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72" r:id="rId6"/>
    <p:sldMasterId id="2147483784" r:id="rId7"/>
  </p:sldMasterIdLst>
  <p:notesMasterIdLst>
    <p:notesMasterId r:id="rId15"/>
  </p:notesMasterIdLst>
  <p:sldIdLst>
    <p:sldId id="527" r:id="rId8"/>
    <p:sldId id="268" r:id="rId9"/>
    <p:sldId id="267" r:id="rId10"/>
    <p:sldId id="519" r:id="rId11"/>
    <p:sldId id="526" r:id="rId12"/>
    <p:sldId id="29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microsoft.com/office/2007/relationships/hdphoto" Target="../media/hdphoto10.wdp"/><Relationship Id="rId3" Type="http://schemas.openxmlformats.org/officeDocument/2006/relationships/image" Target="../media/image17.png"/><Relationship Id="rId21" Type="http://schemas.openxmlformats.org/officeDocument/2006/relationships/image" Target="../media/image28.png"/><Relationship Id="rId7" Type="http://schemas.openxmlformats.org/officeDocument/2006/relationships/image" Target="../media/image19.png"/><Relationship Id="rId12" Type="http://schemas.openxmlformats.org/officeDocument/2006/relationships/image" Target="../media/image22.gif"/><Relationship Id="rId17" Type="http://schemas.openxmlformats.org/officeDocument/2006/relationships/image" Target="../media/image25.png"/><Relationship Id="rId25" Type="http://schemas.openxmlformats.org/officeDocument/2006/relationships/image" Target="../media/image30.png"/><Relationship Id="rId33" Type="http://schemas.microsoft.com/office/2007/relationships/hdphoto" Target="../media/hdphoto13.wdp"/><Relationship Id="rId2" Type="http://schemas.openxmlformats.org/officeDocument/2006/relationships/image" Target="../media/image16.gif"/><Relationship Id="rId16" Type="http://schemas.microsoft.com/office/2007/relationships/hdphoto" Target="../media/hdphoto6.wdp"/><Relationship Id="rId20" Type="http://schemas.openxmlformats.org/officeDocument/2006/relationships/image" Target="../media/image27.gi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9.xml"/><Relationship Id="rId6" Type="http://schemas.microsoft.com/office/2007/relationships/hdphoto" Target="../media/hdphoto2.wdp"/><Relationship Id="rId11" Type="http://schemas.openxmlformats.org/officeDocument/2006/relationships/image" Target="../media/image21.gif"/><Relationship Id="rId24" Type="http://schemas.microsoft.com/office/2007/relationships/hdphoto" Target="../media/hdphoto9.wdp"/><Relationship Id="rId32" Type="http://schemas.openxmlformats.org/officeDocument/2006/relationships/image" Target="../media/image34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microsoft.com/office/2007/relationships/hdphoto" Target="../media/hdphoto7.wdp"/><Relationship Id="rId31" Type="http://schemas.openxmlformats.org/officeDocument/2006/relationships/image" Target="../media/image33.gif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1.png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888877" y="2037912"/>
            <a:ext cx="1001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mừng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Tiếng Việt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255574" y="219604"/>
            <a:ext cx="587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ỦY BAN NHÂN DÂN</a:t>
            </a:r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 QUẬN LONG BIÊN</a:t>
            </a:r>
          </a:p>
          <a:p>
            <a:pPr algn="ctr"/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TRƯỜNG </a:t>
            </a:r>
            <a:r>
              <a:rPr lang="vi-VN" sz="2400" b="1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TIỂU HỌC NGỌC </a:t>
            </a:r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TH</a:t>
            </a:r>
            <a:r>
              <a:rPr lang="en-US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ỤY</a:t>
            </a:r>
            <a:endParaRPr lang="vi-VN" sz="2400" b="1">
              <a:solidFill>
                <a:prstClr val="black"/>
              </a:solidFill>
              <a:latin typeface="Times New Roman (Headings)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0"/>
            <a:ext cx="1225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550885" cy="2016125"/>
            <a:chOff x="2118480" y="1316166"/>
            <a:chExt cx="1534231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74385" y="1631944"/>
              <a:ext cx="1378326" cy="76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Đọc</a:t>
              </a:r>
              <a:r>
                <a:rPr lang="en-US" altLang="zh-CN" sz="6000" spc="300" noProof="0" dirty="0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mở</a:t>
              </a:r>
              <a:r>
                <a:rPr lang="en-US" altLang="zh-CN" sz="6000" spc="300" noProof="0" dirty="0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6000" spc="300" noProof="0" dirty="0" err="1" smtClean="0">
                  <a:solidFill>
                    <a:srgbClr val="FFFFFF"/>
                  </a:solidFill>
                  <a:latin typeface="UTM Zebrawood" panose="02040603050506020204" pitchFamily="18" charset="0"/>
                  <a:ea typeface="Microsoft YaHei" panose="020B0503020204020204" charset="-122"/>
                  <a:cs typeface="Arial Rounded MT Bold" panose="020F0704030504030204" pitchFamily="34" charset="0"/>
                </a:rPr>
                <a:t>rộng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Zebrawood" panose="02040603050506020204" pitchFamily="18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95" y="1720103"/>
            <a:ext cx="8559893" cy="3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vẻ đẹp thiên nhiên. Trao đổi với các bạn suy nghĩ của em về bài thơ.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333333"/>
                </a:solidFill>
                <a:latin typeface="Helvetica Neue"/>
              </a:rPr>
              <a:t>	  </a:t>
            </a:r>
            <a:r>
              <a:rPr lang="vi-VN" sz="2800" b="1" smtClean="0">
                <a:solidFill>
                  <a:srgbClr val="333333"/>
                </a:solidFill>
                <a:latin typeface="Helvetica Neue"/>
              </a:rPr>
              <a:t>GIÓ</a:t>
            </a:r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lúc nào cũng chạy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Suốt ngày vội thế à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Lúc nào cũng huýt sáo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Lúc nào cũng hát ca …</a:t>
            </a:r>
          </a:p>
          <a:p>
            <a:pPr algn="just"/>
            <a:endParaRPr lang="vi-VN" sz="280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thích chơi chong chóng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Cùng bé chơi thả diều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Lại giật tung nón bé</a:t>
            </a:r>
          </a:p>
          <a:p>
            <a:pPr algn="just"/>
            <a:r>
              <a:rPr lang="vi-VN" sz="2800">
                <a:solidFill>
                  <a:srgbClr val="333333"/>
                </a:solidFill>
                <a:latin typeface="Helvetica Neue"/>
              </a:rPr>
              <a:t>Gió bông đùa chọc trêu</a:t>
            </a:r>
            <a:endParaRPr lang="vi-VN" sz="2800" b="0" i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smtClean="0"/>
              <a:t>2.Viết vào nhật kí đọc sách một khổ thơ em thích.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87</Words>
  <Application>Microsoft Office PowerPoint</Application>
  <PresentationFormat>Custom</PresentationFormat>
  <Paragraphs>22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2_Office Theme</vt:lpstr>
      <vt:lpstr>3_Office Theme</vt:lpstr>
      <vt:lpstr>2_Office 主题​​</vt:lpstr>
      <vt:lpstr>4_Office Theme</vt:lpstr>
      <vt:lpstr>8_Office Theme</vt:lpstr>
      <vt:lpstr>Office Theme</vt:lpstr>
      <vt:lpstr>1_Office Theme</vt:lpstr>
      <vt:lpstr>PowerPoint Presentation</vt:lpstr>
      <vt:lpstr>PowerPoint Presentation</vt:lpstr>
      <vt:lpstr>PowerPoint Presentation</vt:lpstr>
      <vt:lpstr>Tìm đọc một bài thơ, về vẻ đẹp thiên nhiên. Trao đổi với các bạn suy nghĩ của em về bài thơ.</vt:lpstr>
      <vt:lpstr>2.Viết vào nhật kí đọc sách một khổ thơ em thích.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57</cp:revision>
  <dcterms:created xsi:type="dcterms:W3CDTF">2021-05-27T08:02:03Z</dcterms:created>
  <dcterms:modified xsi:type="dcterms:W3CDTF">2022-06-06T19:32:56Z</dcterms:modified>
</cp:coreProperties>
</file>