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6"/>
  </p:notesMasterIdLst>
  <p:sldIdLst>
    <p:sldId id="382" r:id="rId3"/>
    <p:sldId id="357" r:id="rId4"/>
    <p:sldId id="381" r:id="rId5"/>
  </p:sldIdLst>
  <p:sldSz cx="6858000" cy="5143500"/>
  <p:notesSz cx="6858000" cy="9144000"/>
  <p:embeddedFontLst>
    <p:embeddedFont>
      <p:font typeface="Montserrat" panose="02000505000000020004" pitchFamily="2" charset="0"/>
      <p:regular r:id="rId7"/>
      <p:bold r:id="rId8"/>
    </p:embeddedFont>
    <p:embeddedFont>
      <p:font typeface="Kalam" panose="020B0604020202020204" charset="0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364" autoAdjust="0"/>
  </p:normalViewPr>
  <p:slideViewPr>
    <p:cSldViewPr snapToGrid="0">
      <p:cViewPr varScale="1">
        <p:scale>
          <a:sx n="96" d="100"/>
          <a:sy n="96" d="100"/>
        </p:scale>
        <p:origin x="9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6650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9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9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6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40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9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7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4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7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680F3AE-74F1-402A-BAA9-DD9DB4F4EC2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14-Jun-22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17AC05A-43DB-4A24-A3B1-764D419BEF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66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BF13DD-26A0-4998-A7A0-B93FEB17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425391"/>
            <a:ext cx="58600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Mang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nuôi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219200" y="2684208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Tên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gì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067665" y="3403895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ăn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gì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219200" y="4123582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7D574"/>
          </a:solidFill>
          <a:ln w="12700">
            <a:solidFill>
              <a:srgbClr val="7EA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Đặc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điểm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nào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khiến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nhớ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nhất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về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10.0&quot;&gt;&lt;object type=&quot;1&quot; unique_id=&quot;10001&quot;&gt;&lt;object type=&quot;2&quot; unique_id=&quot;11230&quot;&gt;&lt;object type=&quot;3&quot; unique_id=&quot;11231&quot;&gt;&lt;property id=&quot;20148&quot; value=&quot;5&quot;/&gt;&lt;property id=&quot;20300&quot; value=&quot;Slide 2&quot;/&gt;&lt;property id=&quot;20307&quot; value=&quot;357&quot;/&gt;&lt;/object&gt;&lt;object type=&quot;3&quot; unique_id=&quot;11232&quot;&gt;&lt;property id=&quot;20148&quot; value=&quot;5&quot;/&gt;&lt;property id=&quot;20300&quot; value=&quot;Slide 3&quot;/&gt;&lt;property id=&quot;20307&quot; value=&quot;381&quot;/&gt;&lt;/object&gt;&lt;object type=&quot;3&quot; unique_id=&quot;11241&quot;&gt;&lt;property id=&quot;20148&quot; value=&quot;5&quot;/&gt;&lt;property id=&quot;20300&quot; value=&quot;Slide 1&quot;/&gt;&lt;property id=&quot;20307&quot; value=&quot;382&quot;/&gt;&lt;/object&gt;&lt;/object&gt;&lt;object type=&quot;8&quot; unique_id=&quot;112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65</Words>
  <Application>Microsoft Office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Montserrat</vt:lpstr>
      <vt:lpstr>Kalam</vt:lpstr>
      <vt:lpstr>Arial</vt:lpstr>
      <vt:lpstr>Calibri Light</vt:lpstr>
      <vt:lpstr>UTM Avo</vt:lpstr>
      <vt:lpstr>UTM Cookies</vt:lpstr>
      <vt:lpstr>Calibri</vt:lpstr>
      <vt:lpstr>Doodle Sketchbook by Slidesgo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101</cp:revision>
  <dcterms:modified xsi:type="dcterms:W3CDTF">2022-06-14T12:40:39Z</dcterms:modified>
</cp:coreProperties>
</file>