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8" r:id="rId2"/>
    <p:sldId id="262" r:id="rId3"/>
    <p:sldId id="257" r:id="rId4"/>
    <p:sldId id="279" r:id="rId5"/>
    <p:sldId id="263" r:id="rId6"/>
    <p:sldId id="266" r:id="rId7"/>
    <p:sldId id="267" r:id="rId8"/>
    <p:sldId id="268" r:id="rId9"/>
    <p:sldId id="316" r:id="rId10"/>
    <p:sldId id="269" r:id="rId11"/>
    <p:sldId id="271" r:id="rId12"/>
    <p:sldId id="317" r:id="rId13"/>
    <p:sldId id="272" r:id="rId14"/>
    <p:sldId id="318" r:id="rId15"/>
    <p:sldId id="275" r:id="rId16"/>
    <p:sldId id="273" r:id="rId17"/>
    <p:sldId id="302" r:id="rId18"/>
    <p:sldId id="319" r:id="rId19"/>
    <p:sldId id="276" r:id="rId20"/>
    <p:sldId id="320" r:id="rId21"/>
    <p:sldId id="277" r:id="rId22"/>
    <p:sldId id="309" r:id="rId23"/>
    <p:sldId id="312" r:id="rId24"/>
    <p:sldId id="313" r:id="rId25"/>
    <p:sldId id="285" r:id="rId26"/>
    <p:sldId id="289" r:id="rId27"/>
    <p:sldId id="321" r:id="rId28"/>
    <p:sldId id="296" r:id="rId29"/>
    <p:sldId id="2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529" autoAdjust="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A92F85-651B-4E54-9C29-F7066189E507}" type="datetimeFigureOut">
              <a:rPr lang="en-US" smtClean="0"/>
              <a:t>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3E7A2-6C32-4A8A-B058-16DD0C2165B6}" type="slidenum">
              <a:rPr lang="en-US" smtClean="0"/>
              <a:t>‹#›</a:t>
            </a:fld>
            <a:endParaRPr lang="en-US"/>
          </a:p>
        </p:txBody>
      </p:sp>
    </p:spTree>
    <p:extLst>
      <p:ext uri="{BB962C8B-B14F-4D97-AF65-F5344CB8AC3E}">
        <p14:creationId xmlns:p14="http://schemas.microsoft.com/office/powerpoint/2010/main" val="2937871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503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261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323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611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745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724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325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70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93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619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91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274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599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A45DA-4161-4731-8C7C-758C380CA8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F18C7B-1158-418E-B92F-FE49DBD3CE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B497D0-4A08-411F-A115-21535E14EC8F}"/>
              </a:ext>
            </a:extLst>
          </p:cNvPr>
          <p:cNvSpPr>
            <a:spLocks noGrp="1"/>
          </p:cNvSpPr>
          <p:nvPr>
            <p:ph type="dt" sz="half" idx="10"/>
          </p:nvPr>
        </p:nvSpPr>
        <p:spPr/>
        <p:txBody>
          <a:bodyPr/>
          <a:lstStyle/>
          <a:p>
            <a:fld id="{D0147CFE-CDB2-45C5-AF93-E6334CA63C4A}" type="datetimeFigureOut">
              <a:rPr lang="en-US" smtClean="0"/>
              <a:t>12/8/2022</a:t>
            </a:fld>
            <a:endParaRPr lang="en-US"/>
          </a:p>
        </p:txBody>
      </p:sp>
      <p:sp>
        <p:nvSpPr>
          <p:cNvPr id="5" name="Footer Placeholder 4">
            <a:extLst>
              <a:ext uri="{FF2B5EF4-FFF2-40B4-BE49-F238E27FC236}">
                <a16:creationId xmlns:a16="http://schemas.microsoft.com/office/drawing/2014/main" id="{FDCFD717-6E9B-4157-A31A-6F9778149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716DF-E595-4521-A876-BBC9C38A203F}"/>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967944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7F54-360C-49D3-8DC9-88C2A273AF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4CC05-2E1B-4239-9E47-EDFF8F9C1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13AEE-F790-4A1A-A42E-D10D6C813588}"/>
              </a:ext>
            </a:extLst>
          </p:cNvPr>
          <p:cNvSpPr>
            <a:spLocks noGrp="1"/>
          </p:cNvSpPr>
          <p:nvPr>
            <p:ph type="dt" sz="half" idx="10"/>
          </p:nvPr>
        </p:nvSpPr>
        <p:spPr/>
        <p:txBody>
          <a:bodyPr/>
          <a:lstStyle/>
          <a:p>
            <a:fld id="{D0147CFE-CDB2-45C5-AF93-E6334CA63C4A}" type="datetimeFigureOut">
              <a:rPr lang="en-US" smtClean="0"/>
              <a:t>12/8/2022</a:t>
            </a:fld>
            <a:endParaRPr lang="en-US"/>
          </a:p>
        </p:txBody>
      </p:sp>
      <p:sp>
        <p:nvSpPr>
          <p:cNvPr id="5" name="Footer Placeholder 4">
            <a:extLst>
              <a:ext uri="{FF2B5EF4-FFF2-40B4-BE49-F238E27FC236}">
                <a16:creationId xmlns:a16="http://schemas.microsoft.com/office/drawing/2014/main" id="{2D2AD433-A726-4F6A-8E99-9AF17315F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17EFD-94A3-471C-8058-E57ED1F8026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894457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4211A4-BAB6-4FE1-9813-B3985821E8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3A2145-D75A-46C7-B811-477002A35F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6595E-83C0-4D0F-9529-8B164D0770FC}"/>
              </a:ext>
            </a:extLst>
          </p:cNvPr>
          <p:cNvSpPr>
            <a:spLocks noGrp="1"/>
          </p:cNvSpPr>
          <p:nvPr>
            <p:ph type="dt" sz="half" idx="10"/>
          </p:nvPr>
        </p:nvSpPr>
        <p:spPr/>
        <p:txBody>
          <a:bodyPr/>
          <a:lstStyle/>
          <a:p>
            <a:fld id="{D0147CFE-CDB2-45C5-AF93-E6334CA63C4A}" type="datetimeFigureOut">
              <a:rPr lang="en-US" smtClean="0"/>
              <a:t>12/8/2022</a:t>
            </a:fld>
            <a:endParaRPr lang="en-US"/>
          </a:p>
        </p:txBody>
      </p:sp>
      <p:sp>
        <p:nvSpPr>
          <p:cNvPr id="5" name="Footer Placeholder 4">
            <a:extLst>
              <a:ext uri="{FF2B5EF4-FFF2-40B4-BE49-F238E27FC236}">
                <a16:creationId xmlns:a16="http://schemas.microsoft.com/office/drawing/2014/main" id="{AE2A4A2E-D50A-4882-906B-433E3B25F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F57190-BBB2-4CC7-ADE6-1A830AAC08E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745173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4BBB-511D-42CD-803F-D98395A24F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2FE4F4-3A8D-4B36-A2F9-FAF88D04BF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6A290-166D-471B-B57C-82960FAA907D}"/>
              </a:ext>
            </a:extLst>
          </p:cNvPr>
          <p:cNvSpPr>
            <a:spLocks noGrp="1"/>
          </p:cNvSpPr>
          <p:nvPr>
            <p:ph type="dt" sz="half" idx="10"/>
          </p:nvPr>
        </p:nvSpPr>
        <p:spPr/>
        <p:txBody>
          <a:bodyPr/>
          <a:lstStyle/>
          <a:p>
            <a:fld id="{D0147CFE-CDB2-45C5-AF93-E6334CA63C4A}" type="datetimeFigureOut">
              <a:rPr lang="en-US" smtClean="0"/>
              <a:t>12/8/2022</a:t>
            </a:fld>
            <a:endParaRPr lang="en-US"/>
          </a:p>
        </p:txBody>
      </p:sp>
      <p:sp>
        <p:nvSpPr>
          <p:cNvPr id="5" name="Footer Placeholder 4">
            <a:extLst>
              <a:ext uri="{FF2B5EF4-FFF2-40B4-BE49-F238E27FC236}">
                <a16:creationId xmlns:a16="http://schemas.microsoft.com/office/drawing/2014/main" id="{162DDBBD-9FB2-4D22-861C-90BB74C0B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E63F0-DC63-478C-A64D-23D00E6E1FE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192510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FEE94-6806-4736-A077-D7A1E30083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064F26-A8AE-4E20-B7D9-88C5B2B702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78004B-4EE3-4317-92BD-35B455B56A36}"/>
              </a:ext>
            </a:extLst>
          </p:cNvPr>
          <p:cNvSpPr>
            <a:spLocks noGrp="1"/>
          </p:cNvSpPr>
          <p:nvPr>
            <p:ph type="dt" sz="half" idx="10"/>
          </p:nvPr>
        </p:nvSpPr>
        <p:spPr/>
        <p:txBody>
          <a:bodyPr/>
          <a:lstStyle/>
          <a:p>
            <a:fld id="{D0147CFE-CDB2-45C5-AF93-E6334CA63C4A}" type="datetimeFigureOut">
              <a:rPr lang="en-US" smtClean="0"/>
              <a:t>12/8/2022</a:t>
            </a:fld>
            <a:endParaRPr lang="en-US"/>
          </a:p>
        </p:txBody>
      </p:sp>
      <p:sp>
        <p:nvSpPr>
          <p:cNvPr id="5" name="Footer Placeholder 4">
            <a:extLst>
              <a:ext uri="{FF2B5EF4-FFF2-40B4-BE49-F238E27FC236}">
                <a16:creationId xmlns:a16="http://schemas.microsoft.com/office/drawing/2014/main" id="{8D9EFD54-F63B-41AF-9438-DDF5FB5196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4B79F-DC97-4DB1-BFA6-023393B0E35A}"/>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27149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07FCF-ACC3-4381-B42C-66660A64F4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9B635-0B4A-4816-BBC3-2E468C1CD0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D72422-EDCF-42D3-9060-BD5D9ADEA7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5C5432-BD15-4E8E-A7DA-9ABEA2FABB1E}"/>
              </a:ext>
            </a:extLst>
          </p:cNvPr>
          <p:cNvSpPr>
            <a:spLocks noGrp="1"/>
          </p:cNvSpPr>
          <p:nvPr>
            <p:ph type="dt" sz="half" idx="10"/>
          </p:nvPr>
        </p:nvSpPr>
        <p:spPr/>
        <p:txBody>
          <a:bodyPr/>
          <a:lstStyle/>
          <a:p>
            <a:fld id="{D0147CFE-CDB2-45C5-AF93-E6334CA63C4A}" type="datetimeFigureOut">
              <a:rPr lang="en-US" smtClean="0"/>
              <a:t>12/8/2022</a:t>
            </a:fld>
            <a:endParaRPr lang="en-US"/>
          </a:p>
        </p:txBody>
      </p:sp>
      <p:sp>
        <p:nvSpPr>
          <p:cNvPr id="6" name="Footer Placeholder 5">
            <a:extLst>
              <a:ext uri="{FF2B5EF4-FFF2-40B4-BE49-F238E27FC236}">
                <a16:creationId xmlns:a16="http://schemas.microsoft.com/office/drawing/2014/main" id="{C5012312-8F6A-4B87-975C-5B43CA440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863CC0-4FD5-48A5-9569-87BE66A80FB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578824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0D54-EE7B-4B9B-9D56-2A536CBBD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21E8A7-32FF-40C2-9BAF-3756EF17F5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341810-D1B6-40F0-8E67-746E10DEFB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E81230-F5CD-418B-853D-EBD78DB57F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E34628-DD51-48C5-8A11-684D4967EF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55B54C-2BFA-4DD4-940D-F7F9D7F87369}"/>
              </a:ext>
            </a:extLst>
          </p:cNvPr>
          <p:cNvSpPr>
            <a:spLocks noGrp="1"/>
          </p:cNvSpPr>
          <p:nvPr>
            <p:ph type="dt" sz="half" idx="10"/>
          </p:nvPr>
        </p:nvSpPr>
        <p:spPr/>
        <p:txBody>
          <a:bodyPr/>
          <a:lstStyle/>
          <a:p>
            <a:fld id="{D0147CFE-CDB2-45C5-AF93-E6334CA63C4A}" type="datetimeFigureOut">
              <a:rPr lang="en-US" smtClean="0"/>
              <a:t>12/8/2022</a:t>
            </a:fld>
            <a:endParaRPr lang="en-US"/>
          </a:p>
        </p:txBody>
      </p:sp>
      <p:sp>
        <p:nvSpPr>
          <p:cNvPr id="8" name="Footer Placeholder 7">
            <a:extLst>
              <a:ext uri="{FF2B5EF4-FFF2-40B4-BE49-F238E27FC236}">
                <a16:creationId xmlns:a16="http://schemas.microsoft.com/office/drawing/2014/main" id="{FC35B323-5046-405F-A566-EE72E12F02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7FC52A-7721-4900-A707-A28D30A9BCB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1462218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72803-3242-4524-8AF2-42AEDBC31B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24ED95-1DEF-4666-B0A0-9A1894069C46}"/>
              </a:ext>
            </a:extLst>
          </p:cNvPr>
          <p:cNvSpPr>
            <a:spLocks noGrp="1"/>
          </p:cNvSpPr>
          <p:nvPr>
            <p:ph type="dt" sz="half" idx="10"/>
          </p:nvPr>
        </p:nvSpPr>
        <p:spPr/>
        <p:txBody>
          <a:bodyPr/>
          <a:lstStyle/>
          <a:p>
            <a:fld id="{D0147CFE-CDB2-45C5-AF93-E6334CA63C4A}" type="datetimeFigureOut">
              <a:rPr lang="en-US" smtClean="0"/>
              <a:t>12/8/2022</a:t>
            </a:fld>
            <a:endParaRPr lang="en-US"/>
          </a:p>
        </p:txBody>
      </p:sp>
      <p:sp>
        <p:nvSpPr>
          <p:cNvPr id="4" name="Footer Placeholder 3">
            <a:extLst>
              <a:ext uri="{FF2B5EF4-FFF2-40B4-BE49-F238E27FC236}">
                <a16:creationId xmlns:a16="http://schemas.microsoft.com/office/drawing/2014/main" id="{5B6CE09A-C6AD-4928-A03C-6558EE931F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65C291-A3EA-4C41-B0BC-82A65DE3CB7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178785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28479E-7500-4DA1-BEE7-3FA4760D3430}"/>
              </a:ext>
            </a:extLst>
          </p:cNvPr>
          <p:cNvSpPr>
            <a:spLocks noGrp="1"/>
          </p:cNvSpPr>
          <p:nvPr>
            <p:ph type="dt" sz="half" idx="10"/>
          </p:nvPr>
        </p:nvSpPr>
        <p:spPr/>
        <p:txBody>
          <a:bodyPr/>
          <a:lstStyle/>
          <a:p>
            <a:fld id="{D0147CFE-CDB2-45C5-AF93-E6334CA63C4A}" type="datetimeFigureOut">
              <a:rPr lang="en-US" smtClean="0"/>
              <a:t>12/8/2022</a:t>
            </a:fld>
            <a:endParaRPr lang="en-US"/>
          </a:p>
        </p:txBody>
      </p:sp>
      <p:sp>
        <p:nvSpPr>
          <p:cNvPr id="3" name="Footer Placeholder 2">
            <a:extLst>
              <a:ext uri="{FF2B5EF4-FFF2-40B4-BE49-F238E27FC236}">
                <a16:creationId xmlns:a16="http://schemas.microsoft.com/office/drawing/2014/main" id="{24CB876E-D7CE-45D1-AA71-2CBEB33313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4CB2F8-909E-4CDD-8A80-635DC2E5F4D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228086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FED9-15AB-465D-8F39-D82602AFF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845E6D-EC48-4CAE-80D3-D48357987D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25B09-537A-472F-80BE-D0579F2E0D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7289E0-A0AF-4083-ACB3-C4723B45DD07}"/>
              </a:ext>
            </a:extLst>
          </p:cNvPr>
          <p:cNvSpPr>
            <a:spLocks noGrp="1"/>
          </p:cNvSpPr>
          <p:nvPr>
            <p:ph type="dt" sz="half" idx="10"/>
          </p:nvPr>
        </p:nvSpPr>
        <p:spPr/>
        <p:txBody>
          <a:bodyPr/>
          <a:lstStyle/>
          <a:p>
            <a:fld id="{D0147CFE-CDB2-45C5-AF93-E6334CA63C4A}" type="datetimeFigureOut">
              <a:rPr lang="en-US" smtClean="0"/>
              <a:t>12/8/2022</a:t>
            </a:fld>
            <a:endParaRPr lang="en-US"/>
          </a:p>
        </p:txBody>
      </p:sp>
      <p:sp>
        <p:nvSpPr>
          <p:cNvPr id="6" name="Footer Placeholder 5">
            <a:extLst>
              <a:ext uri="{FF2B5EF4-FFF2-40B4-BE49-F238E27FC236}">
                <a16:creationId xmlns:a16="http://schemas.microsoft.com/office/drawing/2014/main" id="{1A548F31-7919-4082-96F4-708E83E725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A9A8B8-9975-405F-91A8-E6335B2CF042}"/>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781930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AE69-39E3-497F-A54D-40E2025F2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C29ED8-079E-44D8-89D3-2A03AACB04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5AC55F-3D1B-43D9-B47E-DF01876AF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24B4C-91B9-4F7C-8E41-73885EA1AA7E}"/>
              </a:ext>
            </a:extLst>
          </p:cNvPr>
          <p:cNvSpPr>
            <a:spLocks noGrp="1"/>
          </p:cNvSpPr>
          <p:nvPr>
            <p:ph type="dt" sz="half" idx="10"/>
          </p:nvPr>
        </p:nvSpPr>
        <p:spPr/>
        <p:txBody>
          <a:bodyPr/>
          <a:lstStyle/>
          <a:p>
            <a:fld id="{D0147CFE-CDB2-45C5-AF93-E6334CA63C4A}" type="datetimeFigureOut">
              <a:rPr lang="en-US" smtClean="0"/>
              <a:t>12/8/2022</a:t>
            </a:fld>
            <a:endParaRPr lang="en-US"/>
          </a:p>
        </p:txBody>
      </p:sp>
      <p:sp>
        <p:nvSpPr>
          <p:cNvPr id="6" name="Footer Placeholder 5">
            <a:extLst>
              <a:ext uri="{FF2B5EF4-FFF2-40B4-BE49-F238E27FC236}">
                <a16:creationId xmlns:a16="http://schemas.microsoft.com/office/drawing/2014/main" id="{EAF426F5-8803-41A8-A312-D5BF340DA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0B36E8-D236-422B-A459-C98BAD3E777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84223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36277F-6A4B-4F62-BA24-1030876AB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BB068F-B816-401C-B57A-3B9D0A1A4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E9A343-CDD4-4DD7-9523-ECC824987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47CFE-CDB2-45C5-AF93-E6334CA63C4A}" type="datetimeFigureOut">
              <a:rPr lang="en-US" smtClean="0"/>
              <a:t>12/8/2022</a:t>
            </a:fld>
            <a:endParaRPr lang="en-US"/>
          </a:p>
        </p:txBody>
      </p:sp>
      <p:sp>
        <p:nvSpPr>
          <p:cNvPr id="5" name="Footer Placeholder 4">
            <a:extLst>
              <a:ext uri="{FF2B5EF4-FFF2-40B4-BE49-F238E27FC236}">
                <a16:creationId xmlns:a16="http://schemas.microsoft.com/office/drawing/2014/main" id="{96B5A648-C5D2-4B96-BB97-EE07CCD733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F6A1EF-24F1-41A2-8314-6EDCE8422D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82DCE-A499-40C3-A8AD-04DDDF02B67F}"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D30BE85D-0B4A-4C9F-B81D-AA8CCA72E50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799" y="342899"/>
            <a:ext cx="1228724" cy="1228724"/>
          </a:xfrm>
          <a:prstGeom prst="rect">
            <a:avLst/>
          </a:prstGeom>
        </p:spPr>
      </p:pic>
    </p:spTree>
    <p:extLst>
      <p:ext uri="{BB962C8B-B14F-4D97-AF65-F5344CB8AC3E}">
        <p14:creationId xmlns:p14="http://schemas.microsoft.com/office/powerpoint/2010/main" val="3016708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1.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1.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1.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2.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7.png"/><Relationship Id="rId7" Type="http://schemas.microsoft.com/office/2007/relationships/hdphoto" Target="../media/hdphoto9.wdp"/><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60.png"/><Relationship Id="rId5" Type="http://schemas.microsoft.com/office/2007/relationships/hdphoto" Target="../media/hdphoto10.wdp"/><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62.png"/><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D3FAB812-E2F6-1AB8-5523-E6A4A2DCA185}"/>
              </a:ext>
            </a:extLst>
          </p:cNvPr>
          <p:cNvGrpSpPr/>
          <p:nvPr/>
        </p:nvGrpSpPr>
        <p:grpSpPr>
          <a:xfrm>
            <a:off x="-1581" y="-479685"/>
            <a:ext cx="12192000" cy="7336395"/>
            <a:chOff x="-1581" y="-479685"/>
            <a:chExt cx="12192000" cy="7336395"/>
          </a:xfrm>
        </p:grpSpPr>
        <p:sp>
          <p:nvSpPr>
            <p:cNvPr id="2" name="TextBox 4">
              <a:extLst>
                <a:ext uri="{FF2B5EF4-FFF2-40B4-BE49-F238E27FC236}">
                  <a16:creationId xmlns:a16="http://schemas.microsoft.com/office/drawing/2014/main" id="{A0665E2E-D11D-635D-B968-7745D9C8AFB2}"/>
                </a:ext>
              </a:extLst>
            </p:cNvPr>
            <p:cNvSpPr txBox="1"/>
            <p:nvPr/>
          </p:nvSpPr>
          <p:spPr>
            <a:xfrm>
              <a:off x="511951" y="912569"/>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ÁI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QUYÊN</a:t>
              </a:r>
              <a:endParaRPr kumimoji="0" lang="en-SG"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50" name="Picture 6" descr="Kids Games Free Interesting Games For Kids And Childrens. Desktop Background">
              <a:extLst>
                <a:ext uri="{FF2B5EF4-FFF2-40B4-BE49-F238E27FC236}">
                  <a16:creationId xmlns:a16="http://schemas.microsoft.com/office/drawing/2014/main" id="{DEE10ABB-DD3B-4CEE-BDBE-26FF698375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53" b="6353"/>
            <a:stretch/>
          </p:blipFill>
          <p:spPr bwMode="auto">
            <a:xfrm>
              <a:off x="-1581" y="-479685"/>
              <a:ext cx="12192000" cy="7336395"/>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Rectangle: Rounded Corners 80">
            <a:extLst>
              <a:ext uri="{FF2B5EF4-FFF2-40B4-BE49-F238E27FC236}">
                <a16:creationId xmlns:a16="http://schemas.microsoft.com/office/drawing/2014/main" id="{934940D0-A3EC-43E1-80AA-EC6301F92094}"/>
              </a:ext>
            </a:extLst>
          </p:cNvPr>
          <p:cNvSpPr/>
          <p:nvPr/>
        </p:nvSpPr>
        <p:spPr>
          <a:xfrm>
            <a:off x="5044665" y="162231"/>
            <a:ext cx="7013257" cy="3933924"/>
          </a:xfrm>
          <a:custGeom>
            <a:avLst/>
            <a:gdLst>
              <a:gd name="connsiteX0" fmla="*/ 0 w 7013257"/>
              <a:gd name="connsiteY0" fmla="*/ 412865 h 3933924"/>
              <a:gd name="connsiteX1" fmla="*/ 412865 w 7013257"/>
              <a:gd name="connsiteY1" fmla="*/ 0 h 3933924"/>
              <a:gd name="connsiteX2" fmla="*/ 6600392 w 7013257"/>
              <a:gd name="connsiteY2" fmla="*/ 0 h 3933924"/>
              <a:gd name="connsiteX3" fmla="*/ 7013257 w 7013257"/>
              <a:gd name="connsiteY3" fmla="*/ 412865 h 3933924"/>
              <a:gd name="connsiteX4" fmla="*/ 7013257 w 7013257"/>
              <a:gd name="connsiteY4" fmla="*/ 3521059 h 3933924"/>
              <a:gd name="connsiteX5" fmla="*/ 6600392 w 7013257"/>
              <a:gd name="connsiteY5" fmla="*/ 3933924 h 3933924"/>
              <a:gd name="connsiteX6" fmla="*/ 412865 w 7013257"/>
              <a:gd name="connsiteY6" fmla="*/ 3933924 h 3933924"/>
              <a:gd name="connsiteX7" fmla="*/ 0 w 7013257"/>
              <a:gd name="connsiteY7" fmla="*/ 3521059 h 3933924"/>
              <a:gd name="connsiteX8" fmla="*/ 0 w 7013257"/>
              <a:gd name="connsiteY8" fmla="*/ 412865 h 39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3257" h="3933924" fill="none" extrusionOk="0">
                <a:moveTo>
                  <a:pt x="0" y="412865"/>
                </a:moveTo>
                <a:cubicBezTo>
                  <a:pt x="985" y="211504"/>
                  <a:pt x="191490" y="11150"/>
                  <a:pt x="412865" y="0"/>
                </a:cubicBezTo>
                <a:cubicBezTo>
                  <a:pt x="3252158" y="72427"/>
                  <a:pt x="4923910" y="61419"/>
                  <a:pt x="6600392" y="0"/>
                </a:cubicBezTo>
                <a:cubicBezTo>
                  <a:pt x="6825677" y="-18822"/>
                  <a:pt x="6994895" y="179292"/>
                  <a:pt x="7013257" y="412865"/>
                </a:cubicBezTo>
                <a:cubicBezTo>
                  <a:pt x="7114133" y="839480"/>
                  <a:pt x="6905944" y="2645378"/>
                  <a:pt x="7013257" y="3521059"/>
                </a:cubicBezTo>
                <a:cubicBezTo>
                  <a:pt x="7016107" y="3734614"/>
                  <a:pt x="6817031" y="3921167"/>
                  <a:pt x="6600392" y="3933924"/>
                </a:cubicBezTo>
                <a:cubicBezTo>
                  <a:pt x="5507904" y="3963751"/>
                  <a:pt x="3017527" y="3854618"/>
                  <a:pt x="412865" y="3933924"/>
                </a:cubicBezTo>
                <a:cubicBezTo>
                  <a:pt x="187823" y="3933587"/>
                  <a:pt x="-11119" y="3751277"/>
                  <a:pt x="0" y="3521059"/>
                </a:cubicBezTo>
                <a:cubicBezTo>
                  <a:pt x="50037" y="2770794"/>
                  <a:pt x="770" y="1181365"/>
                  <a:pt x="0" y="412865"/>
                </a:cubicBezTo>
                <a:close/>
              </a:path>
              <a:path w="7013257" h="3933924" stroke="0" extrusionOk="0">
                <a:moveTo>
                  <a:pt x="0" y="412865"/>
                </a:moveTo>
                <a:cubicBezTo>
                  <a:pt x="6363" y="186580"/>
                  <a:pt x="188690" y="8009"/>
                  <a:pt x="412865" y="0"/>
                </a:cubicBezTo>
                <a:cubicBezTo>
                  <a:pt x="2113168" y="123000"/>
                  <a:pt x="3668156" y="-96860"/>
                  <a:pt x="6600392" y="0"/>
                </a:cubicBezTo>
                <a:cubicBezTo>
                  <a:pt x="6800396" y="-21351"/>
                  <a:pt x="7031706" y="147652"/>
                  <a:pt x="7013257" y="412865"/>
                </a:cubicBezTo>
                <a:cubicBezTo>
                  <a:pt x="7016430" y="906893"/>
                  <a:pt x="7107524" y="3129783"/>
                  <a:pt x="7013257" y="3521059"/>
                </a:cubicBezTo>
                <a:cubicBezTo>
                  <a:pt x="6971422" y="3764234"/>
                  <a:pt x="6784389" y="3926719"/>
                  <a:pt x="6600392" y="3933924"/>
                </a:cubicBezTo>
                <a:cubicBezTo>
                  <a:pt x="5069943" y="3773217"/>
                  <a:pt x="3490440" y="3973591"/>
                  <a:pt x="412865" y="3933924"/>
                </a:cubicBezTo>
                <a:cubicBezTo>
                  <a:pt x="174263" y="3931786"/>
                  <a:pt x="-4448" y="3747063"/>
                  <a:pt x="0" y="3521059"/>
                </a:cubicBezTo>
                <a:cubicBezTo>
                  <a:pt x="32216" y="2814602"/>
                  <a:pt x="57206" y="812335"/>
                  <a:pt x="0" y="412865"/>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AB9BF94-BD2B-4755-88FD-3CD233720B39}"/>
              </a:ext>
            </a:extLst>
          </p:cNvPr>
          <p:cNvPicPr>
            <a:picLocks noChangeAspect="1"/>
          </p:cNvPicPr>
          <p:nvPr/>
        </p:nvPicPr>
        <p:blipFill>
          <a:blip r:embed="rId3"/>
          <a:stretch>
            <a:fillRect/>
          </a:stretch>
        </p:blipFill>
        <p:spPr>
          <a:xfrm>
            <a:off x="4917244" y="451070"/>
            <a:ext cx="7443861" cy="774259"/>
          </a:xfrm>
          <a:prstGeom prst="rect">
            <a:avLst/>
          </a:prstGeom>
        </p:spPr>
      </p:pic>
      <p:pic>
        <p:nvPicPr>
          <p:cNvPr id="5" name="Picture 4">
            <a:extLst>
              <a:ext uri="{FF2B5EF4-FFF2-40B4-BE49-F238E27FC236}">
                <a16:creationId xmlns:a16="http://schemas.microsoft.com/office/drawing/2014/main" id="{FBB79226-98DF-4B68-B3FC-4D195DE70E5E}"/>
              </a:ext>
            </a:extLst>
          </p:cNvPr>
          <p:cNvPicPr>
            <a:picLocks noChangeAspect="1"/>
          </p:cNvPicPr>
          <p:nvPr/>
        </p:nvPicPr>
        <p:blipFill>
          <a:blip r:embed="rId4"/>
          <a:stretch>
            <a:fillRect/>
          </a:stretch>
        </p:blipFill>
        <p:spPr>
          <a:xfrm rot="18753906">
            <a:off x="4644667" y="1211170"/>
            <a:ext cx="2426418" cy="682811"/>
          </a:xfrm>
          <a:prstGeom prst="rect">
            <a:avLst/>
          </a:prstGeom>
        </p:spPr>
      </p:pic>
      <p:pic>
        <p:nvPicPr>
          <p:cNvPr id="6" name="Picture 5">
            <a:extLst>
              <a:ext uri="{FF2B5EF4-FFF2-40B4-BE49-F238E27FC236}">
                <a16:creationId xmlns:a16="http://schemas.microsoft.com/office/drawing/2014/main" id="{BBA3B929-B2ED-4929-A692-C5EA9DBA3409}"/>
              </a:ext>
            </a:extLst>
          </p:cNvPr>
          <p:cNvPicPr>
            <a:picLocks noChangeAspect="1"/>
          </p:cNvPicPr>
          <p:nvPr/>
        </p:nvPicPr>
        <p:blipFill>
          <a:blip r:embed="rId5"/>
          <a:stretch>
            <a:fillRect/>
          </a:stretch>
        </p:blipFill>
        <p:spPr>
          <a:xfrm>
            <a:off x="4961517" y="1983402"/>
            <a:ext cx="7230483" cy="1938696"/>
          </a:xfrm>
          <a:prstGeom prst="rect">
            <a:avLst/>
          </a:prstGeom>
        </p:spPr>
      </p:pic>
    </p:spTree>
    <p:extLst>
      <p:ext uri="{BB962C8B-B14F-4D97-AF65-F5344CB8AC3E}">
        <p14:creationId xmlns:p14="http://schemas.microsoft.com/office/powerpoint/2010/main" val="22893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78">
                                            <p:txEl>
                                              <p:pRg st="0" end="0"/>
                                            </p:txEl>
                                          </p:spTgt>
                                        </p:tgtEl>
                                        <p:attrNameLst>
                                          <p:attrName>style.visibility</p:attrName>
                                        </p:attrNameLst>
                                      </p:cBhvr>
                                      <p:to>
                                        <p:strVal val="visible"/>
                                      </p:to>
                                    </p:set>
                                    <p:anim calcmode="lin" valueType="num">
                                      <p:cBhvr>
                                        <p:cTn id="7" dur="500" fill="hold"/>
                                        <p:tgtEl>
                                          <p:spTgt spid="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6" descr="Concept Of A Colorful Rainbow 2405694 Vector Art at Vecteezy">
            <a:extLst>
              <a:ext uri="{FF2B5EF4-FFF2-40B4-BE49-F238E27FC236}">
                <a16:creationId xmlns:a16="http://schemas.microsoft.com/office/drawing/2014/main" id="{8730C311-E994-4703-B1A5-DC9A9340F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C3F31110-8001-D7A7-28A9-C3D1AE7B3DB7}"/>
              </a:ext>
            </a:extLst>
          </p:cNvPr>
          <p:cNvSpPr/>
          <p:nvPr/>
        </p:nvSpPr>
        <p:spPr>
          <a:xfrm>
            <a:off x="124559" y="25944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 tiếng thác dội về/</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Như ào ào trận gió</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84" name="Picture 36" descr="Cartoon childhood dream 19759 - Fairy tales illustration - Cartoon  illustration">
            <a:extLst>
              <a:ext uri="{FF2B5EF4-FFF2-40B4-BE49-F238E27FC236}">
                <a16:creationId xmlns:a16="http://schemas.microsoft.com/office/drawing/2014/main" id="{4E9E5368-CC86-45E9-805B-59F68C47259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917" b="71750" l="3813" r="71563">
                        <a14:foregroundMark x1="6063" y1="14417" x2="8313" y2="18500"/>
                        <a14:foregroundMark x1="3813" y1="30750" x2="8000" y2="28583"/>
                        <a14:foregroundMark x1="25563" y1="71833" x2="25938" y2="67083"/>
                        <a14:foregroundMark x1="34125" y1="4917" x2="41750" y2="12917"/>
                        <a14:foregroundMark x1="23625" y1="15250" x2="24438" y2="17000"/>
                        <a14:foregroundMark x1="71563" y1="40250" x2="67875" y2="46667"/>
                        <a14:foregroundMark x1="13625" y1="9000" x2="11875" y2="9250"/>
                        <a14:foregroundMark x1="10250" y1="10500" x2="7688" y2="14583"/>
                        <a14:foregroundMark x1="11375" y1="13583" x2="9000" y2="14583"/>
                        <a14:foregroundMark x1="4125" y1="33583" x2="7062" y2="37667"/>
                      </a14:backgroundRemoval>
                    </a14:imgEffect>
                  </a14:imgLayer>
                </a14:imgProps>
              </a:ext>
              <a:ext uri="{28A0092B-C50C-407E-A947-70E740481C1C}">
                <a14:useLocalDpi xmlns:a14="http://schemas.microsoft.com/office/drawing/2010/main" val="0"/>
              </a:ext>
            </a:extLst>
          </a:blip>
          <a:srcRect r="26368" b="26452"/>
          <a:stretch/>
        </p:blipFill>
        <p:spPr bwMode="auto">
          <a:xfrm>
            <a:off x="9001932" y="298706"/>
            <a:ext cx="3218386" cy="24110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2B19242-29E2-4097-BDA7-A2229D29C890}"/>
              </a:ext>
            </a:extLst>
          </p:cNvPr>
          <p:cNvPicPr>
            <a:picLocks noChangeAspect="1"/>
          </p:cNvPicPr>
          <p:nvPr/>
        </p:nvPicPr>
        <p:blipFill>
          <a:blip r:embed="rId6"/>
          <a:stretch>
            <a:fillRect/>
          </a:stretch>
        </p:blipFill>
        <p:spPr>
          <a:xfrm>
            <a:off x="3261514" y="439638"/>
            <a:ext cx="5230821" cy="835224"/>
          </a:xfrm>
          <a:prstGeom prst="rect">
            <a:avLst/>
          </a:prstGeom>
        </p:spPr>
      </p:pic>
      <p:sp>
        <p:nvSpPr>
          <p:cNvPr id="20" name="Rectangle: Rounded Corners 19">
            <a:extLst>
              <a:ext uri="{FF2B5EF4-FFF2-40B4-BE49-F238E27FC236}">
                <a16:creationId xmlns:a16="http://schemas.microsoft.com/office/drawing/2014/main" id="{B3205735-A3AB-49DA-A88B-54BD278713AB}"/>
              </a:ext>
            </a:extLst>
          </p:cNvPr>
          <p:cNvSpPr/>
          <p:nvPr/>
        </p:nvSpPr>
        <p:spPr>
          <a:xfrm>
            <a:off x="5944334" y="26325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Gối đầu lên thảm cỏ/</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080C234B-31F6-43EC-A7BA-3F9D836A89A6}"/>
              </a:ext>
            </a:extLst>
          </p:cNvPr>
          <p:cNvSpPr/>
          <p:nvPr/>
        </p:nvSpPr>
        <p:spPr>
          <a:xfrm>
            <a:off x="181709" y="413747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 xòe từng tia nắng/</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iống hệt như mặt trời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Rounded Corners 23">
            <a:extLst>
              <a:ext uri="{FF2B5EF4-FFF2-40B4-BE49-F238E27FC236}">
                <a16:creationId xmlns:a16="http://schemas.microsoft.com/office/drawing/2014/main" id="{31F43678-507F-4116-91E3-911D5972E816}"/>
              </a:ext>
            </a:extLst>
          </p:cNvPr>
          <p:cNvSpPr/>
          <p:nvPr/>
        </p:nvSpPr>
        <p:spPr>
          <a:xfrm>
            <a:off x="5972909" y="41565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0625654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84"/>
                                            </p:tgtEl>
                                            <p:attrNameLst>
                                              <p:attrName>style.visibility</p:attrName>
                                            </p:attrNameLst>
                                          </p:cBhvr>
                                          <p:to>
                                            <p:strVal val="visible"/>
                                          </p:to>
                                        </p:set>
                                        <p:anim calcmode="lin" valueType="num">
                                          <p:cBhvr additive="base">
                                            <p:cTn id="7" dur="500" fill="hold"/>
                                            <p:tgtEl>
                                              <p:spTgt spid="2084"/>
                                            </p:tgtEl>
                                            <p:attrNameLst>
                                              <p:attrName>ppt_x</p:attrName>
                                            </p:attrNameLst>
                                          </p:cBhvr>
                                          <p:tavLst>
                                            <p:tav tm="0">
                                              <p:val>
                                                <p:strVal val="1+#ppt_w/2"/>
                                              </p:val>
                                            </p:tav>
                                            <p:tav tm="100000">
                                              <p:val>
                                                <p:strVal val="#ppt_x"/>
                                              </p:val>
                                            </p:tav>
                                          </p:tavLst>
                                        </p:anim>
                                        <p:anim calcmode="lin" valueType="num">
                                          <p:cBhvr additive="base">
                                            <p:cTn id="8" dur="500" fill="hold"/>
                                            <p:tgtEl>
                                              <p:spTgt spid="20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14:presetBounceEnd="66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66000">
                                          <p:cBhvr additive="base">
                                            <p:cTn id="22"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14:presetBounceEnd="66000">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14:bounceEnd="66000">
                                          <p:cBhvr additive="base">
                                            <p:cTn id="2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84"/>
                                            </p:tgtEl>
                                            <p:attrNameLst>
                                              <p:attrName>style.visibility</p:attrName>
                                            </p:attrNameLst>
                                          </p:cBhvr>
                                          <p:to>
                                            <p:strVal val="visible"/>
                                          </p:to>
                                        </p:set>
                                        <p:anim calcmode="lin" valueType="num">
                                          <p:cBhvr additive="base">
                                            <p:cTn id="7" dur="500" fill="hold"/>
                                            <p:tgtEl>
                                              <p:spTgt spid="2084"/>
                                            </p:tgtEl>
                                            <p:attrNameLst>
                                              <p:attrName>ppt_x</p:attrName>
                                            </p:attrNameLst>
                                          </p:cBhvr>
                                          <p:tavLst>
                                            <p:tav tm="0">
                                              <p:val>
                                                <p:strVal val="1+#ppt_w/2"/>
                                              </p:val>
                                            </p:tav>
                                            <p:tav tm="100000">
                                              <p:val>
                                                <p:strVal val="#ppt_x"/>
                                              </p:val>
                                            </p:tav>
                                          </p:tavLst>
                                        </p:anim>
                                        <p:anim calcmode="lin" valueType="num">
                                          <p:cBhvr additive="base">
                                            <p:cTn id="8" dur="500" fill="hold"/>
                                            <p:tgtEl>
                                              <p:spTgt spid="20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ppt_x"/>
                                              </p:val>
                                            </p:tav>
                                            <p:tav tm="100000">
                                              <p:val>
                                                <p:strVal val="#ppt_x"/>
                                              </p:val>
                                            </p:tav>
                                          </p:tavLst>
                                        </p:anim>
                                        <p:anim calcmode="lin" valueType="num">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fill="hold"/>
                                            <p:tgtEl>
                                              <p:spTgt spid="24"/>
                                            </p:tgtEl>
                                            <p:attrNameLst>
                                              <p:attrName>ppt_x</p:attrName>
                                            </p:attrNameLst>
                                          </p:cBhvr>
                                          <p:tavLst>
                                            <p:tav tm="0">
                                              <p:val>
                                                <p:strVal val="#ppt_x"/>
                                              </p:val>
                                            </p:tav>
                                            <p:tav tm="100000">
                                              <p:val>
                                                <p:strVal val="#ppt_x"/>
                                              </p:val>
                                            </p:tav>
                                          </p:tavLst>
                                        </p:anim>
                                        <p:anim calcmode="lin" valueType="num">
                                          <p:cBhvr additive="base">
                                            <p:cTn id="2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3" grpId="0" animBg="1"/>
          <p:bldP spid="2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oncept Of A Colorful Rainbow 2405418 Vector Art at Vecteezy">
            <a:extLst>
              <a:ext uri="{FF2B5EF4-FFF2-40B4-BE49-F238E27FC236}">
                <a16:creationId xmlns:a16="http://schemas.microsoft.com/office/drawing/2014/main" id="{9D2E1636-9D9D-4E8A-A613-9EB487354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DB13D673-7115-03C3-0882-2F82EB55CBD0}"/>
              </a:ext>
            </a:extLst>
          </p:cNvPr>
          <p:cNvGrpSpPr/>
          <p:nvPr/>
        </p:nvGrpSpPr>
        <p:grpSpPr>
          <a:xfrm>
            <a:off x="0" y="4106670"/>
            <a:ext cx="5748220" cy="2717528"/>
            <a:chOff x="2975205" y="1575072"/>
            <a:chExt cx="5432196" cy="2717528"/>
          </a:xfrm>
        </p:grpSpPr>
        <p:sp>
          <p:nvSpPr>
            <p:cNvPr id="22" name="Rectangle: Rounded Corners 21">
              <a:extLst>
                <a:ext uri="{FF2B5EF4-FFF2-40B4-BE49-F238E27FC236}">
                  <a16:creationId xmlns:a16="http://schemas.microsoft.com/office/drawing/2014/main" id="{134A4F9C-8562-3A40-906E-69AB3CD30255}"/>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6B687480-43BC-B62D-79FD-9D935514EC6D}"/>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802C11F4-D4A1-FEBD-9F3F-AD54CFD735A8}"/>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25" name="Picture 24">
              <a:extLst>
                <a:ext uri="{FF2B5EF4-FFF2-40B4-BE49-F238E27FC236}">
                  <a16:creationId xmlns:a16="http://schemas.microsoft.com/office/drawing/2014/main" id="{573D9289-7A43-1B6D-9AD4-F3A7573B683F}"/>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26" name="Picture 25">
              <a:extLst>
                <a:ext uri="{FF2B5EF4-FFF2-40B4-BE49-F238E27FC236}">
                  <a16:creationId xmlns:a16="http://schemas.microsoft.com/office/drawing/2014/main" id="{079B2CC3-E291-B31E-1D0A-15F05F5F95C8}"/>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27" name="Group 26">
            <a:extLst>
              <a:ext uri="{FF2B5EF4-FFF2-40B4-BE49-F238E27FC236}">
                <a16:creationId xmlns:a16="http://schemas.microsoft.com/office/drawing/2014/main" id="{C5D14839-8F6E-4856-3E8B-CD8E46026BFE}"/>
              </a:ext>
            </a:extLst>
          </p:cNvPr>
          <p:cNvGrpSpPr/>
          <p:nvPr/>
        </p:nvGrpSpPr>
        <p:grpSpPr>
          <a:xfrm>
            <a:off x="5921796" y="3939623"/>
            <a:ext cx="6302060" cy="2889723"/>
            <a:chOff x="5122460" y="3814872"/>
            <a:chExt cx="6302060" cy="2889723"/>
          </a:xfrm>
        </p:grpSpPr>
        <p:grpSp>
          <p:nvGrpSpPr>
            <p:cNvPr id="28" name="Group 27">
              <a:extLst>
                <a:ext uri="{FF2B5EF4-FFF2-40B4-BE49-F238E27FC236}">
                  <a16:creationId xmlns:a16="http://schemas.microsoft.com/office/drawing/2014/main" id="{C47292A1-1DF3-9425-7A50-8B74BC9202F2}"/>
                </a:ext>
              </a:extLst>
            </p:cNvPr>
            <p:cNvGrpSpPr/>
            <p:nvPr/>
          </p:nvGrpSpPr>
          <p:grpSpPr>
            <a:xfrm>
              <a:off x="5122460" y="3814872"/>
              <a:ext cx="6155320" cy="2889723"/>
              <a:chOff x="3256560" y="1252923"/>
              <a:chExt cx="6155320" cy="2889723"/>
            </a:xfrm>
          </p:grpSpPr>
          <p:sp>
            <p:nvSpPr>
              <p:cNvPr id="39" name="Rectangle: Rounded Corners 38">
                <a:extLst>
                  <a:ext uri="{FF2B5EF4-FFF2-40B4-BE49-F238E27FC236}">
                    <a16:creationId xmlns:a16="http://schemas.microsoft.com/office/drawing/2014/main" id="{20BBD763-074C-9A3D-FEBF-6716A80FFB2F}"/>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0" name="Rectangle: Rounded Corners 39">
                <a:extLst>
                  <a:ext uri="{FF2B5EF4-FFF2-40B4-BE49-F238E27FC236}">
                    <a16:creationId xmlns:a16="http://schemas.microsoft.com/office/drawing/2014/main" id="{1E9A0122-10B8-17C0-F8BE-9F3F75ACDA65}"/>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9" name="Picture 28">
              <a:extLst>
                <a:ext uri="{FF2B5EF4-FFF2-40B4-BE49-F238E27FC236}">
                  <a16:creationId xmlns:a16="http://schemas.microsoft.com/office/drawing/2014/main" id="{73E3D2D0-893C-96F6-5C99-1B5C8DD35A1C}"/>
                </a:ext>
              </a:extLst>
            </p:cNvPr>
            <p:cNvPicPr>
              <a:picLocks noChangeAspect="1"/>
            </p:cNvPicPr>
            <p:nvPr/>
          </p:nvPicPr>
          <p:blipFill>
            <a:blip r:embed="rId5"/>
            <a:stretch>
              <a:fillRect/>
            </a:stretch>
          </p:blipFill>
          <p:spPr>
            <a:xfrm>
              <a:off x="7578851" y="4870720"/>
              <a:ext cx="469963" cy="469963"/>
            </a:xfrm>
            <a:prstGeom prst="rect">
              <a:avLst/>
            </a:prstGeom>
          </p:spPr>
        </p:pic>
        <p:pic>
          <p:nvPicPr>
            <p:cNvPr id="31" name="Picture 30">
              <a:extLst>
                <a:ext uri="{FF2B5EF4-FFF2-40B4-BE49-F238E27FC236}">
                  <a16:creationId xmlns:a16="http://schemas.microsoft.com/office/drawing/2014/main" id="{FAD4CA1B-AE87-C751-7044-D38A507A1DB0}"/>
                </a:ext>
              </a:extLst>
            </p:cNvPr>
            <p:cNvPicPr>
              <a:picLocks noChangeAspect="1"/>
            </p:cNvPicPr>
            <p:nvPr/>
          </p:nvPicPr>
          <p:blipFill>
            <a:blip r:embed="rId6"/>
            <a:stretch>
              <a:fillRect/>
            </a:stretch>
          </p:blipFill>
          <p:spPr>
            <a:xfrm>
              <a:off x="8682162" y="4870720"/>
              <a:ext cx="469963" cy="469963"/>
            </a:xfrm>
            <a:prstGeom prst="rect">
              <a:avLst/>
            </a:prstGeom>
          </p:spPr>
        </p:pic>
        <p:pic>
          <p:nvPicPr>
            <p:cNvPr id="32" name="Picture 31">
              <a:extLst>
                <a:ext uri="{FF2B5EF4-FFF2-40B4-BE49-F238E27FC236}">
                  <a16:creationId xmlns:a16="http://schemas.microsoft.com/office/drawing/2014/main" id="{AD28D004-87FA-8698-F54B-B176DA73A970}"/>
                </a:ext>
              </a:extLst>
            </p:cNvPr>
            <p:cNvPicPr>
              <a:picLocks noChangeAspect="1"/>
            </p:cNvPicPr>
            <p:nvPr/>
          </p:nvPicPr>
          <p:blipFill>
            <a:blip r:embed="rId7"/>
            <a:stretch>
              <a:fillRect/>
            </a:stretch>
          </p:blipFill>
          <p:spPr>
            <a:xfrm>
              <a:off x="8135525" y="4870720"/>
              <a:ext cx="469963" cy="469963"/>
            </a:xfrm>
            <a:prstGeom prst="rect">
              <a:avLst/>
            </a:prstGeom>
          </p:spPr>
        </p:pic>
        <p:pic>
          <p:nvPicPr>
            <p:cNvPr id="33" name="Picture 32">
              <a:extLst>
                <a:ext uri="{FF2B5EF4-FFF2-40B4-BE49-F238E27FC236}">
                  <a16:creationId xmlns:a16="http://schemas.microsoft.com/office/drawing/2014/main" id="{38F224F5-98D4-7A94-F115-EE7CABB9A955}"/>
                </a:ext>
              </a:extLst>
            </p:cNvPr>
            <p:cNvPicPr>
              <a:picLocks noChangeAspect="1"/>
            </p:cNvPicPr>
            <p:nvPr/>
          </p:nvPicPr>
          <p:blipFill>
            <a:blip r:embed="rId5"/>
            <a:stretch>
              <a:fillRect/>
            </a:stretch>
          </p:blipFill>
          <p:spPr>
            <a:xfrm>
              <a:off x="7813832" y="5490007"/>
              <a:ext cx="469963" cy="469963"/>
            </a:xfrm>
            <a:prstGeom prst="rect">
              <a:avLst/>
            </a:prstGeom>
          </p:spPr>
        </p:pic>
        <p:pic>
          <p:nvPicPr>
            <p:cNvPr id="34" name="Picture 33">
              <a:extLst>
                <a:ext uri="{FF2B5EF4-FFF2-40B4-BE49-F238E27FC236}">
                  <a16:creationId xmlns:a16="http://schemas.microsoft.com/office/drawing/2014/main" id="{0870EDA9-6F1B-1620-A647-97E3BE28750F}"/>
                </a:ext>
              </a:extLst>
            </p:cNvPr>
            <p:cNvPicPr>
              <a:picLocks noChangeAspect="1"/>
            </p:cNvPicPr>
            <p:nvPr/>
          </p:nvPicPr>
          <p:blipFill>
            <a:blip r:embed="rId6"/>
            <a:stretch>
              <a:fillRect/>
            </a:stretch>
          </p:blipFill>
          <p:spPr>
            <a:xfrm>
              <a:off x="8945285" y="5490007"/>
              <a:ext cx="469963" cy="469963"/>
            </a:xfrm>
            <a:prstGeom prst="rect">
              <a:avLst/>
            </a:prstGeom>
          </p:spPr>
        </p:pic>
        <p:pic>
          <p:nvPicPr>
            <p:cNvPr id="35" name="Picture 34">
              <a:extLst>
                <a:ext uri="{FF2B5EF4-FFF2-40B4-BE49-F238E27FC236}">
                  <a16:creationId xmlns:a16="http://schemas.microsoft.com/office/drawing/2014/main" id="{C35B0923-5253-40E2-BDC6-A7FDDFCDD547}"/>
                </a:ext>
              </a:extLst>
            </p:cNvPr>
            <p:cNvPicPr>
              <a:picLocks noChangeAspect="1"/>
            </p:cNvPicPr>
            <p:nvPr/>
          </p:nvPicPr>
          <p:blipFill>
            <a:blip r:embed="rId7"/>
            <a:stretch>
              <a:fillRect/>
            </a:stretch>
          </p:blipFill>
          <p:spPr>
            <a:xfrm>
              <a:off x="8370506" y="5490007"/>
              <a:ext cx="469963" cy="469963"/>
            </a:xfrm>
            <a:prstGeom prst="rect">
              <a:avLst/>
            </a:prstGeom>
          </p:spPr>
        </p:pic>
        <p:pic>
          <p:nvPicPr>
            <p:cNvPr id="36" name="Picture 35">
              <a:extLst>
                <a:ext uri="{FF2B5EF4-FFF2-40B4-BE49-F238E27FC236}">
                  <a16:creationId xmlns:a16="http://schemas.microsoft.com/office/drawing/2014/main" id="{CCC1E688-3148-3A6C-4BF1-4CA2E09B4E74}"/>
                </a:ext>
              </a:extLst>
            </p:cNvPr>
            <p:cNvPicPr>
              <a:picLocks noChangeAspect="1"/>
            </p:cNvPicPr>
            <p:nvPr/>
          </p:nvPicPr>
          <p:blipFill>
            <a:blip r:embed="rId5"/>
            <a:stretch>
              <a:fillRect/>
            </a:stretch>
          </p:blipFill>
          <p:spPr>
            <a:xfrm>
              <a:off x="9935648" y="6056700"/>
              <a:ext cx="469963" cy="469963"/>
            </a:xfrm>
            <a:prstGeom prst="rect">
              <a:avLst/>
            </a:prstGeom>
          </p:spPr>
        </p:pic>
        <p:pic>
          <p:nvPicPr>
            <p:cNvPr id="37" name="Picture 36">
              <a:extLst>
                <a:ext uri="{FF2B5EF4-FFF2-40B4-BE49-F238E27FC236}">
                  <a16:creationId xmlns:a16="http://schemas.microsoft.com/office/drawing/2014/main" id="{AB402981-4799-D534-38C9-3B81C8792B9D}"/>
                </a:ext>
              </a:extLst>
            </p:cNvPr>
            <p:cNvPicPr>
              <a:picLocks noChangeAspect="1"/>
            </p:cNvPicPr>
            <p:nvPr/>
          </p:nvPicPr>
          <p:blipFill>
            <a:blip r:embed="rId6"/>
            <a:stretch>
              <a:fillRect/>
            </a:stretch>
          </p:blipFill>
          <p:spPr>
            <a:xfrm>
              <a:off x="10954557" y="6042632"/>
              <a:ext cx="469963" cy="469963"/>
            </a:xfrm>
            <a:prstGeom prst="rect">
              <a:avLst/>
            </a:prstGeom>
          </p:spPr>
        </p:pic>
        <p:pic>
          <p:nvPicPr>
            <p:cNvPr id="38" name="Picture 37">
              <a:extLst>
                <a:ext uri="{FF2B5EF4-FFF2-40B4-BE49-F238E27FC236}">
                  <a16:creationId xmlns:a16="http://schemas.microsoft.com/office/drawing/2014/main" id="{8C37A771-1218-9724-365E-C996D86DD12C}"/>
                </a:ext>
              </a:extLst>
            </p:cNvPr>
            <p:cNvPicPr>
              <a:picLocks noChangeAspect="1"/>
            </p:cNvPicPr>
            <p:nvPr/>
          </p:nvPicPr>
          <p:blipFill>
            <a:blip r:embed="rId7"/>
            <a:stretch>
              <a:fillRect/>
            </a:stretch>
          </p:blipFill>
          <p:spPr>
            <a:xfrm>
              <a:off x="10450119" y="6042632"/>
              <a:ext cx="469963" cy="469963"/>
            </a:xfrm>
            <a:prstGeom prst="rect">
              <a:avLst/>
            </a:prstGeom>
          </p:spPr>
        </p:pic>
      </p:grpSp>
      <p:pic>
        <p:nvPicPr>
          <p:cNvPr id="2" name="Picture 1">
            <a:extLst>
              <a:ext uri="{FF2B5EF4-FFF2-40B4-BE49-F238E27FC236}">
                <a16:creationId xmlns:a16="http://schemas.microsoft.com/office/drawing/2014/main" id="{0BA4E5D0-69AE-4976-A89D-C290CB73308A}"/>
              </a:ext>
            </a:extLst>
          </p:cNvPr>
          <p:cNvPicPr>
            <a:picLocks noChangeAspect="1"/>
          </p:cNvPicPr>
          <p:nvPr/>
        </p:nvPicPr>
        <p:blipFill>
          <a:blip r:embed="rId8"/>
          <a:stretch>
            <a:fillRect/>
          </a:stretch>
        </p:blipFill>
        <p:spPr>
          <a:xfrm>
            <a:off x="2103921" y="166461"/>
            <a:ext cx="7888908" cy="829128"/>
          </a:xfrm>
          <a:prstGeom prst="rect">
            <a:avLst/>
          </a:prstGeom>
        </p:spPr>
      </p:pic>
    </p:spTree>
    <p:extLst>
      <p:ext uri="{BB962C8B-B14F-4D97-AF65-F5344CB8AC3E}">
        <p14:creationId xmlns:p14="http://schemas.microsoft.com/office/powerpoint/2010/main" val="6249223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14:bounceEnd="66000">
                                          <p:cBhvr additive="base">
                                            <p:cTn id="12"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42"/>
                                            </p:tgtEl>
                                            <p:attrNameLst>
                                              <p:attrName>r</p:attrName>
                                            </p:attrNameLst>
                                          </p:cBhvr>
                                        </p:animRot>
                                        <p:animRot by="-240000">
                                          <p:cBhvr>
                                            <p:cTn id="11" dur="200" fill="hold">
                                              <p:stCondLst>
                                                <p:cond delay="200"/>
                                              </p:stCondLst>
                                            </p:cTn>
                                            <p:tgtEl>
                                              <p:spTgt spid="42"/>
                                            </p:tgtEl>
                                            <p:attrNameLst>
                                              <p:attrName>r</p:attrName>
                                            </p:attrNameLst>
                                          </p:cBhvr>
                                        </p:animRot>
                                        <p:animRot by="240000">
                                          <p:cBhvr>
                                            <p:cTn id="12" dur="200" fill="hold">
                                              <p:stCondLst>
                                                <p:cond delay="400"/>
                                              </p:stCondLst>
                                            </p:cTn>
                                            <p:tgtEl>
                                              <p:spTgt spid="42"/>
                                            </p:tgtEl>
                                            <p:attrNameLst>
                                              <p:attrName>r</p:attrName>
                                            </p:attrNameLst>
                                          </p:cBhvr>
                                        </p:animRot>
                                        <p:animRot by="-240000">
                                          <p:cBhvr>
                                            <p:cTn id="13" dur="200" fill="hold">
                                              <p:stCondLst>
                                                <p:cond delay="600"/>
                                              </p:stCondLst>
                                            </p:cTn>
                                            <p:tgtEl>
                                              <p:spTgt spid="42"/>
                                            </p:tgtEl>
                                            <p:attrNameLst>
                                              <p:attrName>r</p:attrName>
                                            </p:attrNameLst>
                                          </p:cBhvr>
                                        </p:animRot>
                                        <p:animRot by="120000">
                                          <p:cBhvr>
                                            <p:cTn id="14" dur="200" fill="hold">
                                              <p:stCondLst>
                                                <p:cond delay="800"/>
                                              </p:stCondLst>
                                            </p:cTn>
                                            <p:tgtEl>
                                              <p:spTgt spid="42"/>
                                            </p:tgtEl>
                                            <p:attrNameLst>
                                              <p:attrName>r</p:attrName>
                                            </p:attrNameLst>
                                          </p:cBhvr>
                                        </p:animRot>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1000" fill="hold"/>
                                            <p:tgtEl>
                                              <p:spTgt spid="21"/>
                                            </p:tgtEl>
                                            <p:attrNameLst>
                                              <p:attrName>ppt_x</p:attrName>
                                            </p:attrNameLst>
                                          </p:cBhvr>
                                          <p:tavLst>
                                            <p:tav tm="0">
                                              <p:val>
                                                <p:strVal val="#ppt_x"/>
                                              </p:val>
                                            </p:tav>
                                            <p:tav tm="100000">
                                              <p:val>
                                                <p:strVal val="#ppt_x"/>
                                              </p:val>
                                            </p:tav>
                                          </p:tavLst>
                                        </p:anim>
                                        <p:anim calcmode="lin" valueType="num">
                                          <p:cBhvr additive="base">
                                            <p:cTn id="19" dur="1000" fill="hold"/>
                                            <p:tgtEl>
                                              <p:spTgt spid="2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ppt_x"/>
                                              </p:val>
                                            </p:tav>
                                            <p:tav tm="100000">
                                              <p:val>
                                                <p:strVal val="#ppt_x"/>
                                              </p:val>
                                            </p:tav>
                                          </p:tavLst>
                                        </p:anim>
                                        <p:anim calcmode="lin" valueType="num">
                                          <p:cBhvr additive="base">
                                            <p:cTn id="2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3335389642"/>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oncept Of A Colorful Rainbow 2405418 Vector Art at Vecteezy">
            <a:extLst>
              <a:ext uri="{FF2B5EF4-FFF2-40B4-BE49-F238E27FC236}">
                <a16:creationId xmlns:a16="http://schemas.microsoft.com/office/drawing/2014/main" id="{24B51387-7287-4A46-8421-992E67E81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2024CDE6-E76A-8802-59E3-C7AFE8AD8040}"/>
              </a:ext>
            </a:extLst>
          </p:cNvPr>
          <p:cNvGrpSpPr/>
          <p:nvPr/>
        </p:nvGrpSpPr>
        <p:grpSpPr>
          <a:xfrm>
            <a:off x="2449008" y="3308173"/>
            <a:ext cx="8439386" cy="3438181"/>
            <a:chOff x="4841103" y="3994314"/>
            <a:chExt cx="6543932" cy="2665978"/>
          </a:xfrm>
        </p:grpSpPr>
        <p:grpSp>
          <p:nvGrpSpPr>
            <p:cNvPr id="43" name="Group 42">
              <a:extLst>
                <a:ext uri="{FF2B5EF4-FFF2-40B4-BE49-F238E27FC236}">
                  <a16:creationId xmlns:a16="http://schemas.microsoft.com/office/drawing/2014/main" id="{A6CE7C09-B363-C33C-281A-303DA4395A2E}"/>
                </a:ext>
              </a:extLst>
            </p:cNvPr>
            <p:cNvGrpSpPr/>
            <p:nvPr/>
          </p:nvGrpSpPr>
          <p:grpSpPr>
            <a:xfrm>
              <a:off x="4841103" y="3994314"/>
              <a:ext cx="6543932" cy="2665978"/>
              <a:chOff x="2975203" y="1432365"/>
              <a:chExt cx="6543932" cy="2665978"/>
            </a:xfrm>
          </p:grpSpPr>
          <p:sp>
            <p:nvSpPr>
              <p:cNvPr id="53" name="Rectangle: Rounded Corners 52">
                <a:extLst>
                  <a:ext uri="{FF2B5EF4-FFF2-40B4-BE49-F238E27FC236}">
                    <a16:creationId xmlns:a16="http://schemas.microsoft.com/office/drawing/2014/main" id="{912775BF-BA73-F44C-7E78-B1B8C4C2F8B5}"/>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1.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2.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3.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chỗ</a:t>
                </a:r>
                <a:r>
                  <a:rPr kumimoji="0" lang="en-US" sz="4400" b="0" i="0" u="none" strike="noStrike" kern="1200" cap="none" spc="0" normalizeH="0" baseline="0" noProof="0" dirty="0">
                    <a:ln>
                      <a:noFill/>
                    </a:ln>
                    <a:solidFill>
                      <a:srgbClr val="000000"/>
                    </a:solidFill>
                    <a:effectLst/>
                    <a:uLnTx/>
                    <a:uFillTx/>
                    <a:ea typeface="+mn-ea"/>
                    <a:cs typeface="+mn-cs"/>
                  </a:rPr>
                  <a:t>.</a:t>
                </a:r>
              </a:p>
            </p:txBody>
          </p:sp>
          <p:sp>
            <p:nvSpPr>
              <p:cNvPr id="54" name="Rectangle: Rounded Corners 53">
                <a:extLst>
                  <a:ext uri="{FF2B5EF4-FFF2-40B4-BE49-F238E27FC236}">
                    <a16:creationId xmlns:a16="http://schemas.microsoft.com/office/drawing/2014/main" id="{7E13BDF5-EEDD-0E95-7B28-72909B99C035}"/>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ndParaRPr>
              </a:p>
            </p:txBody>
          </p:sp>
        </p:grpSp>
        <p:pic>
          <p:nvPicPr>
            <p:cNvPr id="44" name="Picture 43">
              <a:extLst>
                <a:ext uri="{FF2B5EF4-FFF2-40B4-BE49-F238E27FC236}">
                  <a16:creationId xmlns:a16="http://schemas.microsoft.com/office/drawing/2014/main" id="{1FE84C2C-6BCF-FDD1-0BC3-02F3F309E9F8}"/>
                </a:ext>
              </a:extLst>
            </p:cNvPr>
            <p:cNvPicPr>
              <a:picLocks noChangeAspect="1"/>
            </p:cNvPicPr>
            <p:nvPr/>
          </p:nvPicPr>
          <p:blipFill>
            <a:blip r:embed="rId4"/>
            <a:stretch>
              <a:fillRect/>
            </a:stretch>
          </p:blipFill>
          <p:spPr>
            <a:xfrm>
              <a:off x="7264676" y="4942391"/>
              <a:ext cx="469963" cy="469963"/>
            </a:xfrm>
            <a:prstGeom prst="rect">
              <a:avLst/>
            </a:prstGeom>
          </p:spPr>
        </p:pic>
        <p:pic>
          <p:nvPicPr>
            <p:cNvPr id="45" name="Picture 44">
              <a:extLst>
                <a:ext uri="{FF2B5EF4-FFF2-40B4-BE49-F238E27FC236}">
                  <a16:creationId xmlns:a16="http://schemas.microsoft.com/office/drawing/2014/main" id="{3DADBFB0-306C-E087-28A8-36D5FC461B74}"/>
                </a:ext>
              </a:extLst>
            </p:cNvPr>
            <p:cNvPicPr>
              <a:picLocks noChangeAspect="1"/>
            </p:cNvPicPr>
            <p:nvPr/>
          </p:nvPicPr>
          <p:blipFill>
            <a:blip r:embed="rId5"/>
            <a:stretch>
              <a:fillRect/>
            </a:stretch>
          </p:blipFill>
          <p:spPr>
            <a:xfrm>
              <a:off x="8376940" y="4942391"/>
              <a:ext cx="469963" cy="469963"/>
            </a:xfrm>
            <a:prstGeom prst="rect">
              <a:avLst/>
            </a:prstGeom>
          </p:spPr>
        </p:pic>
        <p:pic>
          <p:nvPicPr>
            <p:cNvPr id="46" name="Picture 45">
              <a:extLst>
                <a:ext uri="{FF2B5EF4-FFF2-40B4-BE49-F238E27FC236}">
                  <a16:creationId xmlns:a16="http://schemas.microsoft.com/office/drawing/2014/main" id="{49A1D981-01AD-D3D3-C781-1E9FDC8E3556}"/>
                </a:ext>
              </a:extLst>
            </p:cNvPr>
            <p:cNvPicPr>
              <a:picLocks noChangeAspect="1"/>
            </p:cNvPicPr>
            <p:nvPr/>
          </p:nvPicPr>
          <p:blipFill>
            <a:blip r:embed="rId6"/>
            <a:stretch>
              <a:fillRect/>
            </a:stretch>
          </p:blipFill>
          <p:spPr>
            <a:xfrm>
              <a:off x="7821350" y="4942391"/>
              <a:ext cx="469963" cy="469963"/>
            </a:xfrm>
            <a:prstGeom prst="rect">
              <a:avLst/>
            </a:prstGeom>
          </p:spPr>
        </p:pic>
        <p:pic>
          <p:nvPicPr>
            <p:cNvPr id="47" name="Picture 46">
              <a:extLst>
                <a:ext uri="{FF2B5EF4-FFF2-40B4-BE49-F238E27FC236}">
                  <a16:creationId xmlns:a16="http://schemas.microsoft.com/office/drawing/2014/main" id="{FEB408C1-6B01-92CA-B6FB-ECC69A921D3E}"/>
                </a:ext>
              </a:extLst>
            </p:cNvPr>
            <p:cNvPicPr>
              <a:picLocks noChangeAspect="1"/>
            </p:cNvPicPr>
            <p:nvPr/>
          </p:nvPicPr>
          <p:blipFill>
            <a:blip r:embed="rId4"/>
            <a:stretch>
              <a:fillRect/>
            </a:stretch>
          </p:blipFill>
          <p:spPr>
            <a:xfrm>
              <a:off x="7586368" y="5543055"/>
              <a:ext cx="469963" cy="469963"/>
            </a:xfrm>
            <a:prstGeom prst="rect">
              <a:avLst/>
            </a:prstGeom>
          </p:spPr>
        </p:pic>
        <p:pic>
          <p:nvPicPr>
            <p:cNvPr id="48" name="Picture 47">
              <a:extLst>
                <a:ext uri="{FF2B5EF4-FFF2-40B4-BE49-F238E27FC236}">
                  <a16:creationId xmlns:a16="http://schemas.microsoft.com/office/drawing/2014/main" id="{9FA5EEF2-5A1E-A4DE-8226-40AAB72B5E2F}"/>
                </a:ext>
              </a:extLst>
            </p:cNvPr>
            <p:cNvPicPr>
              <a:picLocks noChangeAspect="1"/>
            </p:cNvPicPr>
            <p:nvPr/>
          </p:nvPicPr>
          <p:blipFill>
            <a:blip r:embed="rId5"/>
            <a:stretch>
              <a:fillRect/>
            </a:stretch>
          </p:blipFill>
          <p:spPr>
            <a:xfrm>
              <a:off x="8665914" y="5543055"/>
              <a:ext cx="469963" cy="469963"/>
            </a:xfrm>
            <a:prstGeom prst="rect">
              <a:avLst/>
            </a:prstGeom>
          </p:spPr>
        </p:pic>
        <p:pic>
          <p:nvPicPr>
            <p:cNvPr id="49" name="Picture 48">
              <a:extLst>
                <a:ext uri="{FF2B5EF4-FFF2-40B4-BE49-F238E27FC236}">
                  <a16:creationId xmlns:a16="http://schemas.microsoft.com/office/drawing/2014/main" id="{CB85BEF6-9301-3897-6ACB-419883AF9176}"/>
                </a:ext>
              </a:extLst>
            </p:cNvPr>
            <p:cNvPicPr>
              <a:picLocks noChangeAspect="1"/>
            </p:cNvPicPr>
            <p:nvPr/>
          </p:nvPicPr>
          <p:blipFill>
            <a:blip r:embed="rId6"/>
            <a:stretch>
              <a:fillRect/>
            </a:stretch>
          </p:blipFill>
          <p:spPr>
            <a:xfrm>
              <a:off x="8143042" y="5543055"/>
              <a:ext cx="469963" cy="469963"/>
            </a:xfrm>
            <a:prstGeom prst="rect">
              <a:avLst/>
            </a:prstGeom>
          </p:spPr>
        </p:pic>
        <p:pic>
          <p:nvPicPr>
            <p:cNvPr id="50" name="Picture 49">
              <a:extLst>
                <a:ext uri="{FF2B5EF4-FFF2-40B4-BE49-F238E27FC236}">
                  <a16:creationId xmlns:a16="http://schemas.microsoft.com/office/drawing/2014/main" id="{95539877-6F9B-3FE8-923D-A5BADDD5D257}"/>
                </a:ext>
              </a:extLst>
            </p:cNvPr>
            <p:cNvPicPr>
              <a:picLocks noChangeAspect="1"/>
            </p:cNvPicPr>
            <p:nvPr/>
          </p:nvPicPr>
          <p:blipFill>
            <a:blip r:embed="rId4"/>
            <a:stretch>
              <a:fillRect/>
            </a:stretch>
          </p:blipFill>
          <p:spPr>
            <a:xfrm>
              <a:off x="9715547" y="6013018"/>
              <a:ext cx="469963" cy="469963"/>
            </a:xfrm>
            <a:prstGeom prst="rect">
              <a:avLst/>
            </a:prstGeom>
          </p:spPr>
        </p:pic>
        <p:pic>
          <p:nvPicPr>
            <p:cNvPr id="51" name="Picture 50">
              <a:extLst>
                <a:ext uri="{FF2B5EF4-FFF2-40B4-BE49-F238E27FC236}">
                  <a16:creationId xmlns:a16="http://schemas.microsoft.com/office/drawing/2014/main" id="{B4A316D3-56FD-0DD6-5A32-AE0DFF1121AD}"/>
                </a:ext>
              </a:extLst>
            </p:cNvPr>
            <p:cNvPicPr>
              <a:picLocks noChangeAspect="1"/>
            </p:cNvPicPr>
            <p:nvPr/>
          </p:nvPicPr>
          <p:blipFill>
            <a:blip r:embed="rId5"/>
            <a:stretch>
              <a:fillRect/>
            </a:stretch>
          </p:blipFill>
          <p:spPr>
            <a:xfrm>
              <a:off x="10762370" y="6013018"/>
              <a:ext cx="469963" cy="469963"/>
            </a:xfrm>
            <a:prstGeom prst="rect">
              <a:avLst/>
            </a:prstGeom>
          </p:spPr>
        </p:pic>
        <p:pic>
          <p:nvPicPr>
            <p:cNvPr id="52" name="Picture 51">
              <a:extLst>
                <a:ext uri="{FF2B5EF4-FFF2-40B4-BE49-F238E27FC236}">
                  <a16:creationId xmlns:a16="http://schemas.microsoft.com/office/drawing/2014/main" id="{18033F41-AF9D-D35C-BCA0-BD6C95A423B3}"/>
                </a:ext>
              </a:extLst>
            </p:cNvPr>
            <p:cNvPicPr>
              <a:picLocks noChangeAspect="1"/>
            </p:cNvPicPr>
            <p:nvPr/>
          </p:nvPicPr>
          <p:blipFill>
            <a:blip r:embed="rId6"/>
            <a:stretch>
              <a:fillRect/>
            </a:stretch>
          </p:blipFill>
          <p:spPr>
            <a:xfrm>
              <a:off x="10239498" y="6013018"/>
              <a:ext cx="469963" cy="469963"/>
            </a:xfrm>
            <a:prstGeom prst="rect">
              <a:avLst/>
            </a:prstGeom>
          </p:spPr>
        </p:pic>
      </p:grpSp>
      <p:pic>
        <p:nvPicPr>
          <p:cNvPr id="2" name="Picture 1">
            <a:extLst>
              <a:ext uri="{FF2B5EF4-FFF2-40B4-BE49-F238E27FC236}">
                <a16:creationId xmlns:a16="http://schemas.microsoft.com/office/drawing/2014/main" id="{A94A2A69-966C-470C-ADD5-2EA3E6811266}"/>
              </a:ext>
            </a:extLst>
          </p:cNvPr>
          <p:cNvPicPr>
            <a:picLocks noChangeAspect="1"/>
          </p:cNvPicPr>
          <p:nvPr/>
        </p:nvPicPr>
        <p:blipFill>
          <a:blip r:embed="rId7"/>
          <a:stretch>
            <a:fillRect/>
          </a:stretch>
        </p:blipFill>
        <p:spPr>
          <a:xfrm>
            <a:off x="2503971" y="79589"/>
            <a:ext cx="7888908" cy="926672"/>
          </a:xfrm>
          <a:prstGeom prst="rect">
            <a:avLst/>
          </a:prstGeom>
        </p:spPr>
      </p:pic>
    </p:spTree>
    <p:extLst>
      <p:ext uri="{BB962C8B-B14F-4D97-AF65-F5344CB8AC3E}">
        <p14:creationId xmlns:p14="http://schemas.microsoft.com/office/powerpoint/2010/main" val="13803306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66000">
                                          <p:cBhvr additive="base">
                                            <p:cTn id="7" dur="1000" fill="hold"/>
                                            <p:tgtEl>
                                              <p:spTgt spid="4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000" fill="hold"/>
                                            <p:tgtEl>
                                              <p:spTgt spid="41"/>
                                            </p:tgtEl>
                                            <p:attrNameLst>
                                              <p:attrName>ppt_x</p:attrName>
                                            </p:attrNameLst>
                                          </p:cBhvr>
                                          <p:tavLst>
                                            <p:tav tm="0">
                                              <p:val>
                                                <p:strVal val="#ppt_x"/>
                                              </p:val>
                                            </p:tav>
                                            <p:tav tm="100000">
                                              <p:val>
                                                <p:strVal val="#ppt_x"/>
                                              </p:val>
                                            </p:tav>
                                          </p:tavLst>
                                        </p:anim>
                                        <p:anim calcmode="lin" valueType="num">
                                          <p:cBhvr additive="base">
                                            <p:cTn id="12"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1809558495"/>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kids-wallpaper-free-2 | Cartoon wallpaper, Cartoon kids, Kids wallpaper">
            <a:extLst>
              <a:ext uri="{FF2B5EF4-FFF2-40B4-BE49-F238E27FC236}">
                <a16:creationId xmlns:a16="http://schemas.microsoft.com/office/drawing/2014/main" id="{C3E72DBC-DBC2-417E-BDAC-1B5DFD57C9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889"/>
          <a:stretch/>
        </p:blipFill>
        <p:spPr bwMode="auto">
          <a:xfrm>
            <a:off x="0" y="-243840"/>
            <a:ext cx="12192000" cy="7782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3879698-E67A-449C-81DC-D480CE507F15}"/>
              </a:ext>
            </a:extLst>
          </p:cNvPr>
          <p:cNvPicPr>
            <a:picLocks noChangeAspect="1"/>
          </p:cNvPicPr>
          <p:nvPr/>
        </p:nvPicPr>
        <p:blipFill>
          <a:blip r:embed="rId3"/>
          <a:stretch>
            <a:fillRect/>
          </a:stretch>
        </p:blipFill>
        <p:spPr>
          <a:xfrm>
            <a:off x="5827224" y="1099465"/>
            <a:ext cx="6364776" cy="2334970"/>
          </a:xfrm>
          <a:prstGeom prst="rect">
            <a:avLst/>
          </a:prstGeom>
        </p:spPr>
      </p:pic>
    </p:spTree>
    <p:extLst>
      <p:ext uri="{BB962C8B-B14F-4D97-AF65-F5344CB8AC3E}">
        <p14:creationId xmlns:p14="http://schemas.microsoft.com/office/powerpoint/2010/main" val="10137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482" name="Picture 2" descr="Cartoon childhood dream 19713 | Drawing for kids, Free games for kids,  Cartoon clip art">
            <a:extLst>
              <a:ext uri="{FF2B5EF4-FFF2-40B4-BE49-F238E27FC236}">
                <a16:creationId xmlns:a16="http://schemas.microsoft.com/office/drawing/2014/main" id="{F95EC51B-86E0-4A1E-8F60-261DA008BED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917" b="98750" l="12000" r="72375">
                        <a14:foregroundMark x1="22688" y1="25333" x2="22688" y2="25333"/>
                        <a14:foregroundMark x1="34500" y1="32583" x2="38250" y2="35417"/>
                        <a14:foregroundMark x1="38938" y1="30167" x2="41063" y2="30167"/>
                        <a14:foregroundMark x1="24313" y1="27750" x2="28750" y2="29083"/>
                        <a14:foregroundMark x1="40563" y1="29500" x2="43688" y2="30167"/>
                        <a14:foregroundMark x1="35438" y1="23583" x2="37250" y2="24917"/>
                        <a14:foregroundMark x1="32375" y1="24917" x2="35125" y2="26000"/>
                        <a14:foregroundMark x1="30062" y1="23417" x2="35125" y2="24917"/>
                        <a14:foregroundMark x1="27625" y1="24917" x2="32813" y2="24917"/>
                        <a14:foregroundMark x1="22500" y1="31000" x2="31188" y2="31500"/>
                        <a14:foregroundMark x1="21188" y1="33667" x2="27375" y2="37917"/>
                        <a14:foregroundMark x1="27375" y1="37917" x2="28063" y2="38000"/>
                        <a14:foregroundMark x1="20875" y1="31667" x2="23313" y2="38333"/>
                        <a14:foregroundMark x1="23313" y1="38333" x2="23500" y2="38500"/>
                        <a14:foregroundMark x1="25938" y1="24500" x2="30375" y2="22917"/>
                        <a14:foregroundMark x1="21688" y1="29250" x2="21688" y2="33917"/>
                        <a14:foregroundMark x1="25438" y1="39583" x2="33813" y2="38667"/>
                        <a14:foregroundMark x1="30875" y1="40667" x2="36063" y2="39250"/>
                        <a14:foregroundMark x1="36063" y1="39250" x2="36750" y2="38667"/>
                        <a14:foregroundMark x1="37750" y1="42000" x2="39375" y2="43500"/>
                        <a14:foregroundMark x1="32813" y1="46333" x2="32688" y2="51167"/>
                        <a14:foregroundMark x1="51688" y1="24500" x2="55125" y2="36750"/>
                        <a14:foregroundMark x1="37250" y1="26917" x2="41063" y2="31667"/>
                        <a14:foregroundMark x1="54625" y1="24667" x2="59875" y2="24250"/>
                        <a14:foregroundMark x1="71875" y1="40417" x2="71875" y2="41083"/>
                        <a14:foregroundMark x1="72375" y1="58833" x2="72375" y2="60083"/>
                        <a14:foregroundMark x1="57125" y1="50750" x2="53688" y2="48333"/>
                        <a14:foregroundMark x1="53813" y1="32333" x2="55688" y2="40583"/>
                        <a14:foregroundMark x1="55688" y1="40583" x2="57938" y2="44833"/>
                        <a14:foregroundMark x1="53688" y1="54833" x2="53688" y2="54833"/>
                        <a14:foregroundMark x1="25313" y1="25833" x2="32688" y2="29750"/>
                        <a14:foregroundMark x1="14000" y1="63833" x2="13813" y2="63833"/>
                        <a14:foregroundMark x1="13813" y1="63833" x2="13813" y2="63833"/>
                        <a14:foregroundMark x1="34813" y1="90250" x2="35813" y2="92000"/>
                        <a14:foregroundMark x1="45438" y1="82417" x2="45438" y2="82417"/>
                        <a14:foregroundMark x1="45625" y1="82417" x2="45625" y2="82417"/>
                        <a14:foregroundMark x1="34813" y1="95333" x2="34813" y2="95333"/>
                        <a14:foregroundMark x1="54625" y1="89833" x2="54813" y2="89833"/>
                        <a14:foregroundMark x1="54813" y1="89833" x2="54813" y2="89833"/>
                        <a14:foregroundMark x1="57938" y1="89167" x2="58062" y2="89167"/>
                        <a14:foregroundMark x1="58062" y1="89167" x2="58062" y2="89167"/>
                        <a14:foregroundMark x1="31375" y1="98833" x2="31375" y2="98833"/>
                        <a14:foregroundMark x1="46938" y1="83083" x2="46438" y2="81750"/>
                        <a14:foregroundMark x1="46313" y1="85000" x2="46313" y2="85000"/>
                        <a14:foregroundMark x1="46313" y1="85917" x2="46313" y2="85917"/>
                        <a14:foregroundMark x1="62000" y1="49417" x2="62500" y2="51167"/>
                        <a14:foregroundMark x1="48438" y1="48500" x2="51063" y2="51583"/>
                        <a14:foregroundMark x1="12000" y1="71667" x2="12000" y2="71667"/>
                        <a14:foregroundMark x1="62000" y1="23167" x2="64313" y2="23583"/>
                      </a14:backgroundRemoval>
                    </a14:imgEffect>
                  </a14:imgLayer>
                </a14:imgProps>
              </a:ext>
              <a:ext uri="{28A0092B-C50C-407E-A947-70E740481C1C}">
                <a14:useLocalDpi xmlns:a14="http://schemas.microsoft.com/office/drawing/2010/main" val="0"/>
              </a:ext>
            </a:extLst>
          </a:blip>
          <a:srcRect l="5464" t="20109" r="21913"/>
          <a:stretch/>
        </p:blipFill>
        <p:spPr bwMode="auto">
          <a:xfrm>
            <a:off x="11729054" y="1653961"/>
            <a:ext cx="6640643" cy="5478905"/>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9C32B5A2-7566-BBBD-2872-89AAEDF62367}"/>
              </a:ext>
            </a:extLst>
          </p:cNvPr>
          <p:cNvSpPr/>
          <p:nvPr/>
        </p:nvSpPr>
        <p:spPr>
          <a:xfrm>
            <a:off x="889643" y="3289709"/>
            <a:ext cx="6922514" cy="2284710"/>
          </a:xfrm>
          <a:custGeom>
            <a:avLst/>
            <a:gdLst>
              <a:gd name="connsiteX0" fmla="*/ 0 w 6922514"/>
              <a:gd name="connsiteY0" fmla="*/ 380793 h 2284710"/>
              <a:gd name="connsiteX1" fmla="*/ 380793 w 6922514"/>
              <a:gd name="connsiteY1" fmla="*/ 0 h 2284710"/>
              <a:gd name="connsiteX2" fmla="*/ 4038133 w 6922514"/>
              <a:gd name="connsiteY2" fmla="*/ 0 h 2284710"/>
              <a:gd name="connsiteX3" fmla="*/ 4038133 w 6922514"/>
              <a:gd name="connsiteY3" fmla="*/ 0 h 2284710"/>
              <a:gd name="connsiteX4" fmla="*/ 5768762 w 6922514"/>
              <a:gd name="connsiteY4" fmla="*/ 0 h 2284710"/>
              <a:gd name="connsiteX5" fmla="*/ 6541721 w 6922514"/>
              <a:gd name="connsiteY5" fmla="*/ 0 h 2284710"/>
              <a:gd name="connsiteX6" fmla="*/ 6922514 w 6922514"/>
              <a:gd name="connsiteY6" fmla="*/ 380793 h 2284710"/>
              <a:gd name="connsiteX7" fmla="*/ 6922514 w 6922514"/>
              <a:gd name="connsiteY7" fmla="*/ 1332748 h 2284710"/>
              <a:gd name="connsiteX8" fmla="*/ 8023540 w 6922514"/>
              <a:gd name="connsiteY8" fmla="*/ 1488603 h 2284710"/>
              <a:gd name="connsiteX9" fmla="*/ 6922514 w 6922514"/>
              <a:gd name="connsiteY9" fmla="*/ 1903925 h 2284710"/>
              <a:gd name="connsiteX10" fmla="*/ 6922514 w 6922514"/>
              <a:gd name="connsiteY10" fmla="*/ 1903917 h 2284710"/>
              <a:gd name="connsiteX11" fmla="*/ 6541721 w 6922514"/>
              <a:gd name="connsiteY11" fmla="*/ 2284710 h 2284710"/>
              <a:gd name="connsiteX12" fmla="*/ 5768762 w 6922514"/>
              <a:gd name="connsiteY12" fmla="*/ 2284710 h 2284710"/>
              <a:gd name="connsiteX13" fmla="*/ 4038133 w 6922514"/>
              <a:gd name="connsiteY13" fmla="*/ 2284710 h 2284710"/>
              <a:gd name="connsiteX14" fmla="*/ 4038133 w 6922514"/>
              <a:gd name="connsiteY14" fmla="*/ 2284710 h 2284710"/>
              <a:gd name="connsiteX15" fmla="*/ 380793 w 6922514"/>
              <a:gd name="connsiteY15" fmla="*/ 2284710 h 2284710"/>
              <a:gd name="connsiteX16" fmla="*/ 0 w 6922514"/>
              <a:gd name="connsiteY16" fmla="*/ 1903917 h 2284710"/>
              <a:gd name="connsiteX17" fmla="*/ 0 w 6922514"/>
              <a:gd name="connsiteY17" fmla="*/ 1903925 h 2284710"/>
              <a:gd name="connsiteX18" fmla="*/ 0 w 6922514"/>
              <a:gd name="connsiteY18" fmla="*/ 1332748 h 2284710"/>
              <a:gd name="connsiteX19" fmla="*/ 0 w 6922514"/>
              <a:gd name="connsiteY19" fmla="*/ 1332748 h 2284710"/>
              <a:gd name="connsiteX20" fmla="*/ 0 w 6922514"/>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22514" h="2284710" fill="none" extrusionOk="0">
                <a:moveTo>
                  <a:pt x="0" y="380793"/>
                </a:moveTo>
                <a:cubicBezTo>
                  <a:pt x="-8810" y="181078"/>
                  <a:pt x="181991" y="-31124"/>
                  <a:pt x="380793" y="0"/>
                </a:cubicBezTo>
                <a:cubicBezTo>
                  <a:pt x="2055070" y="129591"/>
                  <a:pt x="3117114" y="-79037"/>
                  <a:pt x="4038133" y="0"/>
                </a:cubicBezTo>
                <a:lnTo>
                  <a:pt x="4038133" y="0"/>
                </a:lnTo>
                <a:cubicBezTo>
                  <a:pt x="4809621" y="1494"/>
                  <a:pt x="5582726" y="-118961"/>
                  <a:pt x="5768762" y="0"/>
                </a:cubicBezTo>
                <a:cubicBezTo>
                  <a:pt x="5890792" y="-18566"/>
                  <a:pt x="6166935" y="11067"/>
                  <a:pt x="6541721" y="0"/>
                </a:cubicBezTo>
                <a:cubicBezTo>
                  <a:pt x="6776183" y="19435"/>
                  <a:pt x="6889983" y="159939"/>
                  <a:pt x="6922514" y="380793"/>
                </a:cubicBezTo>
                <a:cubicBezTo>
                  <a:pt x="6995692" y="851275"/>
                  <a:pt x="6866031" y="1150168"/>
                  <a:pt x="6922514" y="1332748"/>
                </a:cubicBezTo>
                <a:cubicBezTo>
                  <a:pt x="7309562" y="1314975"/>
                  <a:pt x="7610735" y="1478508"/>
                  <a:pt x="8023540" y="1488603"/>
                </a:cubicBezTo>
                <a:cubicBezTo>
                  <a:pt x="7818840" y="1676223"/>
                  <a:pt x="7355351" y="1736841"/>
                  <a:pt x="6922514" y="1903925"/>
                </a:cubicBezTo>
                <a:lnTo>
                  <a:pt x="6922514" y="1903917"/>
                </a:lnTo>
                <a:cubicBezTo>
                  <a:pt x="6937312" y="2104249"/>
                  <a:pt x="6775585" y="2299260"/>
                  <a:pt x="6541721" y="2284710"/>
                </a:cubicBezTo>
                <a:cubicBezTo>
                  <a:pt x="6446551" y="2240451"/>
                  <a:pt x="5966818" y="2312526"/>
                  <a:pt x="5768762" y="2284710"/>
                </a:cubicBezTo>
                <a:cubicBezTo>
                  <a:pt x="5116626" y="2349233"/>
                  <a:pt x="4853465" y="2226859"/>
                  <a:pt x="4038133" y="2284710"/>
                </a:cubicBezTo>
                <a:lnTo>
                  <a:pt x="4038133" y="2284710"/>
                </a:lnTo>
                <a:cubicBezTo>
                  <a:pt x="3163823" y="2245044"/>
                  <a:pt x="19041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922514" h="2284710" stroke="0" extrusionOk="0">
                <a:moveTo>
                  <a:pt x="0" y="380793"/>
                </a:moveTo>
                <a:cubicBezTo>
                  <a:pt x="805" y="167867"/>
                  <a:pt x="154485" y="16500"/>
                  <a:pt x="380793" y="0"/>
                </a:cubicBezTo>
                <a:cubicBezTo>
                  <a:pt x="1770584" y="-30226"/>
                  <a:pt x="2335431" y="19287"/>
                  <a:pt x="4038133" y="0"/>
                </a:cubicBezTo>
                <a:lnTo>
                  <a:pt x="4038133" y="0"/>
                </a:lnTo>
                <a:cubicBezTo>
                  <a:pt x="4613924" y="100530"/>
                  <a:pt x="5544651" y="11268"/>
                  <a:pt x="5768762" y="0"/>
                </a:cubicBezTo>
                <a:cubicBezTo>
                  <a:pt x="5999398" y="58372"/>
                  <a:pt x="6324272" y="-68112"/>
                  <a:pt x="6541721" y="0"/>
                </a:cubicBezTo>
                <a:cubicBezTo>
                  <a:pt x="6770860" y="-2248"/>
                  <a:pt x="6899120" y="137024"/>
                  <a:pt x="6922514" y="380793"/>
                </a:cubicBezTo>
                <a:cubicBezTo>
                  <a:pt x="6905612" y="731695"/>
                  <a:pt x="6870440" y="952468"/>
                  <a:pt x="6922514" y="1332748"/>
                </a:cubicBezTo>
                <a:cubicBezTo>
                  <a:pt x="7111898" y="1387291"/>
                  <a:pt x="7763247" y="1427711"/>
                  <a:pt x="8023540" y="1488603"/>
                </a:cubicBezTo>
                <a:cubicBezTo>
                  <a:pt x="7573730" y="1733495"/>
                  <a:pt x="7359798" y="1692279"/>
                  <a:pt x="6922514" y="1903925"/>
                </a:cubicBezTo>
                <a:lnTo>
                  <a:pt x="6922514" y="1903917"/>
                </a:lnTo>
                <a:cubicBezTo>
                  <a:pt x="6952906" y="2095551"/>
                  <a:pt x="6748761" y="2249717"/>
                  <a:pt x="6541721" y="2284710"/>
                </a:cubicBezTo>
                <a:cubicBezTo>
                  <a:pt x="6415598" y="2315340"/>
                  <a:pt x="6147122" y="2222878"/>
                  <a:pt x="5768762" y="2284710"/>
                </a:cubicBezTo>
                <a:cubicBezTo>
                  <a:pt x="4911081" y="2155631"/>
                  <a:pt x="4614935" y="2161379"/>
                  <a:pt x="4038133" y="2284710"/>
                </a:cubicBezTo>
                <a:lnTo>
                  <a:pt x="4038133" y="2284710"/>
                </a:lnTo>
                <a:cubicBezTo>
                  <a:pt x="3607889" y="2379742"/>
                  <a:pt x="1169308"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ea typeface="+mn-ea"/>
                <a:cs typeface="Calibri" panose="020F0502020204030204" pitchFamily="34" charset="0"/>
              </a:rPr>
              <a:t>Trong bài đọc </a:t>
            </a:r>
            <a:r>
              <a:rPr lang="en-US" sz="4000" b="1" i="1" noProof="0" dirty="0" err="1">
                <a:solidFill>
                  <a:srgbClr val="002060"/>
                </a:solidFill>
                <a:cs typeface="Calibri" panose="020F0502020204030204" pitchFamily="34" charset="0"/>
              </a:rPr>
              <a:t>Mặt</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trời</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xanh</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của</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tôi</a:t>
            </a:r>
            <a:r>
              <a:rPr kumimoji="0" lang="vi-VN" sz="4000" b="0" i="0" u="none" strike="noStrike" kern="1200" cap="none" spc="0" normalizeH="0" baseline="0" noProof="0" dirty="0">
                <a:ln>
                  <a:noFill/>
                </a:ln>
                <a:solidFill>
                  <a:srgbClr val="002060"/>
                </a:solidFill>
                <a:effectLst/>
                <a:uLnTx/>
                <a:uFillTx/>
                <a:ea typeface="+mn-ea"/>
                <a:cs typeface="Calibri" panose="020F0502020204030204" pitchFamily="34" charset="0"/>
              </a:rPr>
              <a:t>, có từ nào em chưa hiểu nghĩa? </a:t>
            </a:r>
          </a:p>
        </p:txBody>
      </p:sp>
    </p:spTree>
    <p:extLst>
      <p:ext uri="{BB962C8B-B14F-4D97-AF65-F5344CB8AC3E}">
        <p14:creationId xmlns:p14="http://schemas.microsoft.com/office/powerpoint/2010/main" val="4709215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4.79167E-6 -0.00486 L -0.13554 -0.04144 C -0.16354 -0.04954 -0.20585 -0.05394 -0.25026 -0.05394 C -0.30065 -0.05394 -0.34114 -0.04954 -0.36914 -0.04144 L -0.50429 -0.00486 " pathEditMode="relative" rAng="0" ptsTypes="AAAAA">
                                          <p:cBhvr>
                                            <p:cTn id="11" dur="2000" fill="hold"/>
                                            <p:tgtEl>
                                              <p:spTgt spid="20482"/>
                                            </p:tgtEl>
                                            <p:attrNameLst>
                                              <p:attrName>ppt_x</p:attrName>
                                              <p:attrName>ppt_y</p:attrName>
                                            </p:attrNameLst>
                                          </p:cBhvr>
                                          <p:rCtr x="-25221" y="-2454"/>
                                        </p:animMotion>
                                      </p:childTnLst>
                                    </p:cTn>
                                  </p:par>
                                  <p:par>
                                    <p:cTn id="12" presetID="2" presetClass="entr" presetSubtype="4" fill="hold" grpId="0" nodeType="withEffect" p14:presetBounceEnd="66000">
                                      <p:stCondLst>
                                        <p:cond delay="2000"/>
                                      </p:stCondLst>
                                      <p:childTnLst>
                                        <p:set>
                                          <p:cBhvr>
                                            <p:cTn id="13" dur="1" fill="hold">
                                              <p:stCondLst>
                                                <p:cond delay="0"/>
                                              </p:stCondLst>
                                            </p:cTn>
                                            <p:tgtEl>
                                              <p:spTgt spid="21"/>
                                            </p:tgtEl>
                                            <p:attrNameLst>
                                              <p:attrName>style.visibility</p:attrName>
                                            </p:attrNameLst>
                                          </p:cBhvr>
                                          <p:to>
                                            <p:strVal val="visible"/>
                                          </p:to>
                                        </p:set>
                                        <p:anim calcmode="lin" valueType="num" p14:bounceEnd="66000">
                                          <p:cBhvr additive="base">
                                            <p:cTn id="14"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4.79167E-6 -0.00486 L -0.13554 -0.04144 C -0.16354 -0.04954 -0.20585 -0.05394 -0.25026 -0.05394 C -0.30065 -0.05394 -0.34114 -0.04954 -0.36914 -0.04144 L -0.50429 -0.00486 " pathEditMode="relative" rAng="0" ptsTypes="AAAAA">
                                          <p:cBhvr>
                                            <p:cTn id="11" dur="2000" fill="hold"/>
                                            <p:tgtEl>
                                              <p:spTgt spid="20482"/>
                                            </p:tgtEl>
                                            <p:attrNameLst>
                                              <p:attrName>ppt_x</p:attrName>
                                              <p:attrName>ppt_y</p:attrName>
                                            </p:attrNameLst>
                                          </p:cBhvr>
                                          <p:rCtr x="-25221" y="-2454"/>
                                        </p:animMotion>
                                      </p:childTnLst>
                                    </p:cTn>
                                  </p:par>
                                  <p:par>
                                    <p:cTn id="12" presetID="2" presetClass="entr" presetSubtype="4" fill="hold" grpId="0" nodeType="withEffect">
                                      <p:stCondLst>
                                        <p:cond delay="200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000" fill="hold"/>
                                            <p:tgtEl>
                                              <p:spTgt spid="21"/>
                                            </p:tgtEl>
                                            <p:attrNameLst>
                                              <p:attrName>ppt_x</p:attrName>
                                            </p:attrNameLst>
                                          </p:cBhvr>
                                          <p:tavLst>
                                            <p:tav tm="0">
                                              <p:val>
                                                <p:strVal val="#ppt_x"/>
                                              </p:val>
                                            </p:tav>
                                            <p:tav tm="100000">
                                              <p:val>
                                                <p:strVal val="#ppt_x"/>
                                              </p:val>
                                            </p:tav>
                                          </p:tavLst>
                                        </p:anim>
                                        <p:anim calcmode="lin" valueType="num">
                                          <p:cBhvr additive="base">
                                            <p:cTn id="1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8">
            <a:extLst>
              <a:ext uri="{FF2B5EF4-FFF2-40B4-BE49-F238E27FC236}">
                <a16:creationId xmlns:a16="http://schemas.microsoft.com/office/drawing/2014/main" id="{3CFA76B6-A110-4D11-912A-CF0E34C8949E}"/>
              </a:ext>
            </a:extLst>
          </p:cNvPr>
          <p:cNvSpPr/>
          <p:nvPr/>
        </p:nvSpPr>
        <p:spPr>
          <a:xfrm>
            <a:off x="352945" y="3124200"/>
            <a:ext cx="5590655" cy="1666876"/>
          </a:xfrm>
          <a:custGeom>
            <a:avLst/>
            <a:gdLst>
              <a:gd name="connsiteX0" fmla="*/ 0 w 5590655"/>
              <a:gd name="connsiteY0" fmla="*/ 407068 h 1666876"/>
              <a:gd name="connsiteX1" fmla="*/ 407068 w 5590655"/>
              <a:gd name="connsiteY1" fmla="*/ 0 h 1666876"/>
              <a:gd name="connsiteX2" fmla="*/ 5183587 w 5590655"/>
              <a:gd name="connsiteY2" fmla="*/ 0 h 1666876"/>
              <a:gd name="connsiteX3" fmla="*/ 5590655 w 5590655"/>
              <a:gd name="connsiteY3" fmla="*/ 407068 h 1666876"/>
              <a:gd name="connsiteX4" fmla="*/ 5590655 w 5590655"/>
              <a:gd name="connsiteY4" fmla="*/ 1259808 h 1666876"/>
              <a:gd name="connsiteX5" fmla="*/ 5183587 w 5590655"/>
              <a:gd name="connsiteY5" fmla="*/ 1666876 h 1666876"/>
              <a:gd name="connsiteX6" fmla="*/ 407068 w 5590655"/>
              <a:gd name="connsiteY6" fmla="*/ 1666876 h 1666876"/>
              <a:gd name="connsiteX7" fmla="*/ 0 w 5590655"/>
              <a:gd name="connsiteY7" fmla="*/ 1259808 h 1666876"/>
              <a:gd name="connsiteX8" fmla="*/ 0 w 5590655"/>
              <a:gd name="connsiteY8" fmla="*/ 407068 h 166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655" h="1666876" fill="none" extrusionOk="0">
                <a:moveTo>
                  <a:pt x="0" y="407068"/>
                </a:moveTo>
                <a:cubicBezTo>
                  <a:pt x="-6206" y="203998"/>
                  <a:pt x="158638" y="-15868"/>
                  <a:pt x="407068" y="0"/>
                </a:cubicBezTo>
                <a:cubicBezTo>
                  <a:pt x="1066718" y="-35273"/>
                  <a:pt x="3995111" y="-144294"/>
                  <a:pt x="5183587" y="0"/>
                </a:cubicBezTo>
                <a:cubicBezTo>
                  <a:pt x="5428156" y="6012"/>
                  <a:pt x="5587342" y="179458"/>
                  <a:pt x="5590655" y="407068"/>
                </a:cubicBezTo>
                <a:cubicBezTo>
                  <a:pt x="5533768" y="662960"/>
                  <a:pt x="5597047" y="1050974"/>
                  <a:pt x="5590655" y="1259808"/>
                </a:cubicBezTo>
                <a:cubicBezTo>
                  <a:pt x="5603016" y="1475277"/>
                  <a:pt x="5435309" y="1637708"/>
                  <a:pt x="5183587" y="1666876"/>
                </a:cubicBezTo>
                <a:cubicBezTo>
                  <a:pt x="3976933" y="1744401"/>
                  <a:pt x="1837403" y="1623173"/>
                  <a:pt x="407068" y="1666876"/>
                </a:cubicBezTo>
                <a:cubicBezTo>
                  <a:pt x="144277" y="1656355"/>
                  <a:pt x="-34802" y="1484149"/>
                  <a:pt x="0" y="1259808"/>
                </a:cubicBezTo>
                <a:cubicBezTo>
                  <a:pt x="47938" y="1001341"/>
                  <a:pt x="44411" y="664816"/>
                  <a:pt x="0" y="407068"/>
                </a:cubicBezTo>
                <a:close/>
              </a:path>
              <a:path w="5590655" h="1666876" stroke="0" extrusionOk="0">
                <a:moveTo>
                  <a:pt x="0" y="407068"/>
                </a:moveTo>
                <a:cubicBezTo>
                  <a:pt x="-4326" y="167302"/>
                  <a:pt x="165860" y="13275"/>
                  <a:pt x="407068" y="0"/>
                </a:cubicBezTo>
                <a:cubicBezTo>
                  <a:pt x="1716593" y="-95379"/>
                  <a:pt x="3523288" y="58096"/>
                  <a:pt x="5183587" y="0"/>
                </a:cubicBezTo>
                <a:cubicBezTo>
                  <a:pt x="5384242" y="-17009"/>
                  <a:pt x="5570057" y="167447"/>
                  <a:pt x="5590655" y="407068"/>
                </a:cubicBezTo>
                <a:cubicBezTo>
                  <a:pt x="5580722" y="646477"/>
                  <a:pt x="5623588" y="1117170"/>
                  <a:pt x="5590655" y="1259808"/>
                </a:cubicBezTo>
                <a:cubicBezTo>
                  <a:pt x="5616857" y="1453480"/>
                  <a:pt x="5383508" y="1642076"/>
                  <a:pt x="5183587" y="1666876"/>
                </a:cubicBezTo>
                <a:cubicBezTo>
                  <a:pt x="4539172" y="1606970"/>
                  <a:pt x="1009789" y="1749390"/>
                  <a:pt x="407068" y="1666876"/>
                </a:cubicBezTo>
                <a:cubicBezTo>
                  <a:pt x="157893" y="1672898"/>
                  <a:pt x="-16244" y="1501111"/>
                  <a:pt x="0" y="1259808"/>
                </a:cubicBezTo>
                <a:cubicBezTo>
                  <a:pt x="57983" y="1105795"/>
                  <a:pt x="-64623" y="738160"/>
                  <a:pt x="0" y="407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Cọ: cây thuộc họ dừa, cao, lá to và xòe ra như</a:t>
            </a:r>
            <a:endParaRPr kumimoji="0" lang="en-US" sz="32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146" name="Picture 2" descr="Cây cọ: Ý nghĩa, hình ảnh, cách trồng, chăm sóc tại nhà">
            <a:extLst>
              <a:ext uri="{FF2B5EF4-FFF2-40B4-BE49-F238E27FC236}">
                <a16:creationId xmlns:a16="http://schemas.microsoft.com/office/drawing/2014/main" id="{E0ADF34A-294B-437C-BDD1-36C75831E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174" y="3293118"/>
            <a:ext cx="5343525" cy="310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36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8">
            <a:extLst>
              <a:ext uri="{FF2B5EF4-FFF2-40B4-BE49-F238E27FC236}">
                <a16:creationId xmlns:a16="http://schemas.microsoft.com/office/drawing/2014/main" id="{3CFA76B6-A110-4D11-912A-CF0E34C8949E}"/>
              </a:ext>
            </a:extLst>
          </p:cNvPr>
          <p:cNvSpPr/>
          <p:nvPr/>
        </p:nvSpPr>
        <p:spPr>
          <a:xfrm>
            <a:off x="352945" y="3124200"/>
            <a:ext cx="5590655" cy="1666876"/>
          </a:xfrm>
          <a:custGeom>
            <a:avLst/>
            <a:gdLst>
              <a:gd name="connsiteX0" fmla="*/ 0 w 5590655"/>
              <a:gd name="connsiteY0" fmla="*/ 407068 h 1666876"/>
              <a:gd name="connsiteX1" fmla="*/ 407068 w 5590655"/>
              <a:gd name="connsiteY1" fmla="*/ 0 h 1666876"/>
              <a:gd name="connsiteX2" fmla="*/ 5183587 w 5590655"/>
              <a:gd name="connsiteY2" fmla="*/ 0 h 1666876"/>
              <a:gd name="connsiteX3" fmla="*/ 5590655 w 5590655"/>
              <a:gd name="connsiteY3" fmla="*/ 407068 h 1666876"/>
              <a:gd name="connsiteX4" fmla="*/ 5590655 w 5590655"/>
              <a:gd name="connsiteY4" fmla="*/ 1259808 h 1666876"/>
              <a:gd name="connsiteX5" fmla="*/ 5183587 w 5590655"/>
              <a:gd name="connsiteY5" fmla="*/ 1666876 h 1666876"/>
              <a:gd name="connsiteX6" fmla="*/ 407068 w 5590655"/>
              <a:gd name="connsiteY6" fmla="*/ 1666876 h 1666876"/>
              <a:gd name="connsiteX7" fmla="*/ 0 w 5590655"/>
              <a:gd name="connsiteY7" fmla="*/ 1259808 h 1666876"/>
              <a:gd name="connsiteX8" fmla="*/ 0 w 5590655"/>
              <a:gd name="connsiteY8" fmla="*/ 407068 h 166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655" h="1666876" fill="none" extrusionOk="0">
                <a:moveTo>
                  <a:pt x="0" y="407068"/>
                </a:moveTo>
                <a:cubicBezTo>
                  <a:pt x="-6206" y="203998"/>
                  <a:pt x="158638" y="-15868"/>
                  <a:pt x="407068" y="0"/>
                </a:cubicBezTo>
                <a:cubicBezTo>
                  <a:pt x="1066718" y="-35273"/>
                  <a:pt x="3995111" y="-144294"/>
                  <a:pt x="5183587" y="0"/>
                </a:cubicBezTo>
                <a:cubicBezTo>
                  <a:pt x="5428156" y="6012"/>
                  <a:pt x="5587342" y="179458"/>
                  <a:pt x="5590655" y="407068"/>
                </a:cubicBezTo>
                <a:cubicBezTo>
                  <a:pt x="5533768" y="662960"/>
                  <a:pt x="5597047" y="1050974"/>
                  <a:pt x="5590655" y="1259808"/>
                </a:cubicBezTo>
                <a:cubicBezTo>
                  <a:pt x="5603016" y="1475277"/>
                  <a:pt x="5435309" y="1637708"/>
                  <a:pt x="5183587" y="1666876"/>
                </a:cubicBezTo>
                <a:cubicBezTo>
                  <a:pt x="3976933" y="1744401"/>
                  <a:pt x="1837403" y="1623173"/>
                  <a:pt x="407068" y="1666876"/>
                </a:cubicBezTo>
                <a:cubicBezTo>
                  <a:pt x="144277" y="1656355"/>
                  <a:pt x="-34802" y="1484149"/>
                  <a:pt x="0" y="1259808"/>
                </a:cubicBezTo>
                <a:cubicBezTo>
                  <a:pt x="47938" y="1001341"/>
                  <a:pt x="44411" y="664816"/>
                  <a:pt x="0" y="407068"/>
                </a:cubicBezTo>
                <a:close/>
              </a:path>
              <a:path w="5590655" h="1666876" stroke="0" extrusionOk="0">
                <a:moveTo>
                  <a:pt x="0" y="407068"/>
                </a:moveTo>
                <a:cubicBezTo>
                  <a:pt x="-4326" y="167302"/>
                  <a:pt x="165860" y="13275"/>
                  <a:pt x="407068" y="0"/>
                </a:cubicBezTo>
                <a:cubicBezTo>
                  <a:pt x="1716593" y="-95379"/>
                  <a:pt x="3523288" y="58096"/>
                  <a:pt x="5183587" y="0"/>
                </a:cubicBezTo>
                <a:cubicBezTo>
                  <a:pt x="5384242" y="-17009"/>
                  <a:pt x="5570057" y="167447"/>
                  <a:pt x="5590655" y="407068"/>
                </a:cubicBezTo>
                <a:cubicBezTo>
                  <a:pt x="5580722" y="646477"/>
                  <a:pt x="5623588" y="1117170"/>
                  <a:pt x="5590655" y="1259808"/>
                </a:cubicBezTo>
                <a:cubicBezTo>
                  <a:pt x="5616857" y="1453480"/>
                  <a:pt x="5383508" y="1642076"/>
                  <a:pt x="5183587" y="1666876"/>
                </a:cubicBezTo>
                <a:cubicBezTo>
                  <a:pt x="4539172" y="1606970"/>
                  <a:pt x="1009789" y="1749390"/>
                  <a:pt x="407068" y="1666876"/>
                </a:cubicBezTo>
                <a:cubicBezTo>
                  <a:pt x="157893" y="1672898"/>
                  <a:pt x="-16244" y="1501111"/>
                  <a:pt x="0" y="1259808"/>
                </a:cubicBezTo>
                <a:cubicBezTo>
                  <a:pt x="57983" y="1105795"/>
                  <a:pt x="-64623" y="738160"/>
                  <a:pt x="0" y="407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 cau: hoa của cây cau, có màu vàng nhạt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170" name="Picture 2" descr="Một thoáng hương cau mang quê nhà vào lòng phố thị">
            <a:extLst>
              <a:ext uri="{FF2B5EF4-FFF2-40B4-BE49-F238E27FC236}">
                <a16:creationId xmlns:a16="http://schemas.microsoft.com/office/drawing/2014/main" id="{092077B8-6451-42C9-A901-747687845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4975" y="2990850"/>
            <a:ext cx="46736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58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1" descr="Cartoon Background Images 1920x1200">
            <a:extLst>
              <a:ext uri="{FF2B5EF4-FFF2-40B4-BE49-F238E27FC236}">
                <a16:creationId xmlns:a16="http://schemas.microsoft.com/office/drawing/2014/main" id="{879CAD19-F082-43B5-84C8-988791FF7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163B9B26-E55D-1147-53B0-317F72C2438F}"/>
              </a:ext>
            </a:extLst>
          </p:cNvPr>
          <p:cNvGrpSpPr/>
          <p:nvPr/>
        </p:nvGrpSpPr>
        <p:grpSpPr>
          <a:xfrm>
            <a:off x="1666639" y="55124"/>
            <a:ext cx="8534636" cy="1342455"/>
            <a:chOff x="2941084" y="273579"/>
            <a:chExt cx="6309828" cy="1342455"/>
          </a:xfrm>
        </p:grpSpPr>
        <p:sp>
          <p:nvSpPr>
            <p:cNvPr id="14" name="TextBox 13">
              <a:extLst>
                <a:ext uri="{FF2B5EF4-FFF2-40B4-BE49-F238E27FC236}">
                  <a16:creationId xmlns:a16="http://schemas.microsoft.com/office/drawing/2014/main" id="{2A392A06-D8E5-1D18-78A5-77CEAC65A643}"/>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94181FB5-9319-4662-7EBF-56CA4F30EDA5}"/>
                </a:ext>
              </a:extLst>
            </p:cNvPr>
            <p:cNvSpPr txBox="1"/>
            <p:nvPr/>
          </p:nvSpPr>
          <p:spPr>
            <a:xfrm>
              <a:off x="2941084" y="27357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id="{147283D7-38BD-DE8D-59D4-2ACEFDC97E14}"/>
              </a:ext>
            </a:extLst>
          </p:cNvPr>
          <p:cNvGrpSpPr/>
          <p:nvPr/>
        </p:nvGrpSpPr>
        <p:grpSpPr>
          <a:xfrm>
            <a:off x="190107" y="1239995"/>
            <a:ext cx="10346683" cy="1294010"/>
            <a:chOff x="55488" y="1751609"/>
            <a:chExt cx="10346683" cy="1294010"/>
          </a:xfrm>
        </p:grpSpPr>
        <p:sp>
          <p:nvSpPr>
            <p:cNvPr id="20" name="Rectangle: Rounded Corners 19">
              <a:extLst>
                <a:ext uri="{FF2B5EF4-FFF2-40B4-BE49-F238E27FC236}">
                  <a16:creationId xmlns:a16="http://schemas.microsoft.com/office/drawing/2014/main" id="{EA85DAF2-C3BD-2332-5936-E307DBD2D442}"/>
                </a:ext>
              </a:extLst>
            </p:cNvPr>
            <p:cNvSpPr/>
            <p:nvPr/>
          </p:nvSpPr>
          <p:spPr>
            <a:xfrm>
              <a:off x="268099" y="2230780"/>
              <a:ext cx="10134072" cy="814839"/>
            </a:xfrm>
            <a:custGeom>
              <a:avLst/>
              <a:gdLst>
                <a:gd name="connsiteX0" fmla="*/ 0 w 10134072"/>
                <a:gd name="connsiteY0" fmla="*/ 198992 h 814839"/>
                <a:gd name="connsiteX1" fmla="*/ 198992 w 10134072"/>
                <a:gd name="connsiteY1" fmla="*/ 0 h 814839"/>
                <a:gd name="connsiteX2" fmla="*/ 9935080 w 10134072"/>
                <a:gd name="connsiteY2" fmla="*/ 0 h 814839"/>
                <a:gd name="connsiteX3" fmla="*/ 10134072 w 10134072"/>
                <a:gd name="connsiteY3" fmla="*/ 198992 h 814839"/>
                <a:gd name="connsiteX4" fmla="*/ 10134072 w 10134072"/>
                <a:gd name="connsiteY4" fmla="*/ 615847 h 814839"/>
                <a:gd name="connsiteX5" fmla="*/ 9935080 w 10134072"/>
                <a:gd name="connsiteY5" fmla="*/ 814839 h 814839"/>
                <a:gd name="connsiteX6" fmla="*/ 198992 w 10134072"/>
                <a:gd name="connsiteY6" fmla="*/ 814839 h 814839"/>
                <a:gd name="connsiteX7" fmla="*/ 0 w 10134072"/>
                <a:gd name="connsiteY7" fmla="*/ 615847 h 814839"/>
                <a:gd name="connsiteX8" fmla="*/ 0 w 10134072"/>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072" h="814839" fill="none" extrusionOk="0">
                  <a:moveTo>
                    <a:pt x="0" y="198992"/>
                  </a:moveTo>
                  <a:cubicBezTo>
                    <a:pt x="-5419" y="108080"/>
                    <a:pt x="82170" y="-4651"/>
                    <a:pt x="198992" y="0"/>
                  </a:cubicBezTo>
                  <a:cubicBezTo>
                    <a:pt x="1887876" y="-35273"/>
                    <a:pt x="5491911" y="-144294"/>
                    <a:pt x="9935080" y="0"/>
                  </a:cubicBezTo>
                  <a:cubicBezTo>
                    <a:pt x="10065500" y="6246"/>
                    <a:pt x="10120998" y="78069"/>
                    <a:pt x="10134072" y="198992"/>
                  </a:cubicBezTo>
                  <a:cubicBezTo>
                    <a:pt x="10104775" y="346148"/>
                    <a:pt x="10161186" y="534884"/>
                    <a:pt x="10134072" y="615847"/>
                  </a:cubicBezTo>
                  <a:cubicBezTo>
                    <a:pt x="10140805" y="720655"/>
                    <a:pt x="10049971" y="809429"/>
                    <a:pt x="9935080" y="814839"/>
                  </a:cubicBezTo>
                  <a:cubicBezTo>
                    <a:pt x="6886868" y="892364"/>
                    <a:pt x="5017861" y="771136"/>
                    <a:pt x="198992" y="814839"/>
                  </a:cubicBezTo>
                  <a:cubicBezTo>
                    <a:pt x="81260" y="812669"/>
                    <a:pt x="-13594" y="725561"/>
                    <a:pt x="0" y="615847"/>
                  </a:cubicBezTo>
                  <a:cubicBezTo>
                    <a:pt x="-22587" y="544243"/>
                    <a:pt x="-31970" y="384799"/>
                    <a:pt x="0" y="198992"/>
                  </a:cubicBezTo>
                  <a:close/>
                </a:path>
                <a:path w="10134072" h="814839" stroke="0" extrusionOk="0">
                  <a:moveTo>
                    <a:pt x="0" y="198992"/>
                  </a:moveTo>
                  <a:cubicBezTo>
                    <a:pt x="-4934" y="72044"/>
                    <a:pt x="83608" y="4442"/>
                    <a:pt x="198992" y="0"/>
                  </a:cubicBezTo>
                  <a:cubicBezTo>
                    <a:pt x="2547507" y="-95379"/>
                    <a:pt x="8747342" y="58096"/>
                    <a:pt x="9935080" y="0"/>
                  </a:cubicBezTo>
                  <a:cubicBezTo>
                    <a:pt x="10028398" y="-11672"/>
                    <a:pt x="10117255" y="77006"/>
                    <a:pt x="10134072" y="198992"/>
                  </a:cubicBezTo>
                  <a:cubicBezTo>
                    <a:pt x="10139495" y="302086"/>
                    <a:pt x="10164668" y="525888"/>
                    <a:pt x="10134072" y="615847"/>
                  </a:cubicBezTo>
                  <a:cubicBezTo>
                    <a:pt x="10143236" y="714854"/>
                    <a:pt x="10035346" y="805242"/>
                    <a:pt x="9935080" y="814839"/>
                  </a:cubicBezTo>
                  <a:cubicBezTo>
                    <a:pt x="6139311" y="754933"/>
                    <a:pt x="3854652"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 được tả như thế nào?</a:t>
              </a:r>
            </a:p>
          </p:txBody>
        </p:sp>
        <p:pic>
          <p:nvPicPr>
            <p:cNvPr id="21" name="Picture 20">
              <a:extLst>
                <a:ext uri="{FF2B5EF4-FFF2-40B4-BE49-F238E27FC236}">
                  <a16:creationId xmlns:a16="http://schemas.microsoft.com/office/drawing/2014/main" id="{848722C5-7E3F-F12F-33F2-7A80802DE667}"/>
                </a:ext>
              </a:extLst>
            </p:cNvPr>
            <p:cNvPicPr>
              <a:picLocks noChangeAspect="1"/>
            </p:cNvPicPr>
            <p:nvPr/>
          </p:nvPicPr>
          <p:blipFill>
            <a:blip r:embed="rId4"/>
            <a:stretch>
              <a:fillRect/>
            </a:stretch>
          </p:blipFill>
          <p:spPr>
            <a:xfrm>
              <a:off x="55488" y="1751609"/>
              <a:ext cx="1001601" cy="1001601"/>
            </a:xfrm>
            <a:prstGeom prst="rect">
              <a:avLst/>
            </a:prstGeom>
          </p:spPr>
        </p:pic>
      </p:grpSp>
      <p:grpSp>
        <p:nvGrpSpPr>
          <p:cNvPr id="23" name="Group 22">
            <a:extLst>
              <a:ext uri="{FF2B5EF4-FFF2-40B4-BE49-F238E27FC236}">
                <a16:creationId xmlns:a16="http://schemas.microsoft.com/office/drawing/2014/main" id="{ACFCDBFD-652F-CF43-08DB-A56E0D5CADE8}"/>
              </a:ext>
            </a:extLst>
          </p:cNvPr>
          <p:cNvGrpSpPr/>
          <p:nvPr/>
        </p:nvGrpSpPr>
        <p:grpSpPr>
          <a:xfrm>
            <a:off x="78963" y="2559598"/>
            <a:ext cx="10531887" cy="1311385"/>
            <a:chOff x="140332" y="1734234"/>
            <a:chExt cx="10531887" cy="1311385"/>
          </a:xfrm>
        </p:grpSpPr>
        <p:sp>
          <p:nvSpPr>
            <p:cNvPr id="24" name="Rectangle: Rounded Corners 23">
              <a:extLst>
                <a:ext uri="{FF2B5EF4-FFF2-40B4-BE49-F238E27FC236}">
                  <a16:creationId xmlns:a16="http://schemas.microsoft.com/office/drawing/2014/main" id="{9F46C912-2FF8-546D-7193-521CCE69E068}"/>
                </a:ext>
              </a:extLst>
            </p:cNvPr>
            <p:cNvSpPr/>
            <p:nvPr/>
          </p:nvSpPr>
          <p:spPr>
            <a:xfrm>
              <a:off x="352942" y="2230780"/>
              <a:ext cx="10319277" cy="814839"/>
            </a:xfrm>
            <a:custGeom>
              <a:avLst/>
              <a:gdLst>
                <a:gd name="connsiteX0" fmla="*/ 0 w 10319277"/>
                <a:gd name="connsiteY0" fmla="*/ 198992 h 814839"/>
                <a:gd name="connsiteX1" fmla="*/ 198992 w 10319277"/>
                <a:gd name="connsiteY1" fmla="*/ 0 h 814839"/>
                <a:gd name="connsiteX2" fmla="*/ 10120285 w 10319277"/>
                <a:gd name="connsiteY2" fmla="*/ 0 h 814839"/>
                <a:gd name="connsiteX3" fmla="*/ 10319277 w 10319277"/>
                <a:gd name="connsiteY3" fmla="*/ 198992 h 814839"/>
                <a:gd name="connsiteX4" fmla="*/ 10319277 w 10319277"/>
                <a:gd name="connsiteY4" fmla="*/ 615847 h 814839"/>
                <a:gd name="connsiteX5" fmla="*/ 10120285 w 10319277"/>
                <a:gd name="connsiteY5" fmla="*/ 814839 h 814839"/>
                <a:gd name="connsiteX6" fmla="*/ 198992 w 10319277"/>
                <a:gd name="connsiteY6" fmla="*/ 814839 h 814839"/>
                <a:gd name="connsiteX7" fmla="*/ 0 w 10319277"/>
                <a:gd name="connsiteY7" fmla="*/ 615847 h 814839"/>
                <a:gd name="connsiteX8" fmla="*/ 0 w 10319277"/>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814839" fill="none" extrusionOk="0">
                  <a:moveTo>
                    <a:pt x="0" y="198992"/>
                  </a:moveTo>
                  <a:cubicBezTo>
                    <a:pt x="-5419" y="108080"/>
                    <a:pt x="82170" y="-4651"/>
                    <a:pt x="198992" y="0"/>
                  </a:cubicBezTo>
                  <a:cubicBezTo>
                    <a:pt x="4583610" y="-35273"/>
                    <a:pt x="7551695" y="-144294"/>
                    <a:pt x="10120285" y="0"/>
                  </a:cubicBezTo>
                  <a:cubicBezTo>
                    <a:pt x="10250705" y="6246"/>
                    <a:pt x="10306203" y="78069"/>
                    <a:pt x="10319277" y="198992"/>
                  </a:cubicBezTo>
                  <a:cubicBezTo>
                    <a:pt x="10289980" y="346148"/>
                    <a:pt x="10346391" y="534884"/>
                    <a:pt x="10319277" y="615847"/>
                  </a:cubicBezTo>
                  <a:cubicBezTo>
                    <a:pt x="10326010" y="720655"/>
                    <a:pt x="10235176" y="809429"/>
                    <a:pt x="10120285" y="814839"/>
                  </a:cubicBezTo>
                  <a:cubicBezTo>
                    <a:pt x="5487569" y="892364"/>
                    <a:pt x="4086946" y="771136"/>
                    <a:pt x="198992" y="814839"/>
                  </a:cubicBezTo>
                  <a:cubicBezTo>
                    <a:pt x="81260" y="812669"/>
                    <a:pt x="-13594" y="725561"/>
                    <a:pt x="0" y="615847"/>
                  </a:cubicBezTo>
                  <a:cubicBezTo>
                    <a:pt x="-22587" y="544243"/>
                    <a:pt x="-31970" y="384799"/>
                    <a:pt x="0" y="198992"/>
                  </a:cubicBezTo>
                  <a:close/>
                </a:path>
                <a:path w="10319277" h="814839" stroke="0" extrusionOk="0">
                  <a:moveTo>
                    <a:pt x="0" y="198992"/>
                  </a:moveTo>
                  <a:cubicBezTo>
                    <a:pt x="-4934" y="72044"/>
                    <a:pt x="83608" y="4442"/>
                    <a:pt x="198992" y="0"/>
                  </a:cubicBezTo>
                  <a:cubicBezTo>
                    <a:pt x="1898167" y="-95379"/>
                    <a:pt x="8574404" y="58096"/>
                    <a:pt x="10120285" y="0"/>
                  </a:cubicBezTo>
                  <a:cubicBezTo>
                    <a:pt x="10213603" y="-11672"/>
                    <a:pt x="10302460" y="77006"/>
                    <a:pt x="10319277" y="198992"/>
                  </a:cubicBezTo>
                  <a:cubicBezTo>
                    <a:pt x="10324700" y="302086"/>
                    <a:pt x="10349873" y="525888"/>
                    <a:pt x="10319277" y="615847"/>
                  </a:cubicBezTo>
                  <a:cubicBezTo>
                    <a:pt x="10328441" y="714854"/>
                    <a:pt x="10220551" y="805242"/>
                    <a:pt x="10120285" y="814839"/>
                  </a:cubicBezTo>
                  <a:cubicBezTo>
                    <a:pt x="6360676" y="754933"/>
                    <a:pt x="1366892"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trưa mùa hè ở rừng 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ọ</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gì thú vị?</a:t>
              </a:r>
            </a:p>
          </p:txBody>
        </p:sp>
        <p:pic>
          <p:nvPicPr>
            <p:cNvPr id="25" name="Picture 24">
              <a:extLst>
                <a:ext uri="{FF2B5EF4-FFF2-40B4-BE49-F238E27FC236}">
                  <a16:creationId xmlns:a16="http://schemas.microsoft.com/office/drawing/2014/main" id="{F656556A-5625-C8F7-C6A3-B33086D2321B}"/>
                </a:ext>
              </a:extLst>
            </p:cNvPr>
            <p:cNvPicPr>
              <a:picLocks noChangeAspect="1"/>
            </p:cNvPicPr>
            <p:nvPr/>
          </p:nvPicPr>
          <p:blipFill>
            <a:blip r:embed="rId4"/>
            <a:stretch>
              <a:fillRect/>
            </a:stretch>
          </p:blipFill>
          <p:spPr>
            <a:xfrm>
              <a:off x="140332" y="1734234"/>
              <a:ext cx="1001601" cy="1001601"/>
            </a:xfrm>
            <a:prstGeom prst="rect">
              <a:avLst/>
            </a:prstGeom>
          </p:spPr>
        </p:pic>
      </p:grpSp>
      <p:pic>
        <p:nvPicPr>
          <p:cNvPr id="30" name="Picture 53" descr="76+] High Resolution Cartoon Wallpapers on WallpaperSafari">
            <a:extLst>
              <a:ext uri="{FF2B5EF4-FFF2-40B4-BE49-F238E27FC236}">
                <a16:creationId xmlns:a16="http://schemas.microsoft.com/office/drawing/2014/main" id="{4616F715-C7F8-40E7-B1E6-F888B2B121D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75" b="81528" l="22344" r="74375">
                        <a14:foregroundMark x1="22344" y1="61042" x2="35260" y2="68819"/>
                        <a14:foregroundMark x1="37031" y1="79583" x2="48490" y2="76111"/>
                        <a14:foregroundMark x1="60729" y1="78264" x2="63958" y2="71875"/>
                        <a14:foregroundMark x1="63958" y1="71875" x2="59323" y2="66042"/>
                        <a14:foregroundMark x1="70260" y1="73333" x2="73021" y2="76806"/>
                        <a14:foregroundMark x1="68958" y1="64306" x2="69792" y2="66667"/>
                        <a14:foregroundMark x1="74115" y1="22778" x2="74479" y2="25347"/>
                        <a14:foregroundMark x1="67031" y1="13750" x2="57865" y2="9444"/>
                        <a14:foregroundMark x1="56875" y1="81528" x2="73646" y2="73542"/>
                      </a14:backgroundRemoval>
                    </a14:imgEffect>
                  </a14:imgLayer>
                </a14:imgProps>
              </a:ext>
              <a:ext uri="{28A0092B-C50C-407E-A947-70E740481C1C}">
                <a14:useLocalDpi xmlns:a14="http://schemas.microsoft.com/office/drawing/2010/main" val="0"/>
              </a:ext>
            </a:extLst>
          </a:blip>
          <a:srcRect l="18172" t="5162" r="23763" b="16989"/>
          <a:stretch/>
        </p:blipFill>
        <p:spPr bwMode="auto">
          <a:xfrm>
            <a:off x="9707880" y="20016"/>
            <a:ext cx="2410702" cy="242409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9F36D819-31AB-4782-9E15-08AF0956D161}"/>
              </a:ext>
            </a:extLst>
          </p:cNvPr>
          <p:cNvGrpSpPr/>
          <p:nvPr/>
        </p:nvGrpSpPr>
        <p:grpSpPr>
          <a:xfrm>
            <a:off x="0" y="3797848"/>
            <a:ext cx="10531887" cy="1383752"/>
            <a:chOff x="140332" y="1734234"/>
            <a:chExt cx="10531887" cy="1311385"/>
          </a:xfrm>
        </p:grpSpPr>
        <p:sp>
          <p:nvSpPr>
            <p:cNvPr id="17" name="Rectangle: Rounded Corners 16">
              <a:extLst>
                <a:ext uri="{FF2B5EF4-FFF2-40B4-BE49-F238E27FC236}">
                  <a16:creationId xmlns:a16="http://schemas.microsoft.com/office/drawing/2014/main" id="{BCEF5613-7577-40A9-AD8F-0319F044F55D}"/>
                </a:ext>
              </a:extLst>
            </p:cNvPr>
            <p:cNvSpPr/>
            <p:nvPr/>
          </p:nvSpPr>
          <p:spPr>
            <a:xfrm>
              <a:off x="352942" y="2089286"/>
              <a:ext cx="10319277" cy="956333"/>
            </a:xfrm>
            <a:custGeom>
              <a:avLst/>
              <a:gdLst>
                <a:gd name="connsiteX0" fmla="*/ 0 w 10319277"/>
                <a:gd name="connsiteY0" fmla="*/ 233546 h 956333"/>
                <a:gd name="connsiteX1" fmla="*/ 233546 w 10319277"/>
                <a:gd name="connsiteY1" fmla="*/ 0 h 956333"/>
                <a:gd name="connsiteX2" fmla="*/ 10085731 w 10319277"/>
                <a:gd name="connsiteY2" fmla="*/ 0 h 956333"/>
                <a:gd name="connsiteX3" fmla="*/ 10319277 w 10319277"/>
                <a:gd name="connsiteY3" fmla="*/ 233546 h 956333"/>
                <a:gd name="connsiteX4" fmla="*/ 10319277 w 10319277"/>
                <a:gd name="connsiteY4" fmla="*/ 722787 h 956333"/>
                <a:gd name="connsiteX5" fmla="*/ 10085731 w 10319277"/>
                <a:gd name="connsiteY5" fmla="*/ 956333 h 956333"/>
                <a:gd name="connsiteX6" fmla="*/ 233546 w 10319277"/>
                <a:gd name="connsiteY6" fmla="*/ 956333 h 956333"/>
                <a:gd name="connsiteX7" fmla="*/ 0 w 10319277"/>
                <a:gd name="connsiteY7" fmla="*/ 722787 h 956333"/>
                <a:gd name="connsiteX8" fmla="*/ 0 w 10319277"/>
                <a:gd name="connsiteY8" fmla="*/ 233546 h 95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956333" fill="none" extrusionOk="0">
                  <a:moveTo>
                    <a:pt x="0" y="233546"/>
                  </a:moveTo>
                  <a:cubicBezTo>
                    <a:pt x="-5290" y="123098"/>
                    <a:pt x="92328" y="-8221"/>
                    <a:pt x="233546" y="0"/>
                  </a:cubicBezTo>
                  <a:cubicBezTo>
                    <a:pt x="2577760" y="-35273"/>
                    <a:pt x="6620491" y="-144294"/>
                    <a:pt x="10085731" y="0"/>
                  </a:cubicBezTo>
                  <a:cubicBezTo>
                    <a:pt x="10220228" y="1678"/>
                    <a:pt x="10310244" y="96946"/>
                    <a:pt x="10319277" y="233546"/>
                  </a:cubicBezTo>
                  <a:cubicBezTo>
                    <a:pt x="10335298" y="384860"/>
                    <a:pt x="10320120" y="646646"/>
                    <a:pt x="10319277" y="722787"/>
                  </a:cubicBezTo>
                  <a:cubicBezTo>
                    <a:pt x="10332777" y="841562"/>
                    <a:pt x="10223805" y="946478"/>
                    <a:pt x="10085731" y="956333"/>
                  </a:cubicBezTo>
                  <a:cubicBezTo>
                    <a:pt x="7078772" y="1033858"/>
                    <a:pt x="4444519" y="912630"/>
                    <a:pt x="233546" y="956333"/>
                  </a:cubicBezTo>
                  <a:cubicBezTo>
                    <a:pt x="92508" y="952993"/>
                    <a:pt x="-21800" y="851473"/>
                    <a:pt x="0" y="722787"/>
                  </a:cubicBezTo>
                  <a:cubicBezTo>
                    <a:pt x="9839" y="613156"/>
                    <a:pt x="32651" y="396462"/>
                    <a:pt x="0" y="233546"/>
                  </a:cubicBezTo>
                  <a:close/>
                </a:path>
                <a:path w="10319277" h="956333" stroke="0" extrusionOk="0">
                  <a:moveTo>
                    <a:pt x="0" y="233546"/>
                  </a:moveTo>
                  <a:cubicBezTo>
                    <a:pt x="-3144" y="93700"/>
                    <a:pt x="85169" y="15707"/>
                    <a:pt x="233546" y="0"/>
                  </a:cubicBezTo>
                  <a:cubicBezTo>
                    <a:pt x="4465547" y="-95379"/>
                    <a:pt x="5569960" y="58096"/>
                    <a:pt x="10085731" y="0"/>
                  </a:cubicBezTo>
                  <a:cubicBezTo>
                    <a:pt x="10213098" y="-1138"/>
                    <a:pt x="10317819" y="103514"/>
                    <a:pt x="10319277" y="233546"/>
                  </a:cubicBezTo>
                  <a:cubicBezTo>
                    <a:pt x="10313415" y="353409"/>
                    <a:pt x="10340953" y="552827"/>
                    <a:pt x="10319277" y="722787"/>
                  </a:cubicBezTo>
                  <a:cubicBezTo>
                    <a:pt x="10321887" y="848668"/>
                    <a:pt x="10202894" y="944558"/>
                    <a:pt x="10085731" y="956333"/>
                  </a:cubicBezTo>
                  <a:cubicBezTo>
                    <a:pt x="6091120" y="896427"/>
                    <a:pt x="4595920" y="1038847"/>
                    <a:pt x="233546" y="956333"/>
                  </a:cubicBezTo>
                  <a:cubicBezTo>
                    <a:pt x="98801" y="957757"/>
                    <a:pt x="-4728" y="856569"/>
                    <a:pt x="0" y="722787"/>
                  </a:cubicBezTo>
                  <a:cubicBezTo>
                    <a:pt x="-38301" y="588712"/>
                    <a:pt x="-17225" y="474099"/>
                    <a:pt x="0" y="233546"/>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câu thơ nói về vẻ đẹp của hoa cọ và lá cọ. Vì sao lá cọ được gọi là “mặt trời xanh”?</a:t>
              </a:r>
            </a:p>
          </p:txBody>
        </p:sp>
        <p:pic>
          <p:nvPicPr>
            <p:cNvPr id="22" name="Picture 21">
              <a:extLst>
                <a:ext uri="{FF2B5EF4-FFF2-40B4-BE49-F238E27FC236}">
                  <a16:creationId xmlns:a16="http://schemas.microsoft.com/office/drawing/2014/main" id="{1592200F-9015-4B63-A639-5B8A44000AE0}"/>
                </a:ext>
              </a:extLst>
            </p:cNvPr>
            <p:cNvPicPr>
              <a:picLocks noChangeAspect="1"/>
            </p:cNvPicPr>
            <p:nvPr/>
          </p:nvPicPr>
          <p:blipFill>
            <a:blip r:embed="rId4"/>
            <a:stretch>
              <a:fillRect/>
            </a:stretch>
          </p:blipFill>
          <p:spPr>
            <a:xfrm>
              <a:off x="140332" y="1734234"/>
              <a:ext cx="1001601" cy="1001601"/>
            </a:xfrm>
            <a:prstGeom prst="rect">
              <a:avLst/>
            </a:prstGeom>
          </p:spPr>
        </p:pic>
      </p:grpSp>
      <p:grpSp>
        <p:nvGrpSpPr>
          <p:cNvPr id="31" name="Group 30">
            <a:extLst>
              <a:ext uri="{FF2B5EF4-FFF2-40B4-BE49-F238E27FC236}">
                <a16:creationId xmlns:a16="http://schemas.microsoft.com/office/drawing/2014/main" id="{878BC9D0-BADC-4B3E-9F94-F240CB157B2B}"/>
              </a:ext>
            </a:extLst>
          </p:cNvPr>
          <p:cNvGrpSpPr/>
          <p:nvPr/>
        </p:nvGrpSpPr>
        <p:grpSpPr>
          <a:xfrm>
            <a:off x="107538" y="5210176"/>
            <a:ext cx="10531887" cy="1480208"/>
            <a:chOff x="140332" y="1734234"/>
            <a:chExt cx="10531887" cy="1311385"/>
          </a:xfrm>
        </p:grpSpPr>
        <p:sp>
          <p:nvSpPr>
            <p:cNvPr id="32" name="Rectangle: Rounded Corners 31">
              <a:extLst>
                <a:ext uri="{FF2B5EF4-FFF2-40B4-BE49-F238E27FC236}">
                  <a16:creationId xmlns:a16="http://schemas.microsoft.com/office/drawing/2014/main" id="{A5C7A153-AF55-4ACD-BF63-2FCBE226B6E4}"/>
                </a:ext>
              </a:extLst>
            </p:cNvPr>
            <p:cNvSpPr/>
            <p:nvPr/>
          </p:nvSpPr>
          <p:spPr>
            <a:xfrm>
              <a:off x="352942" y="2147726"/>
              <a:ext cx="10319277" cy="897893"/>
            </a:xfrm>
            <a:custGeom>
              <a:avLst/>
              <a:gdLst>
                <a:gd name="connsiteX0" fmla="*/ 0 w 10319277"/>
                <a:gd name="connsiteY0" fmla="*/ 219274 h 897893"/>
                <a:gd name="connsiteX1" fmla="*/ 219274 w 10319277"/>
                <a:gd name="connsiteY1" fmla="*/ 0 h 897893"/>
                <a:gd name="connsiteX2" fmla="*/ 10100003 w 10319277"/>
                <a:gd name="connsiteY2" fmla="*/ 0 h 897893"/>
                <a:gd name="connsiteX3" fmla="*/ 10319277 w 10319277"/>
                <a:gd name="connsiteY3" fmla="*/ 219274 h 897893"/>
                <a:gd name="connsiteX4" fmla="*/ 10319277 w 10319277"/>
                <a:gd name="connsiteY4" fmla="*/ 678619 h 897893"/>
                <a:gd name="connsiteX5" fmla="*/ 10100003 w 10319277"/>
                <a:gd name="connsiteY5" fmla="*/ 897893 h 897893"/>
                <a:gd name="connsiteX6" fmla="*/ 219274 w 10319277"/>
                <a:gd name="connsiteY6" fmla="*/ 897893 h 897893"/>
                <a:gd name="connsiteX7" fmla="*/ 0 w 10319277"/>
                <a:gd name="connsiteY7" fmla="*/ 678619 h 897893"/>
                <a:gd name="connsiteX8" fmla="*/ 0 w 10319277"/>
                <a:gd name="connsiteY8" fmla="*/ 219274 h 89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897893" fill="none" extrusionOk="0">
                  <a:moveTo>
                    <a:pt x="0" y="219274"/>
                  </a:moveTo>
                  <a:cubicBezTo>
                    <a:pt x="-2103" y="105541"/>
                    <a:pt x="81497" y="-11206"/>
                    <a:pt x="219274" y="0"/>
                  </a:cubicBezTo>
                  <a:cubicBezTo>
                    <a:pt x="1767110" y="-35273"/>
                    <a:pt x="6039996" y="-144294"/>
                    <a:pt x="10100003" y="0"/>
                  </a:cubicBezTo>
                  <a:cubicBezTo>
                    <a:pt x="10240976" y="6048"/>
                    <a:pt x="10310059" y="90400"/>
                    <a:pt x="10319277" y="219274"/>
                  </a:cubicBezTo>
                  <a:cubicBezTo>
                    <a:pt x="10323208" y="371502"/>
                    <a:pt x="10340093" y="488267"/>
                    <a:pt x="10319277" y="678619"/>
                  </a:cubicBezTo>
                  <a:cubicBezTo>
                    <a:pt x="10332164" y="789976"/>
                    <a:pt x="10234831" y="883013"/>
                    <a:pt x="10100003" y="897893"/>
                  </a:cubicBezTo>
                  <a:cubicBezTo>
                    <a:pt x="8060685" y="975418"/>
                    <a:pt x="3913900" y="854190"/>
                    <a:pt x="219274" y="897893"/>
                  </a:cubicBezTo>
                  <a:cubicBezTo>
                    <a:pt x="92203" y="896239"/>
                    <a:pt x="-13080" y="799542"/>
                    <a:pt x="0" y="678619"/>
                  </a:cubicBezTo>
                  <a:cubicBezTo>
                    <a:pt x="30166" y="515341"/>
                    <a:pt x="-40706" y="368763"/>
                    <a:pt x="0" y="219274"/>
                  </a:cubicBezTo>
                  <a:close/>
                </a:path>
                <a:path w="10319277" h="897893" stroke="0" extrusionOk="0">
                  <a:moveTo>
                    <a:pt x="0" y="219274"/>
                  </a:moveTo>
                  <a:cubicBezTo>
                    <a:pt x="-4860" y="81381"/>
                    <a:pt x="81715" y="13329"/>
                    <a:pt x="219274" y="0"/>
                  </a:cubicBezTo>
                  <a:cubicBezTo>
                    <a:pt x="4079151" y="-95379"/>
                    <a:pt x="5845785" y="58096"/>
                    <a:pt x="10100003" y="0"/>
                  </a:cubicBezTo>
                  <a:cubicBezTo>
                    <a:pt x="10202725" y="-12939"/>
                    <a:pt x="10299850" y="84210"/>
                    <a:pt x="10319277" y="219274"/>
                  </a:cubicBezTo>
                  <a:cubicBezTo>
                    <a:pt x="10346407" y="378373"/>
                    <a:pt x="10278362" y="515259"/>
                    <a:pt x="10319277" y="678619"/>
                  </a:cubicBezTo>
                  <a:cubicBezTo>
                    <a:pt x="10329802" y="787210"/>
                    <a:pt x="10213123" y="889942"/>
                    <a:pt x="10100003" y="897893"/>
                  </a:cubicBezTo>
                  <a:cubicBezTo>
                    <a:pt x="8806705" y="837987"/>
                    <a:pt x="3553312" y="980407"/>
                    <a:pt x="219274" y="897893"/>
                  </a:cubicBezTo>
                  <a:cubicBezTo>
                    <a:pt x="93524" y="899042"/>
                    <a:pt x="-8606" y="808456"/>
                    <a:pt x="0" y="678619"/>
                  </a:cubicBezTo>
                  <a:cubicBezTo>
                    <a:pt x="4486" y="450095"/>
                    <a:pt x="-34395" y="409116"/>
                    <a:pt x="0" y="219274"/>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Vẻ đẹp của rừng cọ được tác giả cảm nhận bằng những giác quan nào?</a:t>
              </a:r>
            </a:p>
          </p:txBody>
        </p:sp>
        <p:pic>
          <p:nvPicPr>
            <p:cNvPr id="33" name="Picture 32">
              <a:extLst>
                <a:ext uri="{FF2B5EF4-FFF2-40B4-BE49-F238E27FC236}">
                  <a16:creationId xmlns:a16="http://schemas.microsoft.com/office/drawing/2014/main" id="{D577FBCB-B867-4C7C-944B-62A7DE343385}"/>
                </a:ext>
              </a:extLst>
            </p:cNvPr>
            <p:cNvPicPr>
              <a:picLocks noChangeAspect="1"/>
            </p:cNvPicPr>
            <p:nvPr/>
          </p:nvPicPr>
          <p:blipFill>
            <a:blip r:embed="rId4"/>
            <a:stretch>
              <a:fillRect/>
            </a:stretch>
          </p:blipFill>
          <p:spPr>
            <a:xfrm>
              <a:off x="140332" y="1734234"/>
              <a:ext cx="1001601" cy="1001601"/>
            </a:xfrm>
            <a:prstGeom prst="rect">
              <a:avLst/>
            </a:prstGeom>
          </p:spPr>
        </p:pic>
      </p:grpSp>
    </p:spTree>
    <p:extLst>
      <p:ext uri="{BB962C8B-B14F-4D97-AF65-F5344CB8AC3E}">
        <p14:creationId xmlns:p14="http://schemas.microsoft.com/office/powerpoint/2010/main" val="40216762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500"/>
                                </p:stCondLst>
                                <p:childTnLst>
                                  <p:par>
                                    <p:cTn id="13" presetID="2" presetClass="entr" presetSubtype="4" fill="hold" nodeType="afterEffect" p14:presetBounceEnd="66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66000">
                                          <p:cBhvr additive="base">
                                            <p:cTn id="15"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6" dur="10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14:presetBounceEnd="66000">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14:bounceEnd="66000">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21" dur="1000" fill="hold"/>
                                            <p:tgtEl>
                                              <p:spTgt spid="23"/>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14:presetBounceEnd="66000">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14:bounceEnd="66000">
                                          <p:cBhvr additive="base">
                                            <p:cTn id="25"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nodeType="afterEffect" p14:presetBounceEnd="66000">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14:bounceEnd="66000">
                                          <p:cBhvr additive="base">
                                            <p:cTn id="30"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ppt_x"/>
                                              </p:val>
                                            </p:tav>
                                            <p:tav tm="100000">
                                              <p:val>
                                                <p:strVal val="#ppt_x"/>
                                              </p:val>
                                            </p:tav>
                                          </p:tavLst>
                                        </p:anim>
                                        <p:anim calcmode="lin" valueType="num">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1000" fill="hold"/>
                                            <p:tgtEl>
                                              <p:spTgt spid="31"/>
                                            </p:tgtEl>
                                            <p:attrNameLst>
                                              <p:attrName>ppt_x</p:attrName>
                                            </p:attrNameLst>
                                          </p:cBhvr>
                                          <p:tavLst>
                                            <p:tav tm="0">
                                              <p:val>
                                                <p:strVal val="#ppt_x"/>
                                              </p:val>
                                            </p:tav>
                                            <p:tav tm="100000">
                                              <p:val>
                                                <p:strVal val="#ppt_x"/>
                                              </p:val>
                                            </p:tav>
                                          </p:tavLst>
                                        </p:anim>
                                        <p:anim calcmode="lin" valueType="num">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id="{6DDE4010-7EC6-09C2-FE90-8316161BC5A4}"/>
              </a:ext>
            </a:extLst>
          </p:cNvPr>
          <p:cNvGrpSpPr/>
          <p:nvPr/>
        </p:nvGrpSpPr>
        <p:grpSpPr>
          <a:xfrm>
            <a:off x="3166161" y="6569"/>
            <a:ext cx="4974772" cy="1015664"/>
            <a:chOff x="3608614" y="-1"/>
            <a:chExt cx="4974772" cy="1015664"/>
          </a:xfrm>
        </p:grpSpPr>
        <p:sp>
          <p:nvSpPr>
            <p:cNvPr id="79" name="TextBox 78">
              <a:extLst>
                <a:ext uri="{FF2B5EF4-FFF2-40B4-BE49-F238E27FC236}">
                  <a16:creationId xmlns:a16="http://schemas.microsoft.com/office/drawing/2014/main" id="{BD60B569-3369-60CF-13F5-FEA48CC060D0}"/>
                </a:ext>
              </a:extLst>
            </p:cNvPr>
            <p:cNvSpPr txBox="1"/>
            <p:nvPr/>
          </p:nvSpPr>
          <p:spPr>
            <a:xfrm>
              <a:off x="3608614" y="0"/>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MỤC TIÊU</a:t>
              </a:r>
            </a:p>
          </p:txBody>
        </p:sp>
        <p:sp>
          <p:nvSpPr>
            <p:cNvPr id="80" name="TextBox 79">
              <a:extLst>
                <a:ext uri="{FF2B5EF4-FFF2-40B4-BE49-F238E27FC236}">
                  <a16:creationId xmlns:a16="http://schemas.microsoft.com/office/drawing/2014/main" id="{9E6F5346-968A-70EE-9532-E599C8703F10}"/>
                </a:ext>
              </a:extLst>
            </p:cNvPr>
            <p:cNvSpPr txBox="1"/>
            <p:nvPr/>
          </p:nvSpPr>
          <p:spPr>
            <a:xfrm>
              <a:off x="3608614" y="-1"/>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MỤC TIÊU</a:t>
              </a:r>
            </a:p>
          </p:txBody>
        </p:sp>
      </p:grpSp>
      <p:pic>
        <p:nvPicPr>
          <p:cNvPr id="7174" name="Picture 6" descr="Free Wallpaper   Cartoon wallpaper   Children Games 3 wallpaper 1024x768">
            <a:extLst>
              <a:ext uri="{FF2B5EF4-FFF2-40B4-BE49-F238E27FC236}">
                <a16:creationId xmlns:a16="http://schemas.microsoft.com/office/drawing/2014/main" id="{13461C83-67CC-48C9-9315-4B9EB7BAF8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33" b="8445"/>
          <a:stretch/>
        </p:blipFill>
        <p:spPr bwMode="auto">
          <a:xfrm>
            <a:off x="0" y="0"/>
            <a:ext cx="12192000" cy="6869938"/>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6904CE70-BD27-89FD-D2A3-D6F0728C6744}"/>
              </a:ext>
            </a:extLst>
          </p:cNvPr>
          <p:cNvSpPr/>
          <p:nvPr/>
        </p:nvSpPr>
        <p:spPr>
          <a:xfrm>
            <a:off x="151312" y="3160579"/>
            <a:ext cx="11889374" cy="3526322"/>
          </a:xfrm>
          <a:custGeom>
            <a:avLst/>
            <a:gdLst>
              <a:gd name="connsiteX0" fmla="*/ 0 w 11889374"/>
              <a:gd name="connsiteY0" fmla="*/ 370087 h 3526322"/>
              <a:gd name="connsiteX1" fmla="*/ 370087 w 11889374"/>
              <a:gd name="connsiteY1" fmla="*/ 0 h 3526322"/>
              <a:gd name="connsiteX2" fmla="*/ 11519287 w 11889374"/>
              <a:gd name="connsiteY2" fmla="*/ 0 h 3526322"/>
              <a:gd name="connsiteX3" fmla="*/ 11889374 w 11889374"/>
              <a:gd name="connsiteY3" fmla="*/ 370087 h 3526322"/>
              <a:gd name="connsiteX4" fmla="*/ 11889374 w 11889374"/>
              <a:gd name="connsiteY4" fmla="*/ 3156235 h 3526322"/>
              <a:gd name="connsiteX5" fmla="*/ 11519287 w 11889374"/>
              <a:gd name="connsiteY5" fmla="*/ 3526322 h 3526322"/>
              <a:gd name="connsiteX6" fmla="*/ 370087 w 11889374"/>
              <a:gd name="connsiteY6" fmla="*/ 3526322 h 3526322"/>
              <a:gd name="connsiteX7" fmla="*/ 0 w 11889374"/>
              <a:gd name="connsiteY7" fmla="*/ 3156235 h 3526322"/>
              <a:gd name="connsiteX8" fmla="*/ 0 w 11889374"/>
              <a:gd name="connsiteY8" fmla="*/ 370087 h 352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3526322" fill="none" extrusionOk="0">
                <a:moveTo>
                  <a:pt x="0" y="370087"/>
                </a:moveTo>
                <a:cubicBezTo>
                  <a:pt x="668" y="183784"/>
                  <a:pt x="168480" y="4676"/>
                  <a:pt x="370087" y="0"/>
                </a:cubicBezTo>
                <a:cubicBezTo>
                  <a:pt x="5247539" y="72427"/>
                  <a:pt x="9677092" y="61419"/>
                  <a:pt x="11519287" y="0"/>
                </a:cubicBezTo>
                <a:cubicBezTo>
                  <a:pt x="11720982" y="-18569"/>
                  <a:pt x="11885687" y="164579"/>
                  <a:pt x="11889374" y="370087"/>
                </a:cubicBezTo>
                <a:cubicBezTo>
                  <a:pt x="11990250" y="1061254"/>
                  <a:pt x="11782061" y="1923616"/>
                  <a:pt x="11889374" y="3156235"/>
                </a:cubicBezTo>
                <a:cubicBezTo>
                  <a:pt x="11892371" y="3345417"/>
                  <a:pt x="11721856" y="3524278"/>
                  <a:pt x="11519287" y="3526322"/>
                </a:cubicBezTo>
                <a:cubicBezTo>
                  <a:pt x="8520958" y="3556149"/>
                  <a:pt x="4846613" y="3447016"/>
                  <a:pt x="370087" y="3526322"/>
                </a:cubicBezTo>
                <a:cubicBezTo>
                  <a:pt x="193742" y="3523151"/>
                  <a:pt x="-8811" y="3362370"/>
                  <a:pt x="0" y="3156235"/>
                </a:cubicBezTo>
                <a:cubicBezTo>
                  <a:pt x="50037" y="2418092"/>
                  <a:pt x="770" y="652251"/>
                  <a:pt x="0" y="370087"/>
                </a:cubicBezTo>
                <a:close/>
              </a:path>
              <a:path w="11889374" h="3526322" stroke="0" extrusionOk="0">
                <a:moveTo>
                  <a:pt x="0" y="370087"/>
                </a:moveTo>
                <a:cubicBezTo>
                  <a:pt x="22558" y="171843"/>
                  <a:pt x="174118" y="17552"/>
                  <a:pt x="370087" y="0"/>
                </a:cubicBezTo>
                <a:cubicBezTo>
                  <a:pt x="1539274" y="123000"/>
                  <a:pt x="8985848" y="-96860"/>
                  <a:pt x="11519287" y="0"/>
                </a:cubicBezTo>
                <a:cubicBezTo>
                  <a:pt x="11720824" y="-2177"/>
                  <a:pt x="11905076" y="134039"/>
                  <a:pt x="11889374" y="370087"/>
                </a:cubicBezTo>
                <a:cubicBezTo>
                  <a:pt x="11892547" y="801190"/>
                  <a:pt x="11983641" y="1820630"/>
                  <a:pt x="11889374" y="3156235"/>
                </a:cubicBezTo>
                <a:cubicBezTo>
                  <a:pt x="11884744" y="3362305"/>
                  <a:pt x="11707577" y="3523687"/>
                  <a:pt x="11519287" y="3526322"/>
                </a:cubicBezTo>
                <a:cubicBezTo>
                  <a:pt x="9208814" y="3365615"/>
                  <a:pt x="3523383" y="3565989"/>
                  <a:pt x="370087" y="3526322"/>
                </a:cubicBezTo>
                <a:cubicBezTo>
                  <a:pt x="151171" y="3523389"/>
                  <a:pt x="-5265" y="3358243"/>
                  <a:pt x="0" y="3156235"/>
                </a:cubicBezTo>
                <a:cubicBezTo>
                  <a:pt x="32216" y="2173542"/>
                  <a:pt x="57206" y="818466"/>
                  <a:pt x="0" y="370087"/>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en-US" sz="2800" dirty="0" err="1">
                <a:solidFill>
                  <a:prstClr val="black"/>
                </a:solidFill>
                <a:latin typeface="Calibri" panose="020F0502020204030204" pitchFamily="34" charset="0"/>
                <a:cs typeface="Calibri" panose="020F0502020204030204" pitchFamily="34" charset="0"/>
              </a:rPr>
              <a:t>Đọc</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đúng từ ngữ, câu, đoạn và toàn bộ câu chuyện “Mặt trời xanh của tôi”.</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Bước đầu biết thể hiện tâm trạng, cảm xúc qua giọng đọc, biết nghỉ hơi ở chỗ có dấu câu.</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Nhận biết được vẻ đẹp của cây cọ, lá cọ, hoa cọ. Hiểu được vẻ đẹp của rừng cọ qua cảm nhận của tác giả bằng các giác quan khác nhau. Hiểu được điều tác giả muốn nói qua bài thơ: Mỗi loài cây xung quanh chúng ta, có một vẻ đẹp riêng, sức hấp dẫn riêng.</a:t>
            </a:r>
          </a:p>
        </p:txBody>
      </p:sp>
      <p:pic>
        <p:nvPicPr>
          <p:cNvPr id="82" name="Picture 81">
            <a:extLst>
              <a:ext uri="{FF2B5EF4-FFF2-40B4-BE49-F238E27FC236}">
                <a16:creationId xmlns:a16="http://schemas.microsoft.com/office/drawing/2014/main" id="{6550B009-F31A-083E-5DA7-FC84F1298461}"/>
              </a:ext>
            </a:extLst>
          </p:cNvPr>
          <p:cNvPicPr>
            <a:picLocks noChangeAspect="1"/>
          </p:cNvPicPr>
          <p:nvPr/>
        </p:nvPicPr>
        <p:blipFill>
          <a:blip r:embed="rId3"/>
          <a:stretch>
            <a:fillRect/>
          </a:stretch>
        </p:blipFill>
        <p:spPr>
          <a:xfrm>
            <a:off x="190331" y="3332636"/>
            <a:ext cx="467048" cy="467048"/>
          </a:xfrm>
          <a:prstGeom prst="rect">
            <a:avLst/>
          </a:prstGeom>
        </p:spPr>
      </p:pic>
      <p:pic>
        <p:nvPicPr>
          <p:cNvPr id="83" name="Picture 82">
            <a:extLst>
              <a:ext uri="{FF2B5EF4-FFF2-40B4-BE49-F238E27FC236}">
                <a16:creationId xmlns:a16="http://schemas.microsoft.com/office/drawing/2014/main" id="{6445AF69-7997-CAB7-EE1B-2D1A6E939898}"/>
              </a:ext>
            </a:extLst>
          </p:cNvPr>
          <p:cNvPicPr>
            <a:picLocks noChangeAspect="1"/>
          </p:cNvPicPr>
          <p:nvPr/>
        </p:nvPicPr>
        <p:blipFill>
          <a:blip r:embed="rId3"/>
          <a:stretch>
            <a:fillRect/>
          </a:stretch>
        </p:blipFill>
        <p:spPr>
          <a:xfrm>
            <a:off x="244555" y="4046653"/>
            <a:ext cx="467048" cy="467048"/>
          </a:xfrm>
          <a:prstGeom prst="rect">
            <a:avLst/>
          </a:prstGeom>
        </p:spPr>
      </p:pic>
      <p:pic>
        <p:nvPicPr>
          <p:cNvPr id="84" name="Picture 83">
            <a:extLst>
              <a:ext uri="{FF2B5EF4-FFF2-40B4-BE49-F238E27FC236}">
                <a16:creationId xmlns:a16="http://schemas.microsoft.com/office/drawing/2014/main" id="{38B507AB-B8F4-4FC2-B6ED-B076AE7978BF}"/>
              </a:ext>
            </a:extLst>
          </p:cNvPr>
          <p:cNvPicPr>
            <a:picLocks noChangeAspect="1"/>
          </p:cNvPicPr>
          <p:nvPr/>
        </p:nvPicPr>
        <p:blipFill>
          <a:blip r:embed="rId3"/>
          <a:stretch>
            <a:fillRect/>
          </a:stretch>
        </p:blipFill>
        <p:spPr>
          <a:xfrm>
            <a:off x="235030" y="4937651"/>
            <a:ext cx="467048" cy="467048"/>
          </a:xfrm>
          <a:prstGeom prst="rect">
            <a:avLst/>
          </a:prstGeom>
        </p:spPr>
      </p:pic>
      <p:pic>
        <p:nvPicPr>
          <p:cNvPr id="2" name="Picture 1">
            <a:extLst>
              <a:ext uri="{FF2B5EF4-FFF2-40B4-BE49-F238E27FC236}">
                <a16:creationId xmlns:a16="http://schemas.microsoft.com/office/drawing/2014/main" id="{0BFCE458-8491-44D6-B5AB-DF2F8632B60F}"/>
              </a:ext>
            </a:extLst>
          </p:cNvPr>
          <p:cNvPicPr>
            <a:picLocks noChangeAspect="1"/>
          </p:cNvPicPr>
          <p:nvPr/>
        </p:nvPicPr>
        <p:blipFill>
          <a:blip r:embed="rId4"/>
          <a:stretch>
            <a:fillRect/>
          </a:stretch>
        </p:blipFill>
        <p:spPr>
          <a:xfrm>
            <a:off x="3072495" y="93296"/>
            <a:ext cx="6218459" cy="1127858"/>
          </a:xfrm>
          <a:prstGeom prst="rect">
            <a:avLst/>
          </a:prstGeom>
        </p:spPr>
      </p:pic>
    </p:spTree>
    <p:extLst>
      <p:ext uri="{BB962C8B-B14F-4D97-AF65-F5344CB8AC3E}">
        <p14:creationId xmlns:p14="http://schemas.microsoft.com/office/powerpoint/2010/main" val="340868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81">
                                            <p:txEl>
                                              <p:pRg st="1" end="1"/>
                                            </p:txEl>
                                          </p:spTgt>
                                        </p:tgtEl>
                                        <p:attrNameLst>
                                          <p:attrName>style.visibility</p:attrName>
                                        </p:attrNameLst>
                                      </p:cBhvr>
                                      <p:to>
                                        <p:strVal val="visible"/>
                                      </p:to>
                                    </p:set>
                                    <p:anim calcmode="lin" valueType="num">
                                      <p:cBhvr>
                                        <p:cTn id="22"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81">
                                            <p:txEl>
                                              <p:pRg st="1" end="1"/>
                                            </p:txEl>
                                          </p:spTgt>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81">
                                            <p:txEl>
                                              <p:pRg st="2" end="2"/>
                                            </p:txEl>
                                          </p:spTgt>
                                        </p:tgtEl>
                                        <p:attrNameLst>
                                          <p:attrName>style.visibility</p:attrName>
                                        </p:attrNameLst>
                                      </p:cBhvr>
                                      <p:to>
                                        <p:strVal val="visible"/>
                                      </p:to>
                                    </p:set>
                                    <p:anim calcmode="lin" valueType="num">
                                      <p:cBhvr>
                                        <p:cTn id="28"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81">
                                            <p:txEl>
                                              <p:pRg st="2" end="2"/>
                                            </p:txEl>
                                          </p:spTgt>
                                        </p:tgtEl>
                                      </p:cBhvr>
                                    </p:animEffect>
                                  </p:childTnLst>
                                </p:cTn>
                              </p:par>
                            </p:childTnLst>
                          </p:cTn>
                        </p:par>
                        <p:par>
                          <p:cTn id="31" fill="hold">
                            <p:stCondLst>
                              <p:cond delay="2500"/>
                            </p:stCondLst>
                            <p:childTnLst>
                              <p:par>
                                <p:cTn id="32" presetID="30" presetClass="entr" presetSubtype="0" fill="hold" nodeType="after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800" decel="100000"/>
                                        <p:tgtEl>
                                          <p:spTgt spid="83"/>
                                        </p:tgtEl>
                                      </p:cBhvr>
                                    </p:animEffect>
                                    <p:anim calcmode="lin" valueType="num">
                                      <p:cBhvr>
                                        <p:cTn id="35" dur="800" decel="100000" fill="hold"/>
                                        <p:tgtEl>
                                          <p:spTgt spid="83"/>
                                        </p:tgtEl>
                                        <p:attrNameLst>
                                          <p:attrName>style.rotation</p:attrName>
                                        </p:attrNameLst>
                                      </p:cBhvr>
                                      <p:tavLst>
                                        <p:tav tm="0">
                                          <p:val>
                                            <p:fltVal val="-90"/>
                                          </p:val>
                                        </p:tav>
                                        <p:tav tm="100000">
                                          <p:val>
                                            <p:fltVal val="0"/>
                                          </p:val>
                                        </p:tav>
                                      </p:tavLst>
                                    </p:anim>
                                    <p:anim calcmode="lin" valueType="num">
                                      <p:cBhvr>
                                        <p:cTn id="36" dur="800" decel="100000" fill="hold"/>
                                        <p:tgtEl>
                                          <p:spTgt spid="83"/>
                                        </p:tgtEl>
                                        <p:attrNameLst>
                                          <p:attrName>ppt_x</p:attrName>
                                        </p:attrNameLst>
                                      </p:cBhvr>
                                      <p:tavLst>
                                        <p:tav tm="0">
                                          <p:val>
                                            <p:strVal val="#ppt_x+0.4"/>
                                          </p:val>
                                        </p:tav>
                                        <p:tav tm="100000">
                                          <p:val>
                                            <p:strVal val="#ppt_x-0.05"/>
                                          </p:val>
                                        </p:tav>
                                      </p:tavLst>
                                    </p:anim>
                                    <p:anim calcmode="lin" valueType="num">
                                      <p:cBhvr>
                                        <p:cTn id="37" dur="800" decel="100000" fill="hold"/>
                                        <p:tgtEl>
                                          <p:spTgt spid="83"/>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40" fill="hold">
                            <p:stCondLst>
                              <p:cond delay="3500"/>
                            </p:stCondLst>
                            <p:childTnLst>
                              <p:par>
                                <p:cTn id="41" presetID="30" presetClass="entr" presetSubtype="0"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fade">
                                      <p:cBhvr>
                                        <p:cTn id="43" dur="800" decel="100000"/>
                                        <p:tgtEl>
                                          <p:spTgt spid="84"/>
                                        </p:tgtEl>
                                      </p:cBhvr>
                                    </p:animEffect>
                                    <p:anim calcmode="lin" valueType="num">
                                      <p:cBhvr>
                                        <p:cTn id="44" dur="800" decel="100000" fill="hold"/>
                                        <p:tgtEl>
                                          <p:spTgt spid="84"/>
                                        </p:tgtEl>
                                        <p:attrNameLst>
                                          <p:attrName>style.rotation</p:attrName>
                                        </p:attrNameLst>
                                      </p:cBhvr>
                                      <p:tavLst>
                                        <p:tav tm="0">
                                          <p:val>
                                            <p:fltVal val="-90"/>
                                          </p:val>
                                        </p:tav>
                                        <p:tav tm="100000">
                                          <p:val>
                                            <p:fltVal val="0"/>
                                          </p:val>
                                        </p:tav>
                                      </p:tavLst>
                                    </p:anim>
                                    <p:anim calcmode="lin" valueType="num">
                                      <p:cBhvr>
                                        <p:cTn id="45" dur="800" decel="100000" fill="hold"/>
                                        <p:tgtEl>
                                          <p:spTgt spid="84"/>
                                        </p:tgtEl>
                                        <p:attrNameLst>
                                          <p:attrName>ppt_x</p:attrName>
                                        </p:attrNameLst>
                                      </p:cBhvr>
                                      <p:tavLst>
                                        <p:tav tm="0">
                                          <p:val>
                                            <p:strVal val="#ppt_x+0.4"/>
                                          </p:val>
                                        </p:tav>
                                        <p:tav tm="100000">
                                          <p:val>
                                            <p:strVal val="#ppt_x-0.05"/>
                                          </p:val>
                                        </p:tav>
                                      </p:tavLst>
                                    </p:anim>
                                    <p:anim calcmode="lin" valueType="num">
                                      <p:cBhvr>
                                        <p:cTn id="46" dur="800" decel="100000" fill="hold"/>
                                        <p:tgtEl>
                                          <p:spTgt spid="84"/>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1" descr="Cartoon Background Images 1920x1200">
            <a:extLst>
              <a:ext uri="{FF2B5EF4-FFF2-40B4-BE49-F238E27FC236}">
                <a16:creationId xmlns:a16="http://schemas.microsoft.com/office/drawing/2014/main" id="{879CAD19-F082-43B5-84C8-988791FF7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EA85DAF2-C3BD-2332-5936-E307DBD2D442}"/>
              </a:ext>
            </a:extLst>
          </p:cNvPr>
          <p:cNvSpPr/>
          <p:nvPr/>
        </p:nvSpPr>
        <p:spPr>
          <a:xfrm>
            <a:off x="412242" y="2223990"/>
            <a:ext cx="10712957" cy="3597690"/>
          </a:xfrm>
          <a:custGeom>
            <a:avLst/>
            <a:gdLst>
              <a:gd name="connsiteX0" fmla="*/ 0 w 10712957"/>
              <a:gd name="connsiteY0" fmla="*/ 878592 h 3597690"/>
              <a:gd name="connsiteX1" fmla="*/ 878592 w 10712957"/>
              <a:gd name="connsiteY1" fmla="*/ 0 h 3597690"/>
              <a:gd name="connsiteX2" fmla="*/ 9834365 w 10712957"/>
              <a:gd name="connsiteY2" fmla="*/ 0 h 3597690"/>
              <a:gd name="connsiteX3" fmla="*/ 10712957 w 10712957"/>
              <a:gd name="connsiteY3" fmla="*/ 878592 h 3597690"/>
              <a:gd name="connsiteX4" fmla="*/ 10712957 w 10712957"/>
              <a:gd name="connsiteY4" fmla="*/ 2719098 h 3597690"/>
              <a:gd name="connsiteX5" fmla="*/ 9834365 w 10712957"/>
              <a:gd name="connsiteY5" fmla="*/ 3597690 h 3597690"/>
              <a:gd name="connsiteX6" fmla="*/ 878592 w 10712957"/>
              <a:gd name="connsiteY6" fmla="*/ 3597690 h 3597690"/>
              <a:gd name="connsiteX7" fmla="*/ 0 w 10712957"/>
              <a:gd name="connsiteY7" fmla="*/ 2719098 h 3597690"/>
              <a:gd name="connsiteX8" fmla="*/ 0 w 10712957"/>
              <a:gd name="connsiteY8" fmla="*/ 878592 h 359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2957" h="3597690" fill="none" extrusionOk="0">
                <a:moveTo>
                  <a:pt x="0" y="878592"/>
                </a:moveTo>
                <a:cubicBezTo>
                  <a:pt x="-11766" y="434591"/>
                  <a:pt x="364771" y="-19212"/>
                  <a:pt x="878592" y="0"/>
                </a:cubicBezTo>
                <a:cubicBezTo>
                  <a:pt x="3156529" y="-35273"/>
                  <a:pt x="5875148" y="-144294"/>
                  <a:pt x="9834365" y="0"/>
                </a:cubicBezTo>
                <a:cubicBezTo>
                  <a:pt x="10409354" y="27319"/>
                  <a:pt x="10653880" y="343549"/>
                  <a:pt x="10712957" y="878592"/>
                </a:cubicBezTo>
                <a:cubicBezTo>
                  <a:pt x="10831490" y="1571013"/>
                  <a:pt x="10725392" y="2002701"/>
                  <a:pt x="10712957" y="2719098"/>
                </a:cubicBezTo>
                <a:cubicBezTo>
                  <a:pt x="10719920" y="3199066"/>
                  <a:pt x="10374814" y="3537831"/>
                  <a:pt x="9834365" y="3597690"/>
                </a:cubicBezTo>
                <a:cubicBezTo>
                  <a:pt x="8679831" y="3675215"/>
                  <a:pt x="3593787" y="3553987"/>
                  <a:pt x="878592" y="3597690"/>
                </a:cubicBezTo>
                <a:cubicBezTo>
                  <a:pt x="346485" y="3584703"/>
                  <a:pt x="-52125" y="3203619"/>
                  <a:pt x="0" y="2719098"/>
                </a:cubicBezTo>
                <a:cubicBezTo>
                  <a:pt x="-104427" y="1881680"/>
                  <a:pt x="-30763" y="1407480"/>
                  <a:pt x="0" y="878592"/>
                </a:cubicBezTo>
                <a:close/>
              </a:path>
              <a:path w="10712957" h="3597690" stroke="0" extrusionOk="0">
                <a:moveTo>
                  <a:pt x="0" y="878592"/>
                </a:moveTo>
                <a:cubicBezTo>
                  <a:pt x="-25073" y="306725"/>
                  <a:pt x="351289" y="34073"/>
                  <a:pt x="878592" y="0"/>
                </a:cubicBezTo>
                <a:cubicBezTo>
                  <a:pt x="4789223" y="-95379"/>
                  <a:pt x="6590739" y="58096"/>
                  <a:pt x="9834365" y="0"/>
                </a:cubicBezTo>
                <a:cubicBezTo>
                  <a:pt x="10249289" y="-49493"/>
                  <a:pt x="10695009" y="380460"/>
                  <a:pt x="10712957" y="878592"/>
                </a:cubicBezTo>
                <a:cubicBezTo>
                  <a:pt x="10599847" y="1069510"/>
                  <a:pt x="10616067" y="1929249"/>
                  <a:pt x="10712957" y="2719098"/>
                </a:cubicBezTo>
                <a:cubicBezTo>
                  <a:pt x="10725339" y="3189613"/>
                  <a:pt x="10308397" y="3586532"/>
                  <a:pt x="9834365" y="3597690"/>
                </a:cubicBezTo>
                <a:cubicBezTo>
                  <a:pt x="8242418" y="3537784"/>
                  <a:pt x="4233927" y="3680204"/>
                  <a:pt x="878592" y="3597690"/>
                </a:cubicBezTo>
                <a:cubicBezTo>
                  <a:pt x="383610" y="3600100"/>
                  <a:pt x="-63320" y="3268596"/>
                  <a:pt x="0" y="2719098"/>
                </a:cubicBezTo>
                <a:cubicBezTo>
                  <a:pt x="-124140" y="1908206"/>
                  <a:pt x="10242" y="1085642"/>
                  <a:pt x="0" y="8785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50000"/>
              </a:lnSpc>
              <a:spcBef>
                <a:spcPts val="0"/>
              </a:spcBef>
              <a:spcAft>
                <a:spcPts val="0"/>
              </a:spcAft>
              <a:buClrTx/>
              <a:buSzTx/>
              <a:buFontTx/>
              <a:buNone/>
              <a:tabLst/>
              <a:defRPr/>
            </a:pPr>
            <a:endParaRPr kumimoji="0" lang="en-US" sz="3600" b="1"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163B9B26-E55D-1147-53B0-317F72C2438F}"/>
              </a:ext>
            </a:extLst>
          </p:cNvPr>
          <p:cNvGrpSpPr/>
          <p:nvPr/>
        </p:nvGrpSpPr>
        <p:grpSpPr>
          <a:xfrm>
            <a:off x="1295164" y="369449"/>
            <a:ext cx="8534636" cy="1342455"/>
            <a:chOff x="2941084" y="273579"/>
            <a:chExt cx="6309828" cy="1342455"/>
          </a:xfrm>
        </p:grpSpPr>
        <p:sp>
          <p:nvSpPr>
            <p:cNvPr id="14" name="TextBox 13">
              <a:extLst>
                <a:ext uri="{FF2B5EF4-FFF2-40B4-BE49-F238E27FC236}">
                  <a16:creationId xmlns:a16="http://schemas.microsoft.com/office/drawing/2014/main" id="{2A392A06-D8E5-1D18-78A5-77CEAC65A643}"/>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94181FB5-9319-4662-7EBF-56CA4F30EDA5}"/>
                </a:ext>
              </a:extLst>
            </p:cNvPr>
            <p:cNvSpPr txBox="1"/>
            <p:nvPr/>
          </p:nvSpPr>
          <p:spPr>
            <a:xfrm>
              <a:off x="2941084" y="27357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1" name="Picture 20">
            <a:extLst>
              <a:ext uri="{FF2B5EF4-FFF2-40B4-BE49-F238E27FC236}">
                <a16:creationId xmlns:a16="http://schemas.microsoft.com/office/drawing/2014/main" id="{848722C5-7E3F-F12F-33F2-7A80802DE667}"/>
              </a:ext>
            </a:extLst>
          </p:cNvPr>
          <p:cNvPicPr>
            <a:picLocks noChangeAspect="1"/>
          </p:cNvPicPr>
          <p:nvPr/>
        </p:nvPicPr>
        <p:blipFill>
          <a:blip r:embed="rId4"/>
          <a:stretch>
            <a:fillRect/>
          </a:stretch>
        </p:blipFill>
        <p:spPr>
          <a:xfrm>
            <a:off x="199632" y="1744820"/>
            <a:ext cx="1001601" cy="1001601"/>
          </a:xfrm>
          <a:prstGeom prst="rect">
            <a:avLst/>
          </a:prstGeom>
        </p:spPr>
      </p:pic>
      <p:pic>
        <p:nvPicPr>
          <p:cNvPr id="30" name="Picture 53" descr="76+] High Resolution Cartoon Wallpapers on WallpaperSafari">
            <a:extLst>
              <a:ext uri="{FF2B5EF4-FFF2-40B4-BE49-F238E27FC236}">
                <a16:creationId xmlns:a16="http://schemas.microsoft.com/office/drawing/2014/main" id="{4616F715-C7F8-40E7-B1E6-F888B2B121D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75" b="81528" l="22344" r="74375">
                        <a14:foregroundMark x1="22344" y1="61042" x2="35260" y2="68819"/>
                        <a14:foregroundMark x1="37031" y1="79583" x2="48490" y2="76111"/>
                        <a14:foregroundMark x1="60729" y1="78264" x2="63958" y2="71875"/>
                        <a14:foregroundMark x1="63958" y1="71875" x2="59323" y2="66042"/>
                        <a14:foregroundMark x1="70260" y1="73333" x2="73021" y2="76806"/>
                        <a14:foregroundMark x1="68958" y1="64306" x2="69792" y2="66667"/>
                        <a14:foregroundMark x1="74115" y1="22778" x2="74479" y2="25347"/>
                        <a14:foregroundMark x1="67031" y1="13750" x2="57865" y2="9444"/>
                        <a14:foregroundMark x1="56875" y1="81528" x2="73646" y2="73542"/>
                      </a14:backgroundRemoval>
                    </a14:imgEffect>
                  </a14:imgLayer>
                </a14:imgProps>
              </a:ext>
              <a:ext uri="{28A0092B-C50C-407E-A947-70E740481C1C}">
                <a14:useLocalDpi xmlns:a14="http://schemas.microsoft.com/office/drawing/2010/main" val="0"/>
              </a:ext>
            </a:extLst>
          </a:blip>
          <a:srcRect l="18172" t="5162" r="23763" b="16989"/>
          <a:stretch/>
        </p:blipFill>
        <p:spPr bwMode="auto">
          <a:xfrm>
            <a:off x="8608264" y="0"/>
            <a:ext cx="3278700" cy="32969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3969" y="2311405"/>
            <a:ext cx="10420141" cy="809965"/>
          </a:xfrm>
          <a:prstGeom prst="rect">
            <a:avLst/>
          </a:prstGeom>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Tiếng mưa trong rừng cọ được tả như thế nào?</a:t>
            </a:r>
          </a:p>
        </p:txBody>
      </p:sp>
      <p:sp>
        <p:nvSpPr>
          <p:cNvPr id="4" name="TextBox 3">
            <a:extLst>
              <a:ext uri="{FF2B5EF4-FFF2-40B4-BE49-F238E27FC236}">
                <a16:creationId xmlns:a16="http://schemas.microsoft.com/office/drawing/2014/main" id="{BC4EE960-37B9-40F1-B714-5255CD301022}"/>
              </a:ext>
            </a:extLst>
          </p:cNvPr>
          <p:cNvSpPr txBox="1"/>
          <p:nvPr/>
        </p:nvSpPr>
        <p:spPr>
          <a:xfrm>
            <a:off x="2733674" y="3257550"/>
            <a:ext cx="6467475" cy="2308324"/>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EC680FEA-F5FA-4D80-9316-8780EAF28F50}"/>
              </a:ext>
            </a:extLst>
          </p:cNvPr>
          <p:cNvCxnSpPr>
            <a:cxnSpLocks/>
          </p:cNvCxnSpPr>
          <p:nvPr/>
        </p:nvCxnSpPr>
        <p:spPr>
          <a:xfrm>
            <a:off x="3343275" y="4914900"/>
            <a:ext cx="3914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248C03-CF4F-4EA2-A94F-CA2629D0C0EF}"/>
              </a:ext>
            </a:extLst>
          </p:cNvPr>
          <p:cNvCxnSpPr>
            <a:cxnSpLocks/>
          </p:cNvCxnSpPr>
          <p:nvPr/>
        </p:nvCxnSpPr>
        <p:spPr>
          <a:xfrm>
            <a:off x="3333750" y="5467350"/>
            <a:ext cx="3609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934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259212" y="349002"/>
            <a:ext cx="11673576" cy="1026337"/>
            <a:chOff x="-43718" y="1758808"/>
            <a:chExt cx="11673576" cy="1026337"/>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268099" y="2028042"/>
              <a:ext cx="11361759" cy="757103"/>
            </a:xfrm>
            <a:custGeom>
              <a:avLst/>
              <a:gdLst>
                <a:gd name="connsiteX0" fmla="*/ 0 w 11361759"/>
                <a:gd name="connsiteY0" fmla="*/ 184892 h 757103"/>
                <a:gd name="connsiteX1" fmla="*/ 184892 w 11361759"/>
                <a:gd name="connsiteY1" fmla="*/ 0 h 757103"/>
                <a:gd name="connsiteX2" fmla="*/ 11176867 w 11361759"/>
                <a:gd name="connsiteY2" fmla="*/ 0 h 757103"/>
                <a:gd name="connsiteX3" fmla="*/ 11361759 w 11361759"/>
                <a:gd name="connsiteY3" fmla="*/ 184892 h 757103"/>
                <a:gd name="connsiteX4" fmla="*/ 11361759 w 11361759"/>
                <a:gd name="connsiteY4" fmla="*/ 572211 h 757103"/>
                <a:gd name="connsiteX5" fmla="*/ 11176867 w 11361759"/>
                <a:gd name="connsiteY5" fmla="*/ 757103 h 757103"/>
                <a:gd name="connsiteX6" fmla="*/ 184892 w 11361759"/>
                <a:gd name="connsiteY6" fmla="*/ 757103 h 757103"/>
                <a:gd name="connsiteX7" fmla="*/ 0 w 11361759"/>
                <a:gd name="connsiteY7" fmla="*/ 572211 h 757103"/>
                <a:gd name="connsiteX8" fmla="*/ 0 w 11361759"/>
                <a:gd name="connsiteY8" fmla="*/ 184892 h 75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757103" fill="none" extrusionOk="0">
                  <a:moveTo>
                    <a:pt x="0" y="184892"/>
                  </a:moveTo>
                  <a:cubicBezTo>
                    <a:pt x="-4445" y="98354"/>
                    <a:pt x="77766" y="-3369"/>
                    <a:pt x="184892" y="0"/>
                  </a:cubicBezTo>
                  <a:cubicBezTo>
                    <a:pt x="1506502" y="-35273"/>
                    <a:pt x="6411511" y="-144294"/>
                    <a:pt x="11176867" y="0"/>
                  </a:cubicBezTo>
                  <a:cubicBezTo>
                    <a:pt x="11285928" y="2115"/>
                    <a:pt x="11357220" y="78952"/>
                    <a:pt x="11361759" y="184892"/>
                  </a:cubicBezTo>
                  <a:cubicBezTo>
                    <a:pt x="11337029" y="372447"/>
                    <a:pt x="11393631" y="408352"/>
                    <a:pt x="11361759" y="572211"/>
                  </a:cubicBezTo>
                  <a:cubicBezTo>
                    <a:pt x="11372540" y="666171"/>
                    <a:pt x="11283837" y="751838"/>
                    <a:pt x="11176867" y="757103"/>
                  </a:cubicBezTo>
                  <a:cubicBezTo>
                    <a:pt x="7237670" y="834628"/>
                    <a:pt x="4364959" y="713400"/>
                    <a:pt x="184892" y="757103"/>
                  </a:cubicBezTo>
                  <a:cubicBezTo>
                    <a:pt x="64799" y="752121"/>
                    <a:pt x="-2888" y="674285"/>
                    <a:pt x="0" y="572211"/>
                  </a:cubicBezTo>
                  <a:cubicBezTo>
                    <a:pt x="32266" y="507319"/>
                    <a:pt x="17719" y="343360"/>
                    <a:pt x="0" y="184892"/>
                  </a:cubicBezTo>
                  <a:close/>
                </a:path>
                <a:path w="11361759" h="757103" stroke="0" extrusionOk="0">
                  <a:moveTo>
                    <a:pt x="0" y="184892"/>
                  </a:moveTo>
                  <a:cubicBezTo>
                    <a:pt x="-3270" y="71480"/>
                    <a:pt x="80261" y="2040"/>
                    <a:pt x="184892" y="0"/>
                  </a:cubicBezTo>
                  <a:cubicBezTo>
                    <a:pt x="3213557" y="-95379"/>
                    <a:pt x="8777143" y="58096"/>
                    <a:pt x="11176867" y="0"/>
                  </a:cubicBezTo>
                  <a:cubicBezTo>
                    <a:pt x="11264033" y="-10522"/>
                    <a:pt x="11346694" y="71952"/>
                    <a:pt x="11361759" y="184892"/>
                  </a:cubicBezTo>
                  <a:cubicBezTo>
                    <a:pt x="11347171" y="320311"/>
                    <a:pt x="11373587" y="412606"/>
                    <a:pt x="11361759" y="572211"/>
                  </a:cubicBezTo>
                  <a:cubicBezTo>
                    <a:pt x="11365242" y="670184"/>
                    <a:pt x="11269719" y="747877"/>
                    <a:pt x="11176867" y="757103"/>
                  </a:cubicBezTo>
                  <a:cubicBezTo>
                    <a:pt x="9059845" y="697197"/>
                    <a:pt x="2124844" y="839617"/>
                    <a:pt x="184892" y="757103"/>
                  </a:cubicBezTo>
                  <a:cubicBezTo>
                    <a:pt x="79985" y="757794"/>
                    <a:pt x="-6021" y="680435"/>
                    <a:pt x="0" y="572211"/>
                  </a:cubicBezTo>
                  <a:cubicBezTo>
                    <a:pt x="-26006" y="487175"/>
                    <a:pt x="21276" y="299116"/>
                    <a:pt x="0" y="18489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Buổi trưa mùa hè ở rừng 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ọ</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gì thú vị?</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43718" y="1758808"/>
              <a:ext cx="994401" cy="994401"/>
            </a:xfrm>
            <a:prstGeom prst="rect">
              <a:avLst/>
            </a:prstGeom>
          </p:spPr>
        </p:pic>
      </p:gr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7213013" y="1375339"/>
            <a:ext cx="4874696" cy="54826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44">
            <a:extLst>
              <a:ext uri="{FF2B5EF4-FFF2-40B4-BE49-F238E27FC236}">
                <a16:creationId xmlns:a16="http://schemas.microsoft.com/office/drawing/2014/main" id="{29C86903-35DA-4F33-942C-91BF0E4D9DCC}"/>
              </a:ext>
            </a:extLst>
          </p:cNvPr>
          <p:cNvSpPr/>
          <p:nvPr/>
        </p:nvSpPr>
        <p:spPr>
          <a:xfrm>
            <a:off x="573537" y="1771650"/>
            <a:ext cx="6849511" cy="3433301"/>
          </a:xfrm>
          <a:custGeom>
            <a:avLst/>
            <a:gdLst>
              <a:gd name="connsiteX0" fmla="*/ 0 w 6849511"/>
              <a:gd name="connsiteY0" fmla="*/ 430227 h 3433301"/>
              <a:gd name="connsiteX1" fmla="*/ 430227 w 6849511"/>
              <a:gd name="connsiteY1" fmla="*/ 0 h 3433301"/>
              <a:gd name="connsiteX2" fmla="*/ 1095678 w 6849511"/>
              <a:gd name="connsiteY2" fmla="*/ 0 h 3433301"/>
              <a:gd name="connsiteX3" fmla="*/ 1880910 w 6849511"/>
              <a:gd name="connsiteY3" fmla="*/ 0 h 3433301"/>
              <a:gd name="connsiteX4" fmla="*/ 2366689 w 6849511"/>
              <a:gd name="connsiteY4" fmla="*/ 0 h 3433301"/>
              <a:gd name="connsiteX5" fmla="*/ 2852468 w 6849511"/>
              <a:gd name="connsiteY5" fmla="*/ 0 h 3433301"/>
              <a:gd name="connsiteX6" fmla="*/ 3338247 w 6849511"/>
              <a:gd name="connsiteY6" fmla="*/ 0 h 3433301"/>
              <a:gd name="connsiteX7" fmla="*/ 4003698 w 6849511"/>
              <a:gd name="connsiteY7" fmla="*/ 0 h 3433301"/>
              <a:gd name="connsiteX8" fmla="*/ 4669148 w 6849511"/>
              <a:gd name="connsiteY8" fmla="*/ 0 h 3433301"/>
              <a:gd name="connsiteX9" fmla="*/ 5334599 w 6849511"/>
              <a:gd name="connsiteY9" fmla="*/ 0 h 3433301"/>
              <a:gd name="connsiteX10" fmla="*/ 6419284 w 6849511"/>
              <a:gd name="connsiteY10" fmla="*/ 0 h 3433301"/>
              <a:gd name="connsiteX11" fmla="*/ 6849511 w 6849511"/>
              <a:gd name="connsiteY11" fmla="*/ 430227 h 3433301"/>
              <a:gd name="connsiteX12" fmla="*/ 6849511 w 6849511"/>
              <a:gd name="connsiteY12" fmla="*/ 1073439 h 3433301"/>
              <a:gd name="connsiteX13" fmla="*/ 6849511 w 6849511"/>
              <a:gd name="connsiteY13" fmla="*/ 1716651 h 3433301"/>
              <a:gd name="connsiteX14" fmla="*/ 6849511 w 6849511"/>
              <a:gd name="connsiteY14" fmla="*/ 2334134 h 3433301"/>
              <a:gd name="connsiteX15" fmla="*/ 6849511 w 6849511"/>
              <a:gd name="connsiteY15" fmla="*/ 3003074 h 3433301"/>
              <a:gd name="connsiteX16" fmla="*/ 6419284 w 6849511"/>
              <a:gd name="connsiteY16" fmla="*/ 3433301 h 3433301"/>
              <a:gd name="connsiteX17" fmla="*/ 5693943 w 6849511"/>
              <a:gd name="connsiteY17" fmla="*/ 3433301 h 3433301"/>
              <a:gd name="connsiteX18" fmla="*/ 5208164 w 6849511"/>
              <a:gd name="connsiteY18" fmla="*/ 3433301 h 3433301"/>
              <a:gd name="connsiteX19" fmla="*/ 4422932 w 6849511"/>
              <a:gd name="connsiteY19" fmla="*/ 3433301 h 3433301"/>
              <a:gd name="connsiteX20" fmla="*/ 3757481 w 6849511"/>
              <a:gd name="connsiteY20" fmla="*/ 3433301 h 3433301"/>
              <a:gd name="connsiteX21" fmla="*/ 3151921 w 6849511"/>
              <a:gd name="connsiteY21" fmla="*/ 3433301 h 3433301"/>
              <a:gd name="connsiteX22" fmla="*/ 2426579 w 6849511"/>
              <a:gd name="connsiteY22" fmla="*/ 3433301 h 3433301"/>
              <a:gd name="connsiteX23" fmla="*/ 1761129 w 6849511"/>
              <a:gd name="connsiteY23" fmla="*/ 3433301 h 3433301"/>
              <a:gd name="connsiteX24" fmla="*/ 1155568 w 6849511"/>
              <a:gd name="connsiteY24" fmla="*/ 3433301 h 3433301"/>
              <a:gd name="connsiteX25" fmla="*/ 430227 w 6849511"/>
              <a:gd name="connsiteY25" fmla="*/ 3433301 h 3433301"/>
              <a:gd name="connsiteX26" fmla="*/ 0 w 6849511"/>
              <a:gd name="connsiteY26" fmla="*/ 3003074 h 3433301"/>
              <a:gd name="connsiteX27" fmla="*/ 0 w 6849511"/>
              <a:gd name="connsiteY27" fmla="*/ 2385591 h 3433301"/>
              <a:gd name="connsiteX28" fmla="*/ 0 w 6849511"/>
              <a:gd name="connsiteY28" fmla="*/ 1793836 h 3433301"/>
              <a:gd name="connsiteX29" fmla="*/ 0 w 6849511"/>
              <a:gd name="connsiteY29" fmla="*/ 1227810 h 3433301"/>
              <a:gd name="connsiteX30" fmla="*/ 0 w 6849511"/>
              <a:gd name="connsiteY30" fmla="*/ 430227 h 343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49511" h="3433301" fill="none" extrusionOk="0">
                <a:moveTo>
                  <a:pt x="0" y="430227"/>
                </a:moveTo>
                <a:cubicBezTo>
                  <a:pt x="13420" y="193958"/>
                  <a:pt x="211073" y="-50747"/>
                  <a:pt x="430227" y="0"/>
                </a:cubicBezTo>
                <a:cubicBezTo>
                  <a:pt x="660861" y="-12878"/>
                  <a:pt x="816578" y="9446"/>
                  <a:pt x="1095678" y="0"/>
                </a:cubicBezTo>
                <a:cubicBezTo>
                  <a:pt x="1374778" y="-9446"/>
                  <a:pt x="1526839" y="35424"/>
                  <a:pt x="1880910" y="0"/>
                </a:cubicBezTo>
                <a:cubicBezTo>
                  <a:pt x="2234981" y="-35424"/>
                  <a:pt x="2221396" y="-2132"/>
                  <a:pt x="2366689" y="0"/>
                </a:cubicBezTo>
                <a:cubicBezTo>
                  <a:pt x="2511982" y="2132"/>
                  <a:pt x="2620312" y="4874"/>
                  <a:pt x="2852468" y="0"/>
                </a:cubicBezTo>
                <a:cubicBezTo>
                  <a:pt x="3084624" y="-4874"/>
                  <a:pt x="3238961" y="14123"/>
                  <a:pt x="3338247" y="0"/>
                </a:cubicBezTo>
                <a:cubicBezTo>
                  <a:pt x="3437533" y="-14123"/>
                  <a:pt x="3764202" y="12625"/>
                  <a:pt x="4003698" y="0"/>
                </a:cubicBezTo>
                <a:cubicBezTo>
                  <a:pt x="4243194" y="-12625"/>
                  <a:pt x="4516119" y="30050"/>
                  <a:pt x="4669148" y="0"/>
                </a:cubicBezTo>
                <a:cubicBezTo>
                  <a:pt x="4822177" y="-30050"/>
                  <a:pt x="5183970" y="33002"/>
                  <a:pt x="5334599" y="0"/>
                </a:cubicBezTo>
                <a:cubicBezTo>
                  <a:pt x="5485228" y="-33002"/>
                  <a:pt x="6143589" y="8304"/>
                  <a:pt x="6419284" y="0"/>
                </a:cubicBezTo>
                <a:cubicBezTo>
                  <a:pt x="6683990" y="32139"/>
                  <a:pt x="6800418" y="215880"/>
                  <a:pt x="6849511" y="430227"/>
                </a:cubicBezTo>
                <a:cubicBezTo>
                  <a:pt x="6850206" y="568179"/>
                  <a:pt x="6859924" y="797184"/>
                  <a:pt x="6849511" y="1073439"/>
                </a:cubicBezTo>
                <a:cubicBezTo>
                  <a:pt x="6839098" y="1349694"/>
                  <a:pt x="6878115" y="1414904"/>
                  <a:pt x="6849511" y="1716651"/>
                </a:cubicBezTo>
                <a:cubicBezTo>
                  <a:pt x="6820907" y="2018398"/>
                  <a:pt x="6866400" y="2179462"/>
                  <a:pt x="6849511" y="2334134"/>
                </a:cubicBezTo>
                <a:cubicBezTo>
                  <a:pt x="6832622" y="2488806"/>
                  <a:pt x="6862802" y="2702990"/>
                  <a:pt x="6849511" y="3003074"/>
                </a:cubicBezTo>
                <a:cubicBezTo>
                  <a:pt x="6883215" y="3214871"/>
                  <a:pt x="6623104" y="3385774"/>
                  <a:pt x="6419284" y="3433301"/>
                </a:cubicBezTo>
                <a:cubicBezTo>
                  <a:pt x="6081826" y="3419078"/>
                  <a:pt x="6042440" y="3414096"/>
                  <a:pt x="5693943" y="3433301"/>
                </a:cubicBezTo>
                <a:cubicBezTo>
                  <a:pt x="5345446" y="3452506"/>
                  <a:pt x="5329412" y="3431595"/>
                  <a:pt x="5208164" y="3433301"/>
                </a:cubicBezTo>
                <a:cubicBezTo>
                  <a:pt x="5086916" y="3435007"/>
                  <a:pt x="4593574" y="3428474"/>
                  <a:pt x="4422932" y="3433301"/>
                </a:cubicBezTo>
                <a:cubicBezTo>
                  <a:pt x="4252290" y="3438128"/>
                  <a:pt x="3896925" y="3443663"/>
                  <a:pt x="3757481" y="3433301"/>
                </a:cubicBezTo>
                <a:cubicBezTo>
                  <a:pt x="3618037" y="3422939"/>
                  <a:pt x="3411693" y="3414773"/>
                  <a:pt x="3151921" y="3433301"/>
                </a:cubicBezTo>
                <a:cubicBezTo>
                  <a:pt x="2892149" y="3451829"/>
                  <a:pt x="2739347" y="3406591"/>
                  <a:pt x="2426579" y="3433301"/>
                </a:cubicBezTo>
                <a:cubicBezTo>
                  <a:pt x="2113811" y="3460011"/>
                  <a:pt x="1896734" y="3409469"/>
                  <a:pt x="1761129" y="3433301"/>
                </a:cubicBezTo>
                <a:cubicBezTo>
                  <a:pt x="1625524" y="3457134"/>
                  <a:pt x="1425013" y="3411844"/>
                  <a:pt x="1155568" y="3433301"/>
                </a:cubicBezTo>
                <a:cubicBezTo>
                  <a:pt x="886123" y="3454758"/>
                  <a:pt x="736879" y="3405760"/>
                  <a:pt x="430227" y="3433301"/>
                </a:cubicBezTo>
                <a:cubicBezTo>
                  <a:pt x="210151" y="3387621"/>
                  <a:pt x="-46367" y="3268055"/>
                  <a:pt x="0" y="3003074"/>
                </a:cubicBezTo>
                <a:cubicBezTo>
                  <a:pt x="29678" y="2700797"/>
                  <a:pt x="-22663" y="2614960"/>
                  <a:pt x="0" y="2385591"/>
                </a:cubicBezTo>
                <a:cubicBezTo>
                  <a:pt x="22663" y="2156222"/>
                  <a:pt x="28579" y="1917722"/>
                  <a:pt x="0" y="1793836"/>
                </a:cubicBezTo>
                <a:cubicBezTo>
                  <a:pt x="-28579" y="1669951"/>
                  <a:pt x="-15548" y="1399814"/>
                  <a:pt x="0" y="1227810"/>
                </a:cubicBezTo>
                <a:cubicBezTo>
                  <a:pt x="15548" y="1055806"/>
                  <a:pt x="-9235" y="590122"/>
                  <a:pt x="0" y="430227"/>
                </a:cubicBezTo>
                <a:close/>
              </a:path>
              <a:path w="6849511" h="3433301" stroke="0" extrusionOk="0">
                <a:moveTo>
                  <a:pt x="0" y="430227"/>
                </a:moveTo>
                <a:cubicBezTo>
                  <a:pt x="1578" y="240867"/>
                  <a:pt x="214525" y="39143"/>
                  <a:pt x="430227" y="0"/>
                </a:cubicBezTo>
                <a:cubicBezTo>
                  <a:pt x="644863" y="-25823"/>
                  <a:pt x="990684" y="11253"/>
                  <a:pt x="1155568" y="0"/>
                </a:cubicBezTo>
                <a:cubicBezTo>
                  <a:pt x="1320452" y="-11253"/>
                  <a:pt x="1470114" y="1786"/>
                  <a:pt x="1701238" y="0"/>
                </a:cubicBezTo>
                <a:cubicBezTo>
                  <a:pt x="1932362" y="-1786"/>
                  <a:pt x="1997468" y="26197"/>
                  <a:pt x="2246908" y="0"/>
                </a:cubicBezTo>
                <a:cubicBezTo>
                  <a:pt x="2496348" y="-26197"/>
                  <a:pt x="2770982" y="-33545"/>
                  <a:pt x="2972249" y="0"/>
                </a:cubicBezTo>
                <a:cubicBezTo>
                  <a:pt x="3173516" y="33545"/>
                  <a:pt x="3284120" y="-5622"/>
                  <a:pt x="3577809" y="0"/>
                </a:cubicBezTo>
                <a:cubicBezTo>
                  <a:pt x="3871498" y="5622"/>
                  <a:pt x="4002044" y="972"/>
                  <a:pt x="4363041" y="0"/>
                </a:cubicBezTo>
                <a:cubicBezTo>
                  <a:pt x="4724038" y="-972"/>
                  <a:pt x="4845231" y="2168"/>
                  <a:pt x="5148273" y="0"/>
                </a:cubicBezTo>
                <a:cubicBezTo>
                  <a:pt x="5451315" y="-2168"/>
                  <a:pt x="5875544" y="16647"/>
                  <a:pt x="6419284" y="0"/>
                </a:cubicBezTo>
                <a:cubicBezTo>
                  <a:pt x="6643751" y="-5904"/>
                  <a:pt x="6812589" y="192295"/>
                  <a:pt x="6849511" y="430227"/>
                </a:cubicBezTo>
                <a:cubicBezTo>
                  <a:pt x="6835894" y="696529"/>
                  <a:pt x="6879174" y="820934"/>
                  <a:pt x="6849511" y="1073439"/>
                </a:cubicBezTo>
                <a:cubicBezTo>
                  <a:pt x="6819848" y="1325944"/>
                  <a:pt x="6824300" y="1539141"/>
                  <a:pt x="6849511" y="1716651"/>
                </a:cubicBezTo>
                <a:cubicBezTo>
                  <a:pt x="6874722" y="1894161"/>
                  <a:pt x="6861997" y="2129725"/>
                  <a:pt x="6849511" y="2359862"/>
                </a:cubicBezTo>
                <a:cubicBezTo>
                  <a:pt x="6837025" y="2589999"/>
                  <a:pt x="6876447" y="2688290"/>
                  <a:pt x="6849511" y="3003074"/>
                </a:cubicBezTo>
                <a:cubicBezTo>
                  <a:pt x="6880385" y="3231661"/>
                  <a:pt x="6659321" y="3474432"/>
                  <a:pt x="6419284" y="3433301"/>
                </a:cubicBezTo>
                <a:cubicBezTo>
                  <a:pt x="6057430" y="3400690"/>
                  <a:pt x="5833670" y="3414874"/>
                  <a:pt x="5634052" y="3433301"/>
                </a:cubicBezTo>
                <a:cubicBezTo>
                  <a:pt x="5434434" y="3451728"/>
                  <a:pt x="5254075" y="3426354"/>
                  <a:pt x="5028492" y="3433301"/>
                </a:cubicBezTo>
                <a:cubicBezTo>
                  <a:pt x="4802909" y="3440248"/>
                  <a:pt x="4470110" y="3396260"/>
                  <a:pt x="4243260" y="3433301"/>
                </a:cubicBezTo>
                <a:cubicBezTo>
                  <a:pt x="4016410" y="3470342"/>
                  <a:pt x="3844055" y="3450788"/>
                  <a:pt x="3517919" y="3433301"/>
                </a:cubicBezTo>
                <a:cubicBezTo>
                  <a:pt x="3191783" y="3415814"/>
                  <a:pt x="3180372" y="3461679"/>
                  <a:pt x="2912358" y="3433301"/>
                </a:cubicBezTo>
                <a:cubicBezTo>
                  <a:pt x="2644344" y="3404923"/>
                  <a:pt x="2498777" y="3430820"/>
                  <a:pt x="2366689" y="3433301"/>
                </a:cubicBezTo>
                <a:cubicBezTo>
                  <a:pt x="2234601" y="3435782"/>
                  <a:pt x="2010813" y="3406255"/>
                  <a:pt x="1821019" y="3433301"/>
                </a:cubicBezTo>
                <a:cubicBezTo>
                  <a:pt x="1631225" y="3460348"/>
                  <a:pt x="1299376" y="3429528"/>
                  <a:pt x="1035787" y="3433301"/>
                </a:cubicBezTo>
                <a:cubicBezTo>
                  <a:pt x="772198" y="3437074"/>
                  <a:pt x="563188" y="3453730"/>
                  <a:pt x="430227" y="3433301"/>
                </a:cubicBezTo>
                <a:cubicBezTo>
                  <a:pt x="190649" y="3426939"/>
                  <a:pt x="-17047" y="3278771"/>
                  <a:pt x="0" y="3003074"/>
                </a:cubicBezTo>
                <a:cubicBezTo>
                  <a:pt x="-25775" y="2748650"/>
                  <a:pt x="11838" y="2463954"/>
                  <a:pt x="0" y="2308405"/>
                </a:cubicBezTo>
                <a:cubicBezTo>
                  <a:pt x="-11838" y="2152856"/>
                  <a:pt x="-1737" y="1937759"/>
                  <a:pt x="0" y="1742379"/>
                </a:cubicBezTo>
                <a:cubicBezTo>
                  <a:pt x="1737" y="1546999"/>
                  <a:pt x="16714" y="1385389"/>
                  <a:pt x="0" y="1150624"/>
                </a:cubicBezTo>
                <a:cubicBezTo>
                  <a:pt x="-16714" y="915860"/>
                  <a:pt x="-7058" y="750806"/>
                  <a:pt x="0" y="430227"/>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Đã ai lên rừng cọ</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Nhìn trời xanh, lá che.</a:t>
            </a:r>
          </a:p>
        </p:txBody>
      </p:sp>
      <p:sp>
        <p:nvSpPr>
          <p:cNvPr id="14" name="Rectangle 13">
            <a:extLst>
              <a:ext uri="{FF2B5EF4-FFF2-40B4-BE49-F238E27FC236}">
                <a16:creationId xmlns:a16="http://schemas.microsoft.com/office/drawing/2014/main" id="{49737572-B7B0-457A-B75C-FC03A44173EE}"/>
              </a:ext>
            </a:extLst>
          </p:cNvPr>
          <p:cNvSpPr/>
          <p:nvPr/>
        </p:nvSpPr>
        <p:spPr>
          <a:xfrm>
            <a:off x="1446878" y="360444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24B0932-CE2F-4D01-8ABB-C6C512139151}"/>
              </a:ext>
            </a:extLst>
          </p:cNvPr>
          <p:cNvSpPr/>
          <p:nvPr/>
        </p:nvSpPr>
        <p:spPr>
          <a:xfrm>
            <a:off x="1380203" y="4423595"/>
            <a:ext cx="4658647" cy="50083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44">
            <a:extLst>
              <a:ext uri="{FF2B5EF4-FFF2-40B4-BE49-F238E27FC236}">
                <a16:creationId xmlns:a16="http://schemas.microsoft.com/office/drawing/2014/main" id="{09B25C4C-00BB-4364-AA3F-9CAADEBAFDAF}"/>
              </a:ext>
            </a:extLst>
          </p:cNvPr>
          <p:cNvSpPr/>
          <p:nvPr/>
        </p:nvSpPr>
        <p:spPr>
          <a:xfrm>
            <a:off x="723900" y="5448300"/>
            <a:ext cx="8229600" cy="1243005"/>
          </a:xfrm>
          <a:custGeom>
            <a:avLst/>
            <a:gdLst>
              <a:gd name="connsiteX0" fmla="*/ 0 w 8229600"/>
              <a:gd name="connsiteY0" fmla="*/ 155761 h 1243005"/>
              <a:gd name="connsiteX1" fmla="*/ 155761 w 8229600"/>
              <a:gd name="connsiteY1" fmla="*/ 0 h 1243005"/>
              <a:gd name="connsiteX2" fmla="*/ 894782 w 8229600"/>
              <a:gd name="connsiteY2" fmla="*/ 0 h 1243005"/>
              <a:gd name="connsiteX3" fmla="*/ 1554621 w 8229600"/>
              <a:gd name="connsiteY3" fmla="*/ 0 h 1243005"/>
              <a:gd name="connsiteX4" fmla="*/ 2214461 w 8229600"/>
              <a:gd name="connsiteY4" fmla="*/ 0 h 1243005"/>
              <a:gd name="connsiteX5" fmla="*/ 2874301 w 8229600"/>
              <a:gd name="connsiteY5" fmla="*/ 0 h 1243005"/>
              <a:gd name="connsiteX6" fmla="*/ 3692503 w 8229600"/>
              <a:gd name="connsiteY6" fmla="*/ 0 h 1243005"/>
              <a:gd name="connsiteX7" fmla="*/ 4352342 w 8229600"/>
              <a:gd name="connsiteY7" fmla="*/ 0 h 1243005"/>
              <a:gd name="connsiteX8" fmla="*/ 5012182 w 8229600"/>
              <a:gd name="connsiteY8" fmla="*/ 0 h 1243005"/>
              <a:gd name="connsiteX9" fmla="*/ 5751203 w 8229600"/>
              <a:gd name="connsiteY9" fmla="*/ 0 h 1243005"/>
              <a:gd name="connsiteX10" fmla="*/ 6411043 w 8229600"/>
              <a:gd name="connsiteY10" fmla="*/ 0 h 1243005"/>
              <a:gd name="connsiteX11" fmla="*/ 6991702 w 8229600"/>
              <a:gd name="connsiteY11" fmla="*/ 0 h 1243005"/>
              <a:gd name="connsiteX12" fmla="*/ 8073839 w 8229600"/>
              <a:gd name="connsiteY12" fmla="*/ 0 h 1243005"/>
              <a:gd name="connsiteX13" fmla="*/ 8229600 w 8229600"/>
              <a:gd name="connsiteY13" fmla="*/ 155761 h 1243005"/>
              <a:gd name="connsiteX14" fmla="*/ 8229600 w 8229600"/>
              <a:gd name="connsiteY14" fmla="*/ 630817 h 1243005"/>
              <a:gd name="connsiteX15" fmla="*/ 8229600 w 8229600"/>
              <a:gd name="connsiteY15" fmla="*/ 1087244 h 1243005"/>
              <a:gd name="connsiteX16" fmla="*/ 8073839 w 8229600"/>
              <a:gd name="connsiteY16" fmla="*/ 1243005 h 1243005"/>
              <a:gd name="connsiteX17" fmla="*/ 7334818 w 8229600"/>
              <a:gd name="connsiteY17" fmla="*/ 1243005 h 1243005"/>
              <a:gd name="connsiteX18" fmla="*/ 6595798 w 8229600"/>
              <a:gd name="connsiteY18" fmla="*/ 1243005 h 1243005"/>
              <a:gd name="connsiteX19" fmla="*/ 5935958 w 8229600"/>
              <a:gd name="connsiteY19" fmla="*/ 1243005 h 1243005"/>
              <a:gd name="connsiteX20" fmla="*/ 5355299 w 8229600"/>
              <a:gd name="connsiteY20" fmla="*/ 1243005 h 1243005"/>
              <a:gd name="connsiteX21" fmla="*/ 4933001 w 8229600"/>
              <a:gd name="connsiteY21" fmla="*/ 1243005 h 1243005"/>
              <a:gd name="connsiteX22" fmla="*/ 4352342 w 8229600"/>
              <a:gd name="connsiteY22" fmla="*/ 1243005 h 1243005"/>
              <a:gd name="connsiteX23" fmla="*/ 3771683 w 8229600"/>
              <a:gd name="connsiteY23" fmla="*/ 1243005 h 1243005"/>
              <a:gd name="connsiteX24" fmla="*/ 3349386 w 8229600"/>
              <a:gd name="connsiteY24" fmla="*/ 1243005 h 1243005"/>
              <a:gd name="connsiteX25" fmla="*/ 2847908 w 8229600"/>
              <a:gd name="connsiteY25" fmla="*/ 1243005 h 1243005"/>
              <a:gd name="connsiteX26" fmla="*/ 2425610 w 8229600"/>
              <a:gd name="connsiteY26" fmla="*/ 1243005 h 1243005"/>
              <a:gd name="connsiteX27" fmla="*/ 1607409 w 8229600"/>
              <a:gd name="connsiteY27" fmla="*/ 1243005 h 1243005"/>
              <a:gd name="connsiteX28" fmla="*/ 1105930 w 8229600"/>
              <a:gd name="connsiteY28" fmla="*/ 1243005 h 1243005"/>
              <a:gd name="connsiteX29" fmla="*/ 155761 w 8229600"/>
              <a:gd name="connsiteY29" fmla="*/ 1243005 h 1243005"/>
              <a:gd name="connsiteX30" fmla="*/ 0 w 8229600"/>
              <a:gd name="connsiteY30" fmla="*/ 1087244 h 1243005"/>
              <a:gd name="connsiteX31" fmla="*/ 0 w 8229600"/>
              <a:gd name="connsiteY31" fmla="*/ 630817 h 1243005"/>
              <a:gd name="connsiteX32" fmla="*/ 0 w 8229600"/>
              <a:gd name="connsiteY32" fmla="*/ 155761 h 12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9600" h="1243005" fill="none" extrusionOk="0">
                <a:moveTo>
                  <a:pt x="0" y="155761"/>
                </a:moveTo>
                <a:cubicBezTo>
                  <a:pt x="1342" y="48772"/>
                  <a:pt x="64696" y="-18989"/>
                  <a:pt x="155761" y="0"/>
                </a:cubicBezTo>
                <a:cubicBezTo>
                  <a:pt x="449335" y="-11402"/>
                  <a:pt x="626889" y="22809"/>
                  <a:pt x="894782" y="0"/>
                </a:cubicBezTo>
                <a:cubicBezTo>
                  <a:pt x="1162675" y="-22809"/>
                  <a:pt x="1229133" y="19891"/>
                  <a:pt x="1554621" y="0"/>
                </a:cubicBezTo>
                <a:cubicBezTo>
                  <a:pt x="1880109" y="-19891"/>
                  <a:pt x="1933018" y="9389"/>
                  <a:pt x="2214461" y="0"/>
                </a:cubicBezTo>
                <a:cubicBezTo>
                  <a:pt x="2495904" y="-9389"/>
                  <a:pt x="2741651" y="24920"/>
                  <a:pt x="2874301" y="0"/>
                </a:cubicBezTo>
                <a:cubicBezTo>
                  <a:pt x="3006951" y="-24920"/>
                  <a:pt x="3520771" y="285"/>
                  <a:pt x="3692503" y="0"/>
                </a:cubicBezTo>
                <a:cubicBezTo>
                  <a:pt x="3864235" y="-285"/>
                  <a:pt x="4022562" y="-25804"/>
                  <a:pt x="4352342" y="0"/>
                </a:cubicBezTo>
                <a:cubicBezTo>
                  <a:pt x="4682122" y="25804"/>
                  <a:pt x="4786574" y="-32843"/>
                  <a:pt x="5012182" y="0"/>
                </a:cubicBezTo>
                <a:cubicBezTo>
                  <a:pt x="5237790" y="32843"/>
                  <a:pt x="5551318" y="-31825"/>
                  <a:pt x="5751203" y="0"/>
                </a:cubicBezTo>
                <a:cubicBezTo>
                  <a:pt x="5951088" y="31825"/>
                  <a:pt x="6113084" y="-26482"/>
                  <a:pt x="6411043" y="0"/>
                </a:cubicBezTo>
                <a:cubicBezTo>
                  <a:pt x="6709002" y="26482"/>
                  <a:pt x="6775753" y="3746"/>
                  <a:pt x="6991702" y="0"/>
                </a:cubicBezTo>
                <a:cubicBezTo>
                  <a:pt x="7207651" y="-3746"/>
                  <a:pt x="7546624" y="43442"/>
                  <a:pt x="8073839" y="0"/>
                </a:cubicBezTo>
                <a:cubicBezTo>
                  <a:pt x="8167383" y="-5759"/>
                  <a:pt x="8218553" y="54198"/>
                  <a:pt x="8229600" y="155761"/>
                </a:cubicBezTo>
                <a:cubicBezTo>
                  <a:pt x="8243182" y="338391"/>
                  <a:pt x="8207656" y="433360"/>
                  <a:pt x="8229600" y="630817"/>
                </a:cubicBezTo>
                <a:cubicBezTo>
                  <a:pt x="8251544" y="828274"/>
                  <a:pt x="8240384" y="917153"/>
                  <a:pt x="8229600" y="1087244"/>
                </a:cubicBezTo>
                <a:cubicBezTo>
                  <a:pt x="8227022" y="1181137"/>
                  <a:pt x="8168132" y="1254316"/>
                  <a:pt x="8073839" y="1243005"/>
                </a:cubicBezTo>
                <a:cubicBezTo>
                  <a:pt x="7714621" y="1257594"/>
                  <a:pt x="7484426" y="1220049"/>
                  <a:pt x="7334818" y="1243005"/>
                </a:cubicBezTo>
                <a:cubicBezTo>
                  <a:pt x="7185210" y="1265961"/>
                  <a:pt x="6894428" y="1268231"/>
                  <a:pt x="6595798" y="1243005"/>
                </a:cubicBezTo>
                <a:cubicBezTo>
                  <a:pt x="6297168" y="1217779"/>
                  <a:pt x="6111969" y="1271048"/>
                  <a:pt x="5935958" y="1243005"/>
                </a:cubicBezTo>
                <a:cubicBezTo>
                  <a:pt x="5759947" y="1214962"/>
                  <a:pt x="5476941" y="1215888"/>
                  <a:pt x="5355299" y="1243005"/>
                </a:cubicBezTo>
                <a:cubicBezTo>
                  <a:pt x="5233657" y="1270122"/>
                  <a:pt x="5065539" y="1226652"/>
                  <a:pt x="4933001" y="1243005"/>
                </a:cubicBezTo>
                <a:cubicBezTo>
                  <a:pt x="4800463" y="1259358"/>
                  <a:pt x="4588860" y="1236302"/>
                  <a:pt x="4352342" y="1243005"/>
                </a:cubicBezTo>
                <a:cubicBezTo>
                  <a:pt x="4115824" y="1249708"/>
                  <a:pt x="3951901" y="1227718"/>
                  <a:pt x="3771683" y="1243005"/>
                </a:cubicBezTo>
                <a:cubicBezTo>
                  <a:pt x="3591465" y="1258292"/>
                  <a:pt x="3442801" y="1261507"/>
                  <a:pt x="3349386" y="1243005"/>
                </a:cubicBezTo>
                <a:cubicBezTo>
                  <a:pt x="3255971" y="1224503"/>
                  <a:pt x="3057074" y="1256172"/>
                  <a:pt x="2847908" y="1243005"/>
                </a:cubicBezTo>
                <a:cubicBezTo>
                  <a:pt x="2638742" y="1229838"/>
                  <a:pt x="2614785" y="1223637"/>
                  <a:pt x="2425610" y="1243005"/>
                </a:cubicBezTo>
                <a:cubicBezTo>
                  <a:pt x="2236435" y="1262373"/>
                  <a:pt x="1780508" y="1260042"/>
                  <a:pt x="1607409" y="1243005"/>
                </a:cubicBezTo>
                <a:cubicBezTo>
                  <a:pt x="1434310" y="1225968"/>
                  <a:pt x="1220444" y="1264889"/>
                  <a:pt x="1105930" y="1243005"/>
                </a:cubicBezTo>
                <a:cubicBezTo>
                  <a:pt x="991416" y="1221121"/>
                  <a:pt x="400689" y="1288921"/>
                  <a:pt x="155761" y="1243005"/>
                </a:cubicBezTo>
                <a:cubicBezTo>
                  <a:pt x="59249" y="1246077"/>
                  <a:pt x="3356" y="1165166"/>
                  <a:pt x="0" y="1087244"/>
                </a:cubicBezTo>
                <a:cubicBezTo>
                  <a:pt x="-1718" y="910254"/>
                  <a:pt x="-1403" y="826764"/>
                  <a:pt x="0" y="630817"/>
                </a:cubicBezTo>
                <a:cubicBezTo>
                  <a:pt x="1403" y="434870"/>
                  <a:pt x="11933" y="336010"/>
                  <a:pt x="0" y="155761"/>
                </a:cubicBezTo>
                <a:close/>
              </a:path>
              <a:path w="8229600" h="1243005" stroke="0" extrusionOk="0">
                <a:moveTo>
                  <a:pt x="0" y="155761"/>
                </a:moveTo>
                <a:cubicBezTo>
                  <a:pt x="309" y="79200"/>
                  <a:pt x="79432" y="17323"/>
                  <a:pt x="155761" y="0"/>
                </a:cubicBezTo>
                <a:cubicBezTo>
                  <a:pt x="429233" y="-32697"/>
                  <a:pt x="620659" y="22937"/>
                  <a:pt x="894782" y="0"/>
                </a:cubicBezTo>
                <a:cubicBezTo>
                  <a:pt x="1168905" y="-22937"/>
                  <a:pt x="1207098" y="-19592"/>
                  <a:pt x="1396260" y="0"/>
                </a:cubicBezTo>
                <a:cubicBezTo>
                  <a:pt x="1585422" y="19592"/>
                  <a:pt x="1654349" y="-2154"/>
                  <a:pt x="1897738" y="0"/>
                </a:cubicBezTo>
                <a:cubicBezTo>
                  <a:pt x="2141127" y="2154"/>
                  <a:pt x="2363293" y="-7143"/>
                  <a:pt x="2636759" y="0"/>
                </a:cubicBezTo>
                <a:cubicBezTo>
                  <a:pt x="2910225" y="7143"/>
                  <a:pt x="3050864" y="-5121"/>
                  <a:pt x="3217418" y="0"/>
                </a:cubicBezTo>
                <a:cubicBezTo>
                  <a:pt x="3383972" y="5121"/>
                  <a:pt x="3808792" y="-15487"/>
                  <a:pt x="4035619" y="0"/>
                </a:cubicBezTo>
                <a:cubicBezTo>
                  <a:pt x="4262446" y="15487"/>
                  <a:pt x="4617028" y="8516"/>
                  <a:pt x="4853821" y="0"/>
                </a:cubicBezTo>
                <a:cubicBezTo>
                  <a:pt x="5090614" y="-8516"/>
                  <a:pt x="5271887" y="28517"/>
                  <a:pt x="5592841" y="0"/>
                </a:cubicBezTo>
                <a:cubicBezTo>
                  <a:pt x="5913795" y="-28517"/>
                  <a:pt x="5877753" y="-9477"/>
                  <a:pt x="6094319" y="0"/>
                </a:cubicBezTo>
                <a:cubicBezTo>
                  <a:pt x="6310885" y="9477"/>
                  <a:pt x="6325841" y="-10027"/>
                  <a:pt x="6516617" y="0"/>
                </a:cubicBezTo>
                <a:cubicBezTo>
                  <a:pt x="6707393" y="10027"/>
                  <a:pt x="6942519" y="-27568"/>
                  <a:pt x="7334818" y="0"/>
                </a:cubicBezTo>
                <a:cubicBezTo>
                  <a:pt x="7727117" y="27568"/>
                  <a:pt x="7882343" y="14423"/>
                  <a:pt x="8073839" y="0"/>
                </a:cubicBezTo>
                <a:cubicBezTo>
                  <a:pt x="8161456" y="-20660"/>
                  <a:pt x="8221684" y="54712"/>
                  <a:pt x="8229600" y="155761"/>
                </a:cubicBezTo>
                <a:cubicBezTo>
                  <a:pt x="8251127" y="332109"/>
                  <a:pt x="8249485" y="494173"/>
                  <a:pt x="8229600" y="593558"/>
                </a:cubicBezTo>
                <a:cubicBezTo>
                  <a:pt x="8209715" y="692943"/>
                  <a:pt x="8223490" y="980921"/>
                  <a:pt x="8229600" y="1087244"/>
                </a:cubicBezTo>
                <a:cubicBezTo>
                  <a:pt x="8238590" y="1154624"/>
                  <a:pt x="8163368" y="1247599"/>
                  <a:pt x="8073839" y="1243005"/>
                </a:cubicBezTo>
                <a:cubicBezTo>
                  <a:pt x="7915713" y="1254125"/>
                  <a:pt x="7739645" y="1251796"/>
                  <a:pt x="7651542" y="1243005"/>
                </a:cubicBezTo>
                <a:cubicBezTo>
                  <a:pt x="7563439" y="1234214"/>
                  <a:pt x="7267195" y="1217097"/>
                  <a:pt x="6912521" y="1243005"/>
                </a:cubicBezTo>
                <a:cubicBezTo>
                  <a:pt x="6557847" y="1268913"/>
                  <a:pt x="6551582" y="1263815"/>
                  <a:pt x="6331862" y="1243005"/>
                </a:cubicBezTo>
                <a:cubicBezTo>
                  <a:pt x="6112142" y="1222195"/>
                  <a:pt x="5982826" y="1257007"/>
                  <a:pt x="5830384" y="1243005"/>
                </a:cubicBezTo>
                <a:cubicBezTo>
                  <a:pt x="5677942" y="1229003"/>
                  <a:pt x="5446032" y="1265798"/>
                  <a:pt x="5328905" y="1243005"/>
                </a:cubicBezTo>
                <a:cubicBezTo>
                  <a:pt x="5211778" y="1220212"/>
                  <a:pt x="4712884" y="1211541"/>
                  <a:pt x="4510704" y="1243005"/>
                </a:cubicBezTo>
                <a:cubicBezTo>
                  <a:pt x="4308524" y="1274469"/>
                  <a:pt x="4126644" y="1242349"/>
                  <a:pt x="3930045" y="1243005"/>
                </a:cubicBezTo>
                <a:cubicBezTo>
                  <a:pt x="3733446" y="1243661"/>
                  <a:pt x="3427712" y="1239160"/>
                  <a:pt x="3111843" y="1243005"/>
                </a:cubicBezTo>
                <a:cubicBezTo>
                  <a:pt x="2795974" y="1246850"/>
                  <a:pt x="2676688" y="1268949"/>
                  <a:pt x="2293642" y="1243005"/>
                </a:cubicBezTo>
                <a:cubicBezTo>
                  <a:pt x="1910596" y="1217061"/>
                  <a:pt x="1921931" y="1266000"/>
                  <a:pt x="1712983" y="1243005"/>
                </a:cubicBezTo>
                <a:cubicBezTo>
                  <a:pt x="1504035" y="1220010"/>
                  <a:pt x="1476910" y="1252947"/>
                  <a:pt x="1290686" y="1243005"/>
                </a:cubicBezTo>
                <a:cubicBezTo>
                  <a:pt x="1104462" y="1233063"/>
                  <a:pt x="1037238" y="1257875"/>
                  <a:pt x="789207" y="1243005"/>
                </a:cubicBezTo>
                <a:cubicBezTo>
                  <a:pt x="541176" y="1228135"/>
                  <a:pt x="437259" y="1254489"/>
                  <a:pt x="155761" y="1243005"/>
                </a:cubicBezTo>
                <a:cubicBezTo>
                  <a:pt x="74113" y="1243441"/>
                  <a:pt x="3490" y="1163670"/>
                  <a:pt x="0" y="1087244"/>
                </a:cubicBezTo>
                <a:cubicBezTo>
                  <a:pt x="3961" y="868678"/>
                  <a:pt x="-11053" y="832541"/>
                  <a:pt x="0" y="621503"/>
                </a:cubicBezTo>
                <a:cubicBezTo>
                  <a:pt x="11053" y="410465"/>
                  <a:pt x="15310" y="340547"/>
                  <a:pt x="0" y="155761"/>
                </a:cubicBezTo>
                <a:close/>
              </a:path>
            </a:pathLst>
          </a:custGeom>
          <a:solidFill>
            <a:srgbClr val="FFFF00"/>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mộng</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7702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1591065" cy="1622405"/>
            <a:chOff x="86318" y="1493403"/>
            <a:chExt cx="11591065" cy="1622405"/>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315624" y="1859800"/>
              <a:ext cx="11361759" cy="1256008"/>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Tìm những câu thơ nói về vẻ đẹp của hoa cọ và lá cọ. Vì sao lá cọ được gọi là “mặt trời xanh”?</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994401" cy="994401"/>
            </a:xfrm>
            <a:prstGeom prst="rect">
              <a:avLst/>
            </a:prstGeom>
          </p:spPr>
        </p:pic>
      </p:grpSp>
      <p:sp>
        <p:nvSpPr>
          <p:cNvPr id="45" name="Rectangle: Rounded Corners 44">
            <a:extLst>
              <a:ext uri="{FF2B5EF4-FFF2-40B4-BE49-F238E27FC236}">
                <a16:creationId xmlns:a16="http://schemas.microsoft.com/office/drawing/2014/main" id="{F498AB45-FC9E-4AC4-3AE6-329F45D1E7F1}"/>
              </a:ext>
            </a:extLst>
          </p:cNvPr>
          <p:cNvSpPr/>
          <p:nvPr/>
        </p:nvSpPr>
        <p:spPr>
          <a:xfrm>
            <a:off x="192537" y="2104514"/>
            <a:ext cx="5608188" cy="4576321"/>
          </a:xfrm>
          <a:custGeom>
            <a:avLst/>
            <a:gdLst>
              <a:gd name="connsiteX0" fmla="*/ 0 w 5608188"/>
              <a:gd name="connsiteY0" fmla="*/ 573459 h 4576321"/>
              <a:gd name="connsiteX1" fmla="*/ 573459 w 5608188"/>
              <a:gd name="connsiteY1" fmla="*/ 0 h 4576321"/>
              <a:gd name="connsiteX2" fmla="*/ 1076945 w 5608188"/>
              <a:gd name="connsiteY2" fmla="*/ 0 h 4576321"/>
              <a:gd name="connsiteX3" fmla="*/ 1625044 w 5608188"/>
              <a:gd name="connsiteY3" fmla="*/ 0 h 4576321"/>
              <a:gd name="connsiteX4" fmla="*/ 2351594 w 5608188"/>
              <a:gd name="connsiteY4" fmla="*/ 0 h 4576321"/>
              <a:gd name="connsiteX5" fmla="*/ 2855080 w 5608188"/>
              <a:gd name="connsiteY5" fmla="*/ 0 h 4576321"/>
              <a:gd name="connsiteX6" fmla="*/ 3358566 w 5608188"/>
              <a:gd name="connsiteY6" fmla="*/ 0 h 4576321"/>
              <a:gd name="connsiteX7" fmla="*/ 3862052 w 5608188"/>
              <a:gd name="connsiteY7" fmla="*/ 0 h 4576321"/>
              <a:gd name="connsiteX8" fmla="*/ 5034729 w 5608188"/>
              <a:gd name="connsiteY8" fmla="*/ 0 h 4576321"/>
              <a:gd name="connsiteX9" fmla="*/ 5608188 w 5608188"/>
              <a:gd name="connsiteY9" fmla="*/ 573459 h 4576321"/>
              <a:gd name="connsiteX10" fmla="*/ 5608188 w 5608188"/>
              <a:gd name="connsiteY10" fmla="*/ 1259340 h 4576321"/>
              <a:gd name="connsiteX11" fmla="*/ 5608188 w 5608188"/>
              <a:gd name="connsiteY11" fmla="*/ 1945220 h 4576321"/>
              <a:gd name="connsiteX12" fmla="*/ 5608188 w 5608188"/>
              <a:gd name="connsiteY12" fmla="*/ 2631101 h 4576321"/>
              <a:gd name="connsiteX13" fmla="*/ 5608188 w 5608188"/>
              <a:gd name="connsiteY13" fmla="*/ 3351275 h 4576321"/>
              <a:gd name="connsiteX14" fmla="*/ 5608188 w 5608188"/>
              <a:gd name="connsiteY14" fmla="*/ 4002862 h 4576321"/>
              <a:gd name="connsiteX15" fmla="*/ 5034729 w 5608188"/>
              <a:gd name="connsiteY15" fmla="*/ 4576321 h 4576321"/>
              <a:gd name="connsiteX16" fmla="*/ 4352792 w 5608188"/>
              <a:gd name="connsiteY16" fmla="*/ 4576321 h 4576321"/>
              <a:gd name="connsiteX17" fmla="*/ 3760080 w 5608188"/>
              <a:gd name="connsiteY17" fmla="*/ 4576321 h 4576321"/>
              <a:gd name="connsiteX18" fmla="*/ 3211982 w 5608188"/>
              <a:gd name="connsiteY18" fmla="*/ 4576321 h 4576321"/>
              <a:gd name="connsiteX19" fmla="*/ 2708495 w 5608188"/>
              <a:gd name="connsiteY19" fmla="*/ 4576321 h 4576321"/>
              <a:gd name="connsiteX20" fmla="*/ 1981946 w 5608188"/>
              <a:gd name="connsiteY20" fmla="*/ 4576321 h 4576321"/>
              <a:gd name="connsiteX21" fmla="*/ 1344621 w 5608188"/>
              <a:gd name="connsiteY21" fmla="*/ 4576321 h 4576321"/>
              <a:gd name="connsiteX22" fmla="*/ 573459 w 5608188"/>
              <a:gd name="connsiteY22" fmla="*/ 4576321 h 4576321"/>
              <a:gd name="connsiteX23" fmla="*/ 0 w 5608188"/>
              <a:gd name="connsiteY23" fmla="*/ 4002862 h 4576321"/>
              <a:gd name="connsiteX24" fmla="*/ 0 w 5608188"/>
              <a:gd name="connsiteY24" fmla="*/ 3282687 h 4576321"/>
              <a:gd name="connsiteX25" fmla="*/ 0 w 5608188"/>
              <a:gd name="connsiteY25" fmla="*/ 2699689 h 4576321"/>
              <a:gd name="connsiteX26" fmla="*/ 0 w 5608188"/>
              <a:gd name="connsiteY26" fmla="*/ 2048102 h 4576321"/>
              <a:gd name="connsiteX27" fmla="*/ 0 w 5608188"/>
              <a:gd name="connsiteY27" fmla="*/ 1396516 h 4576321"/>
              <a:gd name="connsiteX28" fmla="*/ 0 w 5608188"/>
              <a:gd name="connsiteY28" fmla="*/ 573459 h 4576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8188" h="4576321" fill="none" extrusionOk="0">
                <a:moveTo>
                  <a:pt x="0" y="573459"/>
                </a:moveTo>
                <a:cubicBezTo>
                  <a:pt x="-3722" y="287063"/>
                  <a:pt x="221009" y="-39561"/>
                  <a:pt x="573459" y="0"/>
                </a:cubicBezTo>
                <a:cubicBezTo>
                  <a:pt x="817474" y="-11999"/>
                  <a:pt x="863445" y="1133"/>
                  <a:pt x="1076945" y="0"/>
                </a:cubicBezTo>
                <a:cubicBezTo>
                  <a:pt x="1290445" y="-1133"/>
                  <a:pt x="1352987" y="-27344"/>
                  <a:pt x="1625044" y="0"/>
                </a:cubicBezTo>
                <a:cubicBezTo>
                  <a:pt x="1897101" y="27344"/>
                  <a:pt x="1991815" y="26179"/>
                  <a:pt x="2351594" y="0"/>
                </a:cubicBezTo>
                <a:cubicBezTo>
                  <a:pt x="2711373" y="-26179"/>
                  <a:pt x="2683117" y="-467"/>
                  <a:pt x="2855080" y="0"/>
                </a:cubicBezTo>
                <a:cubicBezTo>
                  <a:pt x="3027043" y="467"/>
                  <a:pt x="3247083" y="7046"/>
                  <a:pt x="3358566" y="0"/>
                </a:cubicBezTo>
                <a:cubicBezTo>
                  <a:pt x="3470049" y="-7046"/>
                  <a:pt x="3620772" y="20878"/>
                  <a:pt x="3862052" y="0"/>
                </a:cubicBezTo>
                <a:cubicBezTo>
                  <a:pt x="4103332" y="-20878"/>
                  <a:pt x="4609840" y="-55026"/>
                  <a:pt x="5034729" y="0"/>
                </a:cubicBezTo>
                <a:cubicBezTo>
                  <a:pt x="5388836" y="-22747"/>
                  <a:pt x="5657279" y="275244"/>
                  <a:pt x="5608188" y="573459"/>
                </a:cubicBezTo>
                <a:cubicBezTo>
                  <a:pt x="5630063" y="866688"/>
                  <a:pt x="5595460" y="976532"/>
                  <a:pt x="5608188" y="1259340"/>
                </a:cubicBezTo>
                <a:cubicBezTo>
                  <a:pt x="5620916" y="1542148"/>
                  <a:pt x="5606082" y="1795575"/>
                  <a:pt x="5608188" y="1945220"/>
                </a:cubicBezTo>
                <a:cubicBezTo>
                  <a:pt x="5610294" y="2094865"/>
                  <a:pt x="5584082" y="2338209"/>
                  <a:pt x="5608188" y="2631101"/>
                </a:cubicBezTo>
                <a:cubicBezTo>
                  <a:pt x="5632294" y="2923993"/>
                  <a:pt x="5578335" y="3021840"/>
                  <a:pt x="5608188" y="3351275"/>
                </a:cubicBezTo>
                <a:cubicBezTo>
                  <a:pt x="5638041" y="3680710"/>
                  <a:pt x="5639035" y="3730142"/>
                  <a:pt x="5608188" y="4002862"/>
                </a:cubicBezTo>
                <a:cubicBezTo>
                  <a:pt x="5545880" y="4329584"/>
                  <a:pt x="5364614" y="4575477"/>
                  <a:pt x="5034729" y="4576321"/>
                </a:cubicBezTo>
                <a:cubicBezTo>
                  <a:pt x="4887383" y="4609452"/>
                  <a:pt x="4544637" y="4577723"/>
                  <a:pt x="4352792" y="4576321"/>
                </a:cubicBezTo>
                <a:cubicBezTo>
                  <a:pt x="4160947" y="4574919"/>
                  <a:pt x="3970611" y="4586649"/>
                  <a:pt x="3760080" y="4576321"/>
                </a:cubicBezTo>
                <a:cubicBezTo>
                  <a:pt x="3549549" y="4565993"/>
                  <a:pt x="3448401" y="4568190"/>
                  <a:pt x="3211982" y="4576321"/>
                </a:cubicBezTo>
                <a:cubicBezTo>
                  <a:pt x="2975563" y="4584452"/>
                  <a:pt x="2860482" y="4562854"/>
                  <a:pt x="2708495" y="4576321"/>
                </a:cubicBezTo>
                <a:cubicBezTo>
                  <a:pt x="2556508" y="4589788"/>
                  <a:pt x="2159633" y="4594131"/>
                  <a:pt x="1981946" y="4576321"/>
                </a:cubicBezTo>
                <a:cubicBezTo>
                  <a:pt x="1804259" y="4558511"/>
                  <a:pt x="1590281" y="4584719"/>
                  <a:pt x="1344621" y="4576321"/>
                </a:cubicBezTo>
                <a:cubicBezTo>
                  <a:pt x="1098962" y="4567923"/>
                  <a:pt x="943004" y="4541572"/>
                  <a:pt x="573459" y="4576321"/>
                </a:cubicBezTo>
                <a:cubicBezTo>
                  <a:pt x="232433" y="4562034"/>
                  <a:pt x="1582" y="4360335"/>
                  <a:pt x="0" y="4002862"/>
                </a:cubicBezTo>
                <a:cubicBezTo>
                  <a:pt x="-32798" y="3826453"/>
                  <a:pt x="-105" y="3624013"/>
                  <a:pt x="0" y="3282687"/>
                </a:cubicBezTo>
                <a:cubicBezTo>
                  <a:pt x="105" y="2941361"/>
                  <a:pt x="1174" y="2865691"/>
                  <a:pt x="0" y="2699689"/>
                </a:cubicBezTo>
                <a:cubicBezTo>
                  <a:pt x="-1174" y="2533687"/>
                  <a:pt x="8177" y="2191785"/>
                  <a:pt x="0" y="2048102"/>
                </a:cubicBezTo>
                <a:cubicBezTo>
                  <a:pt x="-8177" y="1904419"/>
                  <a:pt x="2269" y="1582822"/>
                  <a:pt x="0" y="1396516"/>
                </a:cubicBezTo>
                <a:cubicBezTo>
                  <a:pt x="-2269" y="1210210"/>
                  <a:pt x="11476" y="949163"/>
                  <a:pt x="0" y="573459"/>
                </a:cubicBezTo>
                <a:close/>
              </a:path>
              <a:path w="5608188" h="4576321" stroke="0" extrusionOk="0">
                <a:moveTo>
                  <a:pt x="0" y="573459"/>
                </a:moveTo>
                <a:cubicBezTo>
                  <a:pt x="2410" y="330450"/>
                  <a:pt x="279640" y="40910"/>
                  <a:pt x="573459" y="0"/>
                </a:cubicBezTo>
                <a:cubicBezTo>
                  <a:pt x="725731" y="-12418"/>
                  <a:pt x="984624" y="-6215"/>
                  <a:pt x="1255396" y="0"/>
                </a:cubicBezTo>
                <a:cubicBezTo>
                  <a:pt x="1526168" y="6215"/>
                  <a:pt x="1579343" y="-7648"/>
                  <a:pt x="1803495" y="0"/>
                </a:cubicBezTo>
                <a:cubicBezTo>
                  <a:pt x="2027647" y="7648"/>
                  <a:pt x="2126331" y="9789"/>
                  <a:pt x="2351594" y="0"/>
                </a:cubicBezTo>
                <a:cubicBezTo>
                  <a:pt x="2576857" y="-9789"/>
                  <a:pt x="2736100" y="-3828"/>
                  <a:pt x="3033531" y="0"/>
                </a:cubicBezTo>
                <a:cubicBezTo>
                  <a:pt x="3330962" y="3828"/>
                  <a:pt x="3500540" y="-22838"/>
                  <a:pt x="3626242" y="0"/>
                </a:cubicBezTo>
                <a:cubicBezTo>
                  <a:pt x="3751944" y="22838"/>
                  <a:pt x="4133455" y="14333"/>
                  <a:pt x="4352792" y="0"/>
                </a:cubicBezTo>
                <a:cubicBezTo>
                  <a:pt x="4572129" y="-14333"/>
                  <a:pt x="4785240" y="-27451"/>
                  <a:pt x="5034729" y="0"/>
                </a:cubicBezTo>
                <a:cubicBezTo>
                  <a:pt x="5338363" y="6884"/>
                  <a:pt x="5639398" y="222197"/>
                  <a:pt x="5608188" y="573459"/>
                </a:cubicBezTo>
                <a:cubicBezTo>
                  <a:pt x="5593100" y="833146"/>
                  <a:pt x="5619789" y="946130"/>
                  <a:pt x="5608188" y="1190752"/>
                </a:cubicBezTo>
                <a:cubicBezTo>
                  <a:pt x="5596587" y="1435374"/>
                  <a:pt x="5598027" y="1578319"/>
                  <a:pt x="5608188" y="1945220"/>
                </a:cubicBezTo>
                <a:cubicBezTo>
                  <a:pt x="5618349" y="2312121"/>
                  <a:pt x="5617413" y="2396242"/>
                  <a:pt x="5608188" y="2631101"/>
                </a:cubicBezTo>
                <a:cubicBezTo>
                  <a:pt x="5598963" y="2865960"/>
                  <a:pt x="5618529" y="3173899"/>
                  <a:pt x="5608188" y="3316981"/>
                </a:cubicBezTo>
                <a:cubicBezTo>
                  <a:pt x="5597847" y="3460063"/>
                  <a:pt x="5603861" y="3799363"/>
                  <a:pt x="5608188" y="4002862"/>
                </a:cubicBezTo>
                <a:cubicBezTo>
                  <a:pt x="5632648" y="4312428"/>
                  <a:pt x="5353157" y="4605360"/>
                  <a:pt x="5034729" y="4576321"/>
                </a:cubicBezTo>
                <a:cubicBezTo>
                  <a:pt x="4886315" y="4588538"/>
                  <a:pt x="4646281" y="4563567"/>
                  <a:pt x="4308179" y="4576321"/>
                </a:cubicBezTo>
                <a:cubicBezTo>
                  <a:pt x="3970077" y="4589076"/>
                  <a:pt x="3965118" y="4593066"/>
                  <a:pt x="3715468" y="4576321"/>
                </a:cubicBezTo>
                <a:cubicBezTo>
                  <a:pt x="3465818" y="4559576"/>
                  <a:pt x="3319872" y="4554790"/>
                  <a:pt x="2988918" y="4576321"/>
                </a:cubicBezTo>
                <a:cubicBezTo>
                  <a:pt x="2657964" y="4597853"/>
                  <a:pt x="2592374" y="4555339"/>
                  <a:pt x="2306981" y="4576321"/>
                </a:cubicBezTo>
                <a:cubicBezTo>
                  <a:pt x="2021588" y="4597303"/>
                  <a:pt x="1973708" y="4588145"/>
                  <a:pt x="1714269" y="4576321"/>
                </a:cubicBezTo>
                <a:cubicBezTo>
                  <a:pt x="1454830" y="4564497"/>
                  <a:pt x="1403398" y="4570393"/>
                  <a:pt x="1166171" y="4576321"/>
                </a:cubicBezTo>
                <a:cubicBezTo>
                  <a:pt x="928944" y="4582249"/>
                  <a:pt x="736647" y="4582810"/>
                  <a:pt x="573459" y="4576321"/>
                </a:cubicBezTo>
                <a:cubicBezTo>
                  <a:pt x="285728" y="4543573"/>
                  <a:pt x="-17518" y="4369142"/>
                  <a:pt x="0" y="4002862"/>
                </a:cubicBezTo>
                <a:cubicBezTo>
                  <a:pt x="-18100" y="3782451"/>
                  <a:pt x="-30099" y="3570290"/>
                  <a:pt x="0" y="3248393"/>
                </a:cubicBezTo>
                <a:cubicBezTo>
                  <a:pt x="30099" y="2926496"/>
                  <a:pt x="-5351" y="2806773"/>
                  <a:pt x="0" y="2493925"/>
                </a:cubicBezTo>
                <a:cubicBezTo>
                  <a:pt x="5351" y="2181077"/>
                  <a:pt x="734" y="2069257"/>
                  <a:pt x="0" y="1842338"/>
                </a:cubicBezTo>
                <a:cubicBezTo>
                  <a:pt x="-734" y="1615419"/>
                  <a:pt x="17229" y="1403532"/>
                  <a:pt x="0" y="1259340"/>
                </a:cubicBezTo>
                <a:cubicBezTo>
                  <a:pt x="-17229" y="1115148"/>
                  <a:pt x="-17576" y="873089"/>
                  <a:pt x="0" y="5734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 ai biết gió ấm</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 khi rừng cọ nở</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vàng như hoa cau.</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457200" algn="just">
              <a:defRPr/>
            </a:pP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 có ai dậy sớm</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 xòe từng tia nắng</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9829800" y="4061689"/>
            <a:ext cx="2362199" cy="28008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7ECDA62-FFB4-48C9-89B5-9438164DAA58}"/>
              </a:ext>
            </a:extLst>
          </p:cNvPr>
          <p:cNvSpPr/>
          <p:nvPr/>
        </p:nvSpPr>
        <p:spPr>
          <a:xfrm>
            <a:off x="761078" y="3728270"/>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CD8D181F-A246-425A-8197-1FCF7ACFBA98}"/>
              </a:ext>
            </a:extLst>
          </p:cNvPr>
          <p:cNvSpPr/>
          <p:nvPr/>
        </p:nvSpPr>
        <p:spPr>
          <a:xfrm>
            <a:off x="799178" y="566184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48F4EDBC-05CA-4603-915D-B6AE136F53C2}"/>
              </a:ext>
            </a:extLst>
          </p:cNvPr>
          <p:cNvSpPr/>
          <p:nvPr/>
        </p:nvSpPr>
        <p:spPr>
          <a:xfrm>
            <a:off x="780128" y="617619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id="{DC0D3128-9611-4177-BAD1-D802445EF2B6}"/>
              </a:ext>
            </a:extLst>
          </p:cNvPr>
          <p:cNvSpPr/>
          <p:nvPr/>
        </p:nvSpPr>
        <p:spPr>
          <a:xfrm>
            <a:off x="5991225" y="2133600"/>
            <a:ext cx="4457700" cy="3667125"/>
          </a:xfrm>
          <a:custGeom>
            <a:avLst/>
            <a:gdLst>
              <a:gd name="connsiteX0" fmla="*/ 0 w 4457700"/>
              <a:gd name="connsiteY0" fmla="*/ 459527 h 3667125"/>
              <a:gd name="connsiteX1" fmla="*/ 459527 w 4457700"/>
              <a:gd name="connsiteY1" fmla="*/ 0 h 3667125"/>
              <a:gd name="connsiteX2" fmla="*/ 1049301 w 4457700"/>
              <a:gd name="connsiteY2" fmla="*/ 0 h 3667125"/>
              <a:gd name="connsiteX3" fmla="*/ 1568303 w 4457700"/>
              <a:gd name="connsiteY3" fmla="*/ 0 h 3667125"/>
              <a:gd name="connsiteX4" fmla="*/ 2087304 w 4457700"/>
              <a:gd name="connsiteY4" fmla="*/ 0 h 3667125"/>
              <a:gd name="connsiteX5" fmla="*/ 2712465 w 4457700"/>
              <a:gd name="connsiteY5" fmla="*/ 0 h 3667125"/>
              <a:gd name="connsiteX6" fmla="*/ 3196080 w 4457700"/>
              <a:gd name="connsiteY6" fmla="*/ 0 h 3667125"/>
              <a:gd name="connsiteX7" fmla="*/ 3998173 w 4457700"/>
              <a:gd name="connsiteY7" fmla="*/ 0 h 3667125"/>
              <a:gd name="connsiteX8" fmla="*/ 4457700 w 4457700"/>
              <a:gd name="connsiteY8" fmla="*/ 459527 h 3667125"/>
              <a:gd name="connsiteX9" fmla="*/ 4457700 w 4457700"/>
              <a:gd name="connsiteY9" fmla="*/ 1174025 h 3667125"/>
              <a:gd name="connsiteX10" fmla="*/ 4457700 w 4457700"/>
              <a:gd name="connsiteY10" fmla="*/ 1778601 h 3667125"/>
              <a:gd name="connsiteX11" fmla="*/ 4457700 w 4457700"/>
              <a:gd name="connsiteY11" fmla="*/ 2465619 h 3667125"/>
              <a:gd name="connsiteX12" fmla="*/ 4457700 w 4457700"/>
              <a:gd name="connsiteY12" fmla="*/ 3207598 h 3667125"/>
              <a:gd name="connsiteX13" fmla="*/ 3998173 w 4457700"/>
              <a:gd name="connsiteY13" fmla="*/ 3667125 h 3667125"/>
              <a:gd name="connsiteX14" fmla="*/ 3408399 w 4457700"/>
              <a:gd name="connsiteY14" fmla="*/ 3667125 h 3667125"/>
              <a:gd name="connsiteX15" fmla="*/ 2818624 w 4457700"/>
              <a:gd name="connsiteY15" fmla="*/ 3667125 h 3667125"/>
              <a:gd name="connsiteX16" fmla="*/ 2193464 w 4457700"/>
              <a:gd name="connsiteY16" fmla="*/ 3667125 h 3667125"/>
              <a:gd name="connsiteX17" fmla="*/ 1603689 w 4457700"/>
              <a:gd name="connsiteY17" fmla="*/ 3667125 h 3667125"/>
              <a:gd name="connsiteX18" fmla="*/ 1049301 w 4457700"/>
              <a:gd name="connsiteY18" fmla="*/ 3667125 h 3667125"/>
              <a:gd name="connsiteX19" fmla="*/ 459527 w 4457700"/>
              <a:gd name="connsiteY19" fmla="*/ 3667125 h 3667125"/>
              <a:gd name="connsiteX20" fmla="*/ 0 w 4457700"/>
              <a:gd name="connsiteY20" fmla="*/ 3207598 h 3667125"/>
              <a:gd name="connsiteX21" fmla="*/ 0 w 4457700"/>
              <a:gd name="connsiteY21" fmla="*/ 2493100 h 3667125"/>
              <a:gd name="connsiteX22" fmla="*/ 0 w 4457700"/>
              <a:gd name="connsiteY22" fmla="*/ 1888524 h 3667125"/>
              <a:gd name="connsiteX23" fmla="*/ 0 w 4457700"/>
              <a:gd name="connsiteY23" fmla="*/ 1146545 h 3667125"/>
              <a:gd name="connsiteX24" fmla="*/ 0 w 4457700"/>
              <a:gd name="connsiteY24" fmla="*/ 459527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57700" h="3667125" fill="none" extrusionOk="0">
                <a:moveTo>
                  <a:pt x="0" y="459527"/>
                </a:moveTo>
                <a:cubicBezTo>
                  <a:pt x="-15343" y="159980"/>
                  <a:pt x="219369" y="19956"/>
                  <a:pt x="459527" y="0"/>
                </a:cubicBezTo>
                <a:cubicBezTo>
                  <a:pt x="656705" y="-23366"/>
                  <a:pt x="838833" y="26408"/>
                  <a:pt x="1049301" y="0"/>
                </a:cubicBezTo>
                <a:cubicBezTo>
                  <a:pt x="1259769" y="-26408"/>
                  <a:pt x="1346753" y="-21152"/>
                  <a:pt x="1568303" y="0"/>
                </a:cubicBezTo>
                <a:cubicBezTo>
                  <a:pt x="1789853" y="21152"/>
                  <a:pt x="1875361" y="-19196"/>
                  <a:pt x="2087304" y="0"/>
                </a:cubicBezTo>
                <a:cubicBezTo>
                  <a:pt x="2299247" y="19196"/>
                  <a:pt x="2586569" y="2121"/>
                  <a:pt x="2712465" y="0"/>
                </a:cubicBezTo>
                <a:cubicBezTo>
                  <a:pt x="2838361" y="-2121"/>
                  <a:pt x="3028314" y="23251"/>
                  <a:pt x="3196080" y="0"/>
                </a:cubicBezTo>
                <a:cubicBezTo>
                  <a:pt x="3363847" y="-23251"/>
                  <a:pt x="3834237" y="-13831"/>
                  <a:pt x="3998173" y="0"/>
                </a:cubicBezTo>
                <a:cubicBezTo>
                  <a:pt x="4229209" y="-11884"/>
                  <a:pt x="4465750" y="267612"/>
                  <a:pt x="4457700" y="459527"/>
                </a:cubicBezTo>
                <a:cubicBezTo>
                  <a:pt x="4427110" y="798890"/>
                  <a:pt x="4468116" y="908040"/>
                  <a:pt x="4457700" y="1174025"/>
                </a:cubicBezTo>
                <a:cubicBezTo>
                  <a:pt x="4447284" y="1440010"/>
                  <a:pt x="4454109" y="1477715"/>
                  <a:pt x="4457700" y="1778601"/>
                </a:cubicBezTo>
                <a:cubicBezTo>
                  <a:pt x="4461291" y="2079487"/>
                  <a:pt x="4426551" y="2157742"/>
                  <a:pt x="4457700" y="2465619"/>
                </a:cubicBezTo>
                <a:cubicBezTo>
                  <a:pt x="4488849" y="2773496"/>
                  <a:pt x="4491832" y="2997961"/>
                  <a:pt x="4457700" y="3207598"/>
                </a:cubicBezTo>
                <a:cubicBezTo>
                  <a:pt x="4476305" y="3458089"/>
                  <a:pt x="4233106" y="3647331"/>
                  <a:pt x="3998173" y="3667125"/>
                </a:cubicBezTo>
                <a:cubicBezTo>
                  <a:pt x="3834127" y="3647409"/>
                  <a:pt x="3617908" y="3643315"/>
                  <a:pt x="3408399" y="3667125"/>
                </a:cubicBezTo>
                <a:cubicBezTo>
                  <a:pt x="3198890" y="3690935"/>
                  <a:pt x="2943885" y="3659104"/>
                  <a:pt x="2818624" y="3667125"/>
                </a:cubicBezTo>
                <a:cubicBezTo>
                  <a:pt x="2693363" y="3675146"/>
                  <a:pt x="2471525" y="3653269"/>
                  <a:pt x="2193464" y="3667125"/>
                </a:cubicBezTo>
                <a:cubicBezTo>
                  <a:pt x="1915403" y="3680981"/>
                  <a:pt x="1752646" y="3659168"/>
                  <a:pt x="1603689" y="3667125"/>
                </a:cubicBezTo>
                <a:cubicBezTo>
                  <a:pt x="1454732" y="3675082"/>
                  <a:pt x="1213506" y="3654570"/>
                  <a:pt x="1049301" y="3667125"/>
                </a:cubicBezTo>
                <a:cubicBezTo>
                  <a:pt x="885096" y="3679680"/>
                  <a:pt x="656374" y="3687541"/>
                  <a:pt x="459527" y="3667125"/>
                </a:cubicBezTo>
                <a:cubicBezTo>
                  <a:pt x="255066" y="3629347"/>
                  <a:pt x="-20864" y="3432040"/>
                  <a:pt x="0" y="3207598"/>
                </a:cubicBezTo>
                <a:cubicBezTo>
                  <a:pt x="32485" y="2934090"/>
                  <a:pt x="-26331" y="2778708"/>
                  <a:pt x="0" y="2493100"/>
                </a:cubicBezTo>
                <a:cubicBezTo>
                  <a:pt x="26331" y="2207492"/>
                  <a:pt x="27980" y="2142832"/>
                  <a:pt x="0" y="1888524"/>
                </a:cubicBezTo>
                <a:cubicBezTo>
                  <a:pt x="-27980" y="1634216"/>
                  <a:pt x="-15941" y="1321822"/>
                  <a:pt x="0" y="1146545"/>
                </a:cubicBezTo>
                <a:cubicBezTo>
                  <a:pt x="15941" y="971268"/>
                  <a:pt x="-26662" y="748318"/>
                  <a:pt x="0" y="459527"/>
                </a:cubicBezTo>
                <a:close/>
              </a:path>
              <a:path w="4457700" h="3667125" stroke="0" extrusionOk="0">
                <a:moveTo>
                  <a:pt x="0" y="459527"/>
                </a:moveTo>
                <a:cubicBezTo>
                  <a:pt x="847" y="231624"/>
                  <a:pt x="211885" y="10987"/>
                  <a:pt x="459527" y="0"/>
                </a:cubicBezTo>
                <a:cubicBezTo>
                  <a:pt x="584828" y="29797"/>
                  <a:pt x="884278" y="185"/>
                  <a:pt x="1084688" y="0"/>
                </a:cubicBezTo>
                <a:cubicBezTo>
                  <a:pt x="1285098" y="-185"/>
                  <a:pt x="1432165" y="25161"/>
                  <a:pt x="1603689" y="0"/>
                </a:cubicBezTo>
                <a:cubicBezTo>
                  <a:pt x="1775213" y="-25161"/>
                  <a:pt x="1973820" y="-1541"/>
                  <a:pt x="2122691" y="0"/>
                </a:cubicBezTo>
                <a:cubicBezTo>
                  <a:pt x="2271562" y="1541"/>
                  <a:pt x="2495319" y="-9856"/>
                  <a:pt x="2747851" y="0"/>
                </a:cubicBezTo>
                <a:cubicBezTo>
                  <a:pt x="3000383" y="9856"/>
                  <a:pt x="3163319" y="21521"/>
                  <a:pt x="3302239" y="0"/>
                </a:cubicBezTo>
                <a:cubicBezTo>
                  <a:pt x="3441159" y="-21521"/>
                  <a:pt x="3789284" y="-29176"/>
                  <a:pt x="3998173" y="0"/>
                </a:cubicBezTo>
                <a:cubicBezTo>
                  <a:pt x="4255801" y="-11647"/>
                  <a:pt x="4494999" y="242543"/>
                  <a:pt x="4457700" y="459527"/>
                </a:cubicBezTo>
                <a:cubicBezTo>
                  <a:pt x="4440983" y="751314"/>
                  <a:pt x="4463620" y="931116"/>
                  <a:pt x="4457700" y="1091583"/>
                </a:cubicBezTo>
                <a:cubicBezTo>
                  <a:pt x="4451780" y="1252050"/>
                  <a:pt x="4441288" y="1485563"/>
                  <a:pt x="4457700" y="1696159"/>
                </a:cubicBezTo>
                <a:cubicBezTo>
                  <a:pt x="4474112" y="1906755"/>
                  <a:pt x="4444205" y="2129235"/>
                  <a:pt x="4457700" y="2438138"/>
                </a:cubicBezTo>
                <a:cubicBezTo>
                  <a:pt x="4471195" y="2747041"/>
                  <a:pt x="4471264" y="2970260"/>
                  <a:pt x="4457700" y="3207598"/>
                </a:cubicBezTo>
                <a:cubicBezTo>
                  <a:pt x="4459532" y="3437633"/>
                  <a:pt x="4229753" y="3624968"/>
                  <a:pt x="3998173" y="3667125"/>
                </a:cubicBezTo>
                <a:cubicBezTo>
                  <a:pt x="3859722" y="3665337"/>
                  <a:pt x="3676049" y="3682409"/>
                  <a:pt x="3514558" y="3667125"/>
                </a:cubicBezTo>
                <a:cubicBezTo>
                  <a:pt x="3353067" y="3651841"/>
                  <a:pt x="2995157" y="3640630"/>
                  <a:pt x="2854011" y="3667125"/>
                </a:cubicBezTo>
                <a:cubicBezTo>
                  <a:pt x="2712865" y="3693620"/>
                  <a:pt x="2432172" y="3653442"/>
                  <a:pt x="2299623" y="3667125"/>
                </a:cubicBezTo>
                <a:cubicBezTo>
                  <a:pt x="2167074" y="3680808"/>
                  <a:pt x="1933791" y="3651529"/>
                  <a:pt x="1745235" y="3667125"/>
                </a:cubicBezTo>
                <a:cubicBezTo>
                  <a:pt x="1556679" y="3682721"/>
                  <a:pt x="1220220" y="3653461"/>
                  <a:pt x="1084688" y="3667125"/>
                </a:cubicBezTo>
                <a:cubicBezTo>
                  <a:pt x="949156" y="3680789"/>
                  <a:pt x="656046" y="3690262"/>
                  <a:pt x="459527" y="3667125"/>
                </a:cubicBezTo>
                <a:cubicBezTo>
                  <a:pt x="248569" y="3655477"/>
                  <a:pt x="10816" y="3466894"/>
                  <a:pt x="0" y="3207598"/>
                </a:cubicBezTo>
                <a:cubicBezTo>
                  <a:pt x="-27069" y="2972587"/>
                  <a:pt x="30905" y="2814485"/>
                  <a:pt x="0" y="2575542"/>
                </a:cubicBezTo>
                <a:cubicBezTo>
                  <a:pt x="-30905" y="2336599"/>
                  <a:pt x="19913" y="2059064"/>
                  <a:pt x="0" y="1833563"/>
                </a:cubicBezTo>
                <a:cubicBezTo>
                  <a:pt x="-19913" y="1608062"/>
                  <a:pt x="-21140" y="1413261"/>
                  <a:pt x="0" y="1174025"/>
                </a:cubicBezTo>
                <a:cubicBezTo>
                  <a:pt x="21140" y="934789"/>
                  <a:pt x="3981" y="613038"/>
                  <a:pt x="0" y="459527"/>
                </a:cubicBezTo>
                <a:close/>
              </a:path>
            </a:pathLst>
          </a:custGeom>
          <a:solidFill>
            <a:srgbClr val="FFFF00"/>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Lá cọ được gọi là “mặt trời xanh” vì lá có có hình tròn, mép lá là những hình răng cưa xòe ra giống như những tia nắng.</a:t>
            </a:r>
          </a:p>
        </p:txBody>
      </p:sp>
    </p:spTree>
    <p:extLst>
      <p:ext uri="{BB962C8B-B14F-4D97-AF65-F5344CB8AC3E}">
        <p14:creationId xmlns:p14="http://schemas.microsoft.com/office/powerpoint/2010/main" val="407564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animBg="1"/>
          <p:bldP spid="9" grpId="0" animBg="1"/>
          <p:bldP spid="10" grpId="0" animBg="1"/>
          <p:bldP spid="11"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1591065" cy="1622405"/>
            <a:chOff x="86318" y="1493403"/>
            <a:chExt cx="11591065" cy="1622405"/>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315624" y="1859800"/>
              <a:ext cx="11361759" cy="1256008"/>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Vẻ đẹp của rừng cọ được tác giả cảm nhận bằng những giác quan nào?</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994401" cy="994401"/>
            </a:xfrm>
            <a:prstGeom prst="rect">
              <a:avLst/>
            </a:prstGeom>
          </p:spPr>
        </p:pic>
      </p:gr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7693810" y="1529013"/>
            <a:ext cx="4498189" cy="53335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9BCA17C-7C31-48F3-9AB2-20A25FDDF678}"/>
              </a:ext>
            </a:extLst>
          </p:cNvPr>
          <p:cNvSpPr/>
          <p:nvPr/>
        </p:nvSpPr>
        <p:spPr>
          <a:xfrm>
            <a:off x="6096000" y="2796288"/>
            <a:ext cx="1597810" cy="48669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id="{BE341A0B-6675-4B4C-B860-CB43E61D54AD}"/>
              </a:ext>
            </a:extLst>
          </p:cNvPr>
          <p:cNvSpPr/>
          <p:nvPr/>
        </p:nvSpPr>
        <p:spPr>
          <a:xfrm>
            <a:off x="516385" y="2459844"/>
            <a:ext cx="7434598" cy="3359932"/>
          </a:xfrm>
          <a:custGeom>
            <a:avLst/>
            <a:gdLst>
              <a:gd name="connsiteX0" fmla="*/ 0 w 7434598"/>
              <a:gd name="connsiteY0" fmla="*/ 421033 h 3359932"/>
              <a:gd name="connsiteX1" fmla="*/ 421033 w 7434598"/>
              <a:gd name="connsiteY1" fmla="*/ 0 h 3359932"/>
              <a:gd name="connsiteX2" fmla="*/ 1146212 w 7434598"/>
              <a:gd name="connsiteY2" fmla="*/ 0 h 3359932"/>
              <a:gd name="connsiteX3" fmla="*/ 1607689 w 7434598"/>
              <a:gd name="connsiteY3" fmla="*/ 0 h 3359932"/>
              <a:gd name="connsiteX4" fmla="*/ 2266942 w 7434598"/>
              <a:gd name="connsiteY4" fmla="*/ 0 h 3359932"/>
              <a:gd name="connsiteX5" fmla="*/ 2926195 w 7434598"/>
              <a:gd name="connsiteY5" fmla="*/ 0 h 3359932"/>
              <a:gd name="connsiteX6" fmla="*/ 3585448 w 7434598"/>
              <a:gd name="connsiteY6" fmla="*/ 0 h 3359932"/>
              <a:gd name="connsiteX7" fmla="*/ 4376552 w 7434598"/>
              <a:gd name="connsiteY7" fmla="*/ 0 h 3359932"/>
              <a:gd name="connsiteX8" fmla="*/ 5035805 w 7434598"/>
              <a:gd name="connsiteY8" fmla="*/ 0 h 3359932"/>
              <a:gd name="connsiteX9" fmla="*/ 5695059 w 7434598"/>
              <a:gd name="connsiteY9" fmla="*/ 0 h 3359932"/>
              <a:gd name="connsiteX10" fmla="*/ 6420237 w 7434598"/>
              <a:gd name="connsiteY10" fmla="*/ 0 h 3359932"/>
              <a:gd name="connsiteX11" fmla="*/ 7013565 w 7434598"/>
              <a:gd name="connsiteY11" fmla="*/ 0 h 3359932"/>
              <a:gd name="connsiteX12" fmla="*/ 7434598 w 7434598"/>
              <a:gd name="connsiteY12" fmla="*/ 421033 h 3359932"/>
              <a:gd name="connsiteX13" fmla="*/ 7434598 w 7434598"/>
              <a:gd name="connsiteY13" fmla="*/ 1075678 h 3359932"/>
              <a:gd name="connsiteX14" fmla="*/ 7434598 w 7434598"/>
              <a:gd name="connsiteY14" fmla="*/ 1679966 h 3359932"/>
              <a:gd name="connsiteX15" fmla="*/ 7434598 w 7434598"/>
              <a:gd name="connsiteY15" fmla="*/ 2259075 h 3359932"/>
              <a:gd name="connsiteX16" fmla="*/ 7434598 w 7434598"/>
              <a:gd name="connsiteY16" fmla="*/ 2938899 h 3359932"/>
              <a:gd name="connsiteX17" fmla="*/ 7013565 w 7434598"/>
              <a:gd name="connsiteY17" fmla="*/ 3359932 h 3359932"/>
              <a:gd name="connsiteX18" fmla="*/ 6288386 w 7434598"/>
              <a:gd name="connsiteY18" fmla="*/ 3359932 h 3359932"/>
              <a:gd name="connsiteX19" fmla="*/ 5563208 w 7434598"/>
              <a:gd name="connsiteY19" fmla="*/ 3359932 h 3359932"/>
              <a:gd name="connsiteX20" fmla="*/ 4903955 w 7434598"/>
              <a:gd name="connsiteY20" fmla="*/ 3359932 h 3359932"/>
              <a:gd name="connsiteX21" fmla="*/ 4310627 w 7434598"/>
              <a:gd name="connsiteY21" fmla="*/ 3359932 h 3359932"/>
              <a:gd name="connsiteX22" fmla="*/ 3849150 w 7434598"/>
              <a:gd name="connsiteY22" fmla="*/ 3359932 h 3359932"/>
              <a:gd name="connsiteX23" fmla="*/ 3255822 w 7434598"/>
              <a:gd name="connsiteY23" fmla="*/ 3359932 h 3359932"/>
              <a:gd name="connsiteX24" fmla="*/ 2662494 w 7434598"/>
              <a:gd name="connsiteY24" fmla="*/ 3359932 h 3359932"/>
              <a:gd name="connsiteX25" fmla="*/ 2201017 w 7434598"/>
              <a:gd name="connsiteY25" fmla="*/ 3359932 h 3359932"/>
              <a:gd name="connsiteX26" fmla="*/ 1673614 w 7434598"/>
              <a:gd name="connsiteY26" fmla="*/ 3359932 h 3359932"/>
              <a:gd name="connsiteX27" fmla="*/ 1212137 w 7434598"/>
              <a:gd name="connsiteY27" fmla="*/ 3359932 h 3359932"/>
              <a:gd name="connsiteX28" fmla="*/ 421033 w 7434598"/>
              <a:gd name="connsiteY28" fmla="*/ 3359932 h 3359932"/>
              <a:gd name="connsiteX29" fmla="*/ 0 w 7434598"/>
              <a:gd name="connsiteY29" fmla="*/ 2938899 h 3359932"/>
              <a:gd name="connsiteX30" fmla="*/ 0 w 7434598"/>
              <a:gd name="connsiteY30" fmla="*/ 2259075 h 3359932"/>
              <a:gd name="connsiteX31" fmla="*/ 0 w 7434598"/>
              <a:gd name="connsiteY31" fmla="*/ 1705145 h 3359932"/>
              <a:gd name="connsiteX32" fmla="*/ 0 w 7434598"/>
              <a:gd name="connsiteY32" fmla="*/ 1050500 h 3359932"/>
              <a:gd name="connsiteX33" fmla="*/ 0 w 7434598"/>
              <a:gd name="connsiteY33" fmla="*/ 421033 h 335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434598" h="3359932" fill="none" extrusionOk="0">
                <a:moveTo>
                  <a:pt x="0" y="421033"/>
                </a:moveTo>
                <a:cubicBezTo>
                  <a:pt x="-9580" y="183500"/>
                  <a:pt x="194854" y="48816"/>
                  <a:pt x="421033" y="0"/>
                </a:cubicBezTo>
                <a:cubicBezTo>
                  <a:pt x="723329" y="-12693"/>
                  <a:pt x="961453" y="-23436"/>
                  <a:pt x="1146212" y="0"/>
                </a:cubicBezTo>
                <a:cubicBezTo>
                  <a:pt x="1330971" y="23436"/>
                  <a:pt x="1454279" y="-19926"/>
                  <a:pt x="1607689" y="0"/>
                </a:cubicBezTo>
                <a:cubicBezTo>
                  <a:pt x="1761099" y="19926"/>
                  <a:pt x="1987434" y="-3007"/>
                  <a:pt x="2266942" y="0"/>
                </a:cubicBezTo>
                <a:cubicBezTo>
                  <a:pt x="2546450" y="3007"/>
                  <a:pt x="2747765" y="6191"/>
                  <a:pt x="2926195" y="0"/>
                </a:cubicBezTo>
                <a:cubicBezTo>
                  <a:pt x="3104625" y="-6191"/>
                  <a:pt x="3327140" y="-27085"/>
                  <a:pt x="3585448" y="0"/>
                </a:cubicBezTo>
                <a:cubicBezTo>
                  <a:pt x="3843756" y="27085"/>
                  <a:pt x="4030225" y="-29079"/>
                  <a:pt x="4376552" y="0"/>
                </a:cubicBezTo>
                <a:cubicBezTo>
                  <a:pt x="4722879" y="29079"/>
                  <a:pt x="4752905" y="15476"/>
                  <a:pt x="5035805" y="0"/>
                </a:cubicBezTo>
                <a:cubicBezTo>
                  <a:pt x="5318705" y="-15476"/>
                  <a:pt x="5507359" y="29224"/>
                  <a:pt x="5695059" y="0"/>
                </a:cubicBezTo>
                <a:cubicBezTo>
                  <a:pt x="5882759" y="-29224"/>
                  <a:pt x="6243678" y="-12263"/>
                  <a:pt x="6420237" y="0"/>
                </a:cubicBezTo>
                <a:cubicBezTo>
                  <a:pt x="6596796" y="12263"/>
                  <a:pt x="6883790" y="-23638"/>
                  <a:pt x="7013565" y="0"/>
                </a:cubicBezTo>
                <a:cubicBezTo>
                  <a:pt x="7209001" y="5959"/>
                  <a:pt x="7457031" y="187066"/>
                  <a:pt x="7434598" y="421033"/>
                </a:cubicBezTo>
                <a:cubicBezTo>
                  <a:pt x="7444007" y="718442"/>
                  <a:pt x="7402388" y="756628"/>
                  <a:pt x="7434598" y="1075678"/>
                </a:cubicBezTo>
                <a:cubicBezTo>
                  <a:pt x="7466808" y="1394729"/>
                  <a:pt x="7404904" y="1433993"/>
                  <a:pt x="7434598" y="1679966"/>
                </a:cubicBezTo>
                <a:cubicBezTo>
                  <a:pt x="7464292" y="1925939"/>
                  <a:pt x="7421011" y="2046719"/>
                  <a:pt x="7434598" y="2259075"/>
                </a:cubicBezTo>
                <a:cubicBezTo>
                  <a:pt x="7448185" y="2471431"/>
                  <a:pt x="7447099" y="2755443"/>
                  <a:pt x="7434598" y="2938899"/>
                </a:cubicBezTo>
                <a:cubicBezTo>
                  <a:pt x="7429409" y="3187267"/>
                  <a:pt x="7270929" y="3393900"/>
                  <a:pt x="7013565" y="3359932"/>
                </a:cubicBezTo>
                <a:cubicBezTo>
                  <a:pt x="6660018" y="3326359"/>
                  <a:pt x="6574004" y="3346747"/>
                  <a:pt x="6288386" y="3359932"/>
                </a:cubicBezTo>
                <a:cubicBezTo>
                  <a:pt x="6002768" y="3373117"/>
                  <a:pt x="5723350" y="3382399"/>
                  <a:pt x="5563208" y="3359932"/>
                </a:cubicBezTo>
                <a:cubicBezTo>
                  <a:pt x="5403066" y="3337465"/>
                  <a:pt x="5212634" y="3349842"/>
                  <a:pt x="4903955" y="3359932"/>
                </a:cubicBezTo>
                <a:cubicBezTo>
                  <a:pt x="4595276" y="3370022"/>
                  <a:pt x="4515261" y="3355865"/>
                  <a:pt x="4310627" y="3359932"/>
                </a:cubicBezTo>
                <a:cubicBezTo>
                  <a:pt x="4105993" y="3363999"/>
                  <a:pt x="4049351" y="3352037"/>
                  <a:pt x="3849150" y="3359932"/>
                </a:cubicBezTo>
                <a:cubicBezTo>
                  <a:pt x="3648949" y="3367827"/>
                  <a:pt x="3398594" y="3360158"/>
                  <a:pt x="3255822" y="3359932"/>
                </a:cubicBezTo>
                <a:cubicBezTo>
                  <a:pt x="3113050" y="3359706"/>
                  <a:pt x="2862349" y="3359203"/>
                  <a:pt x="2662494" y="3359932"/>
                </a:cubicBezTo>
                <a:cubicBezTo>
                  <a:pt x="2462639" y="3360661"/>
                  <a:pt x="2317845" y="3344675"/>
                  <a:pt x="2201017" y="3359932"/>
                </a:cubicBezTo>
                <a:cubicBezTo>
                  <a:pt x="2084189" y="3375189"/>
                  <a:pt x="1897801" y="3366079"/>
                  <a:pt x="1673614" y="3359932"/>
                </a:cubicBezTo>
                <a:cubicBezTo>
                  <a:pt x="1449427" y="3353785"/>
                  <a:pt x="1366210" y="3359717"/>
                  <a:pt x="1212137" y="3359932"/>
                </a:cubicBezTo>
                <a:cubicBezTo>
                  <a:pt x="1058064" y="3360147"/>
                  <a:pt x="724768" y="3330778"/>
                  <a:pt x="421033" y="3359932"/>
                </a:cubicBezTo>
                <a:cubicBezTo>
                  <a:pt x="212432" y="3400668"/>
                  <a:pt x="-5496" y="3174343"/>
                  <a:pt x="0" y="2938899"/>
                </a:cubicBezTo>
                <a:cubicBezTo>
                  <a:pt x="19913" y="2624652"/>
                  <a:pt x="6573" y="2566633"/>
                  <a:pt x="0" y="2259075"/>
                </a:cubicBezTo>
                <a:cubicBezTo>
                  <a:pt x="-6573" y="1951517"/>
                  <a:pt x="422" y="1982062"/>
                  <a:pt x="0" y="1705145"/>
                </a:cubicBezTo>
                <a:cubicBezTo>
                  <a:pt x="-422" y="1428228"/>
                  <a:pt x="-29408" y="1312960"/>
                  <a:pt x="0" y="1050500"/>
                </a:cubicBezTo>
                <a:cubicBezTo>
                  <a:pt x="29408" y="788040"/>
                  <a:pt x="27195" y="645372"/>
                  <a:pt x="0" y="421033"/>
                </a:cubicBezTo>
                <a:close/>
              </a:path>
              <a:path w="7434598" h="3359932" stroke="0" extrusionOk="0">
                <a:moveTo>
                  <a:pt x="0" y="421033"/>
                </a:moveTo>
                <a:cubicBezTo>
                  <a:pt x="1187" y="224787"/>
                  <a:pt x="198697" y="18215"/>
                  <a:pt x="421033" y="0"/>
                </a:cubicBezTo>
                <a:cubicBezTo>
                  <a:pt x="732475" y="30714"/>
                  <a:pt x="807796" y="1093"/>
                  <a:pt x="1146212" y="0"/>
                </a:cubicBezTo>
                <a:cubicBezTo>
                  <a:pt x="1484628" y="-1093"/>
                  <a:pt x="1453064" y="2561"/>
                  <a:pt x="1673614" y="0"/>
                </a:cubicBezTo>
                <a:cubicBezTo>
                  <a:pt x="1894164" y="-2561"/>
                  <a:pt x="1981679" y="9621"/>
                  <a:pt x="2201017" y="0"/>
                </a:cubicBezTo>
                <a:cubicBezTo>
                  <a:pt x="2420355" y="-9621"/>
                  <a:pt x="2695627" y="25852"/>
                  <a:pt x="2926195" y="0"/>
                </a:cubicBezTo>
                <a:cubicBezTo>
                  <a:pt x="3156763" y="-25852"/>
                  <a:pt x="3245259" y="15492"/>
                  <a:pt x="3519523" y="0"/>
                </a:cubicBezTo>
                <a:cubicBezTo>
                  <a:pt x="3793787" y="-15492"/>
                  <a:pt x="4117484" y="16998"/>
                  <a:pt x="4310627" y="0"/>
                </a:cubicBezTo>
                <a:cubicBezTo>
                  <a:pt x="4503770" y="-16998"/>
                  <a:pt x="4811348" y="16915"/>
                  <a:pt x="5101731" y="0"/>
                </a:cubicBezTo>
                <a:cubicBezTo>
                  <a:pt x="5392114" y="-16915"/>
                  <a:pt x="5535894" y="-35423"/>
                  <a:pt x="5826909" y="0"/>
                </a:cubicBezTo>
                <a:cubicBezTo>
                  <a:pt x="6117924" y="35423"/>
                  <a:pt x="6124766" y="13882"/>
                  <a:pt x="6354312" y="0"/>
                </a:cubicBezTo>
                <a:cubicBezTo>
                  <a:pt x="6583858" y="-13882"/>
                  <a:pt x="6815051" y="-7087"/>
                  <a:pt x="7013565" y="0"/>
                </a:cubicBezTo>
                <a:cubicBezTo>
                  <a:pt x="7250608" y="-29521"/>
                  <a:pt x="7463903" y="194630"/>
                  <a:pt x="7434598" y="421033"/>
                </a:cubicBezTo>
                <a:cubicBezTo>
                  <a:pt x="7461144" y="563311"/>
                  <a:pt x="7452943" y="802821"/>
                  <a:pt x="7434598" y="1000142"/>
                </a:cubicBezTo>
                <a:cubicBezTo>
                  <a:pt x="7416253" y="1197463"/>
                  <a:pt x="7408307" y="1327549"/>
                  <a:pt x="7434598" y="1579251"/>
                </a:cubicBezTo>
                <a:cubicBezTo>
                  <a:pt x="7460889" y="1830953"/>
                  <a:pt x="7465236" y="2033909"/>
                  <a:pt x="7434598" y="2233897"/>
                </a:cubicBezTo>
                <a:cubicBezTo>
                  <a:pt x="7403960" y="2433885"/>
                  <a:pt x="7423222" y="2772182"/>
                  <a:pt x="7434598" y="2938899"/>
                </a:cubicBezTo>
                <a:cubicBezTo>
                  <a:pt x="7458913" y="3121000"/>
                  <a:pt x="7265319" y="3385129"/>
                  <a:pt x="7013565" y="3359932"/>
                </a:cubicBezTo>
                <a:cubicBezTo>
                  <a:pt x="6797213" y="3349113"/>
                  <a:pt x="6661054" y="3382938"/>
                  <a:pt x="6552088" y="3359932"/>
                </a:cubicBezTo>
                <a:cubicBezTo>
                  <a:pt x="6443122" y="3336926"/>
                  <a:pt x="6168100" y="3366710"/>
                  <a:pt x="5826909" y="3359932"/>
                </a:cubicBezTo>
                <a:cubicBezTo>
                  <a:pt x="5485718" y="3353154"/>
                  <a:pt x="5514135" y="3357138"/>
                  <a:pt x="5233581" y="3359932"/>
                </a:cubicBezTo>
                <a:cubicBezTo>
                  <a:pt x="4953027" y="3362726"/>
                  <a:pt x="4831126" y="3343373"/>
                  <a:pt x="4706179" y="3359932"/>
                </a:cubicBezTo>
                <a:cubicBezTo>
                  <a:pt x="4581232" y="3376491"/>
                  <a:pt x="4327601" y="3378160"/>
                  <a:pt x="4178776" y="3359932"/>
                </a:cubicBezTo>
                <a:cubicBezTo>
                  <a:pt x="4029951" y="3341704"/>
                  <a:pt x="3577566" y="3373572"/>
                  <a:pt x="3387672" y="3359932"/>
                </a:cubicBezTo>
                <a:cubicBezTo>
                  <a:pt x="3197778" y="3346292"/>
                  <a:pt x="3070706" y="3375492"/>
                  <a:pt x="2794345" y="3359932"/>
                </a:cubicBezTo>
                <a:cubicBezTo>
                  <a:pt x="2517984" y="3344372"/>
                  <a:pt x="2385115" y="3377501"/>
                  <a:pt x="2003241" y="3359932"/>
                </a:cubicBezTo>
                <a:cubicBezTo>
                  <a:pt x="1621367" y="3342363"/>
                  <a:pt x="1453194" y="3324790"/>
                  <a:pt x="1212137" y="3359932"/>
                </a:cubicBezTo>
                <a:cubicBezTo>
                  <a:pt x="971080" y="3395074"/>
                  <a:pt x="755430" y="3368073"/>
                  <a:pt x="421033" y="3359932"/>
                </a:cubicBezTo>
                <a:cubicBezTo>
                  <a:pt x="160806" y="3357630"/>
                  <a:pt x="8952" y="3196476"/>
                  <a:pt x="0" y="2938899"/>
                </a:cubicBezTo>
                <a:cubicBezTo>
                  <a:pt x="-21949" y="2645025"/>
                  <a:pt x="-3557" y="2569981"/>
                  <a:pt x="0" y="2284254"/>
                </a:cubicBezTo>
                <a:cubicBezTo>
                  <a:pt x="3557" y="1998528"/>
                  <a:pt x="-26977" y="1863260"/>
                  <a:pt x="0" y="1629609"/>
                </a:cubicBezTo>
                <a:cubicBezTo>
                  <a:pt x="26977" y="1395959"/>
                  <a:pt x="27124" y="1301266"/>
                  <a:pt x="0" y="1075678"/>
                </a:cubicBezTo>
                <a:cubicBezTo>
                  <a:pt x="-27124" y="850090"/>
                  <a:pt x="16185" y="688932"/>
                  <a:pt x="0" y="421033"/>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Vẻ đẹp của rừng cọ được tác giả cảm nhận bằng các giác quan: Thính giác, thị giác, xúc giác…</a:t>
            </a:r>
            <a:endParaRPr kumimoji="0" lang="en-US" sz="4000" b="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47471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0358701" cy="1405192"/>
            <a:chOff x="86318" y="1493403"/>
            <a:chExt cx="10358701" cy="1405192"/>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250607" y="2077013"/>
              <a:ext cx="10194412" cy="821582"/>
            </a:xfrm>
            <a:custGeom>
              <a:avLst/>
              <a:gdLst>
                <a:gd name="connsiteX0" fmla="*/ 0 w 10194412"/>
                <a:gd name="connsiteY0" fmla="*/ 200639 h 821582"/>
                <a:gd name="connsiteX1" fmla="*/ 200639 w 10194412"/>
                <a:gd name="connsiteY1" fmla="*/ 0 h 821582"/>
                <a:gd name="connsiteX2" fmla="*/ 9993773 w 10194412"/>
                <a:gd name="connsiteY2" fmla="*/ 0 h 821582"/>
                <a:gd name="connsiteX3" fmla="*/ 10194412 w 10194412"/>
                <a:gd name="connsiteY3" fmla="*/ 200639 h 821582"/>
                <a:gd name="connsiteX4" fmla="*/ 10194412 w 10194412"/>
                <a:gd name="connsiteY4" fmla="*/ 620943 h 821582"/>
                <a:gd name="connsiteX5" fmla="*/ 9993773 w 10194412"/>
                <a:gd name="connsiteY5" fmla="*/ 821582 h 821582"/>
                <a:gd name="connsiteX6" fmla="*/ 200639 w 10194412"/>
                <a:gd name="connsiteY6" fmla="*/ 821582 h 821582"/>
                <a:gd name="connsiteX7" fmla="*/ 0 w 10194412"/>
                <a:gd name="connsiteY7" fmla="*/ 620943 h 821582"/>
                <a:gd name="connsiteX8" fmla="*/ 0 w 10194412"/>
                <a:gd name="connsiteY8" fmla="*/ 200639 h 82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4412" h="821582" fill="none" extrusionOk="0">
                  <a:moveTo>
                    <a:pt x="0" y="200639"/>
                  </a:moveTo>
                  <a:cubicBezTo>
                    <a:pt x="-2327" y="97982"/>
                    <a:pt x="85054" y="-3209"/>
                    <a:pt x="200639" y="0"/>
                  </a:cubicBezTo>
                  <a:cubicBezTo>
                    <a:pt x="4192375" y="-35273"/>
                    <a:pt x="8100848" y="-144294"/>
                    <a:pt x="9993773" y="0"/>
                  </a:cubicBezTo>
                  <a:cubicBezTo>
                    <a:pt x="10124659" y="6111"/>
                    <a:pt x="10185450" y="82273"/>
                    <a:pt x="10194412" y="200639"/>
                  </a:cubicBezTo>
                  <a:cubicBezTo>
                    <a:pt x="10196801" y="386954"/>
                    <a:pt x="10179651" y="421769"/>
                    <a:pt x="10194412" y="620943"/>
                  </a:cubicBezTo>
                  <a:cubicBezTo>
                    <a:pt x="10210153" y="719850"/>
                    <a:pt x="10112065" y="813471"/>
                    <a:pt x="9993773" y="821582"/>
                  </a:cubicBezTo>
                  <a:cubicBezTo>
                    <a:pt x="8902239" y="899107"/>
                    <a:pt x="4454177" y="777879"/>
                    <a:pt x="200639" y="821582"/>
                  </a:cubicBezTo>
                  <a:cubicBezTo>
                    <a:pt x="72413" y="816756"/>
                    <a:pt x="-20178" y="731477"/>
                    <a:pt x="0" y="620943"/>
                  </a:cubicBezTo>
                  <a:cubicBezTo>
                    <a:pt x="18323" y="478906"/>
                    <a:pt x="7962" y="393283"/>
                    <a:pt x="0" y="200639"/>
                  </a:cubicBezTo>
                  <a:close/>
                </a:path>
                <a:path w="10194412" h="821582" stroke="0" extrusionOk="0">
                  <a:moveTo>
                    <a:pt x="0" y="200639"/>
                  </a:moveTo>
                  <a:cubicBezTo>
                    <a:pt x="-559" y="87897"/>
                    <a:pt x="74106" y="12734"/>
                    <a:pt x="200639" y="0"/>
                  </a:cubicBezTo>
                  <a:cubicBezTo>
                    <a:pt x="1627102" y="-95379"/>
                    <a:pt x="5278787" y="58096"/>
                    <a:pt x="9993773" y="0"/>
                  </a:cubicBezTo>
                  <a:cubicBezTo>
                    <a:pt x="10093449" y="-7838"/>
                    <a:pt x="10187337" y="84744"/>
                    <a:pt x="10194412" y="200639"/>
                  </a:cubicBezTo>
                  <a:cubicBezTo>
                    <a:pt x="10201644" y="286440"/>
                    <a:pt x="10173889" y="557396"/>
                    <a:pt x="10194412" y="620943"/>
                  </a:cubicBezTo>
                  <a:cubicBezTo>
                    <a:pt x="10199329" y="725909"/>
                    <a:pt x="10097385" y="814412"/>
                    <a:pt x="9993773" y="821582"/>
                  </a:cubicBezTo>
                  <a:cubicBezTo>
                    <a:pt x="7903392" y="761676"/>
                    <a:pt x="2089390" y="904096"/>
                    <a:pt x="200639" y="821582"/>
                  </a:cubicBezTo>
                  <a:cubicBezTo>
                    <a:pt x="75581" y="825104"/>
                    <a:pt x="-7440" y="739304"/>
                    <a:pt x="0" y="620943"/>
                  </a:cubicBezTo>
                  <a:cubicBezTo>
                    <a:pt x="-15813" y="500545"/>
                    <a:pt x="-2087" y="282902"/>
                    <a:pt x="0" y="20063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45720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vi-VN"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1405192" cy="1405192"/>
            </a:xfrm>
            <a:prstGeom prst="rect">
              <a:avLst/>
            </a:prstGeom>
          </p:spPr>
        </p:pic>
      </p:grpSp>
      <p:pic>
        <p:nvPicPr>
          <p:cNvPr id="20482" name="Picture 2"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A46D7C23-C4B9-45EB-9C31-F58AA31CB5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167" b="97639" l="8750" r="90000">
                        <a14:foregroundMark x1="9583" y1="76042" x2="9583" y2="76042"/>
                        <a14:foregroundMark x1="16458" y1="87431" x2="23802" y2="97708"/>
                        <a14:foregroundMark x1="59219" y1="48542" x2="63646" y2="54653"/>
                        <a14:foregroundMark x1="64635" y1="59236" x2="63646" y2="61389"/>
                        <a14:foregroundMark x1="34323" y1="39583" x2="34323" y2="39583"/>
                        <a14:foregroundMark x1="35781" y1="44375" x2="35781" y2="44375"/>
                        <a14:foregroundMark x1="61510" y1="69306" x2="61510" y2="69306"/>
                        <a14:foregroundMark x1="60885" y1="69306" x2="60729" y2="69306"/>
                        <a14:foregroundMark x1="60729" y1="69306" x2="60729" y2="69306"/>
                        <a14:foregroundMark x1="61875" y1="68819" x2="62344" y2="68819"/>
                        <a14:foregroundMark x1="62187" y1="69306" x2="62031" y2="69514"/>
                        <a14:foregroundMark x1="62031" y1="69514" x2="62031" y2="69514"/>
                        <a14:foregroundMark x1="10521" y1="60972" x2="12188" y2="60972"/>
                        <a14:foregroundMark x1="8750" y1="57083" x2="10208" y2="55764"/>
                        <a14:foregroundMark x1="8750" y1="56806" x2="10521" y2="55486"/>
                        <a14:foregroundMark x1="10365" y1="52431" x2="12188" y2="54444"/>
                        <a14:foregroundMark x1="60052" y1="7222" x2="60052" y2="7222"/>
                        <a14:foregroundMark x1="62865" y1="6806" x2="60521" y2="7014"/>
                        <a14:foregroundMark x1="67448" y1="4167" x2="68438" y2="4167"/>
                        <a14:foregroundMark x1="68438" y1="4167" x2="68438" y2="4167"/>
                        <a14:backgroundMark x1="78438" y1="14444" x2="89896" y2="82639"/>
                        <a14:backgroundMark x1="88594" y1="24931" x2="80885" y2="67292"/>
                        <a14:backgroundMark x1="80885" y1="67292" x2="81042" y2="92222"/>
                        <a14:backgroundMark x1="71354" y1="51806" x2="71719" y2="78056"/>
                        <a14:backgroundMark x1="62344" y1="64722" x2="71354" y2="72569"/>
                        <a14:backgroundMark x1="66771" y1="74514" x2="69375" y2="88333"/>
                        <a14:backgroundMark x1="69375" y1="88333" x2="74010" y2="94236"/>
                        <a14:backgroundMark x1="59740" y1="91597" x2="61875" y2="93750"/>
                      </a14:backgroundRemoval>
                    </a14:imgEffect>
                  </a14:imgLayer>
                </a14:imgProps>
              </a:ext>
              <a:ext uri="{28A0092B-C50C-407E-A947-70E740481C1C}">
                <a14:useLocalDpi xmlns:a14="http://schemas.microsoft.com/office/drawing/2010/main" val="0"/>
              </a:ext>
            </a:extLst>
          </a:blip>
          <a:srcRect/>
          <a:stretch>
            <a:fillRect/>
          </a:stretch>
        </p:blipFill>
        <p:spPr bwMode="auto">
          <a:xfrm>
            <a:off x="8290560" y="2839668"/>
            <a:ext cx="5581297" cy="418597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3A6E168B-7E86-42A3-AFCE-0C7F1E18E5B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7708" b="59653" l="71927" r="96875">
                        <a14:foregroundMark x1="84635" y1="19444" x2="84635" y2="19444"/>
                        <a14:foregroundMark x1="87917" y1="19653" x2="84792" y2="19653"/>
                        <a14:foregroundMark x1="82031" y1="19861" x2="83177" y2="19236"/>
                        <a14:foregroundMark x1="85469" y1="17708" x2="85469" y2="17708"/>
                        <a14:foregroundMark x1="89375" y1="19861" x2="90208" y2="21875"/>
                        <a14:foregroundMark x1="81042" y1="23403" x2="81042" y2="23403"/>
                        <a14:foregroundMark x1="80729" y1="22292" x2="80729" y2="22292"/>
                      </a14:backgroundRemoval>
                    </a14:imgEffect>
                  </a14:imgLayer>
                </a14:imgProps>
              </a:ext>
              <a:ext uri="{28A0092B-C50C-407E-A947-70E740481C1C}">
                <a14:useLocalDpi xmlns:a14="http://schemas.microsoft.com/office/drawing/2010/main" val="0"/>
              </a:ext>
            </a:extLst>
          </a:blip>
          <a:srcRect l="68941" t="16830" b="35519"/>
          <a:stretch/>
        </p:blipFill>
        <p:spPr bwMode="auto">
          <a:xfrm>
            <a:off x="389248" y="3852049"/>
            <a:ext cx="2720356" cy="3130162"/>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93420A84-1B9F-4FEF-8C9E-CD3F02972371}"/>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7778" b="30139" l="4375" r="21250">
                        <a14:foregroundMark x1="4479" y1="27986" x2="4479" y2="27986"/>
                        <a14:foregroundMark x1="10000" y1="30208" x2="10000" y2="30208"/>
                        <a14:foregroundMark x1="14323" y1="30208" x2="14323" y2="30208"/>
                        <a14:foregroundMark x1="18646" y1="9583" x2="20000" y2="9583"/>
                        <a14:foregroundMark x1="20000" y1="7778" x2="20000" y2="7778"/>
                      </a14:backgroundRemoval>
                    </a14:imgEffect>
                  </a14:imgLayer>
                </a14:imgProps>
              </a:ext>
              <a:ext uri="{28A0092B-C50C-407E-A947-70E740481C1C}">
                <a14:useLocalDpi xmlns:a14="http://schemas.microsoft.com/office/drawing/2010/main" val="0"/>
              </a:ext>
            </a:extLst>
          </a:blip>
          <a:srcRect l="2958" t="6000" r="76500" b="67656"/>
          <a:stretch/>
        </p:blipFill>
        <p:spPr bwMode="auto">
          <a:xfrm>
            <a:off x="9803069" y="-428815"/>
            <a:ext cx="2526488" cy="243001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44">
            <a:extLst>
              <a:ext uri="{FF2B5EF4-FFF2-40B4-BE49-F238E27FC236}">
                <a16:creationId xmlns:a16="http://schemas.microsoft.com/office/drawing/2014/main" id="{2A601D32-EC73-48ED-A920-D70255A7CA07}"/>
              </a:ext>
            </a:extLst>
          </p:cNvPr>
          <p:cNvSpPr/>
          <p:nvPr/>
        </p:nvSpPr>
        <p:spPr>
          <a:xfrm>
            <a:off x="2248059" y="1957311"/>
            <a:ext cx="7248365" cy="2171769"/>
          </a:xfrm>
          <a:custGeom>
            <a:avLst/>
            <a:gdLst>
              <a:gd name="connsiteX0" fmla="*/ 0 w 7248365"/>
              <a:gd name="connsiteY0" fmla="*/ 272144 h 2171769"/>
              <a:gd name="connsiteX1" fmla="*/ 272144 w 7248365"/>
              <a:gd name="connsiteY1" fmla="*/ 0 h 2171769"/>
              <a:gd name="connsiteX2" fmla="*/ 875511 w 7248365"/>
              <a:gd name="connsiteY2" fmla="*/ 0 h 2171769"/>
              <a:gd name="connsiteX3" fmla="*/ 1344796 w 7248365"/>
              <a:gd name="connsiteY3" fmla="*/ 0 h 2171769"/>
              <a:gd name="connsiteX4" fmla="*/ 1814082 w 7248365"/>
              <a:gd name="connsiteY4" fmla="*/ 0 h 2171769"/>
              <a:gd name="connsiteX5" fmla="*/ 2283367 w 7248365"/>
              <a:gd name="connsiteY5" fmla="*/ 0 h 2171769"/>
              <a:gd name="connsiteX6" fmla="*/ 2953775 w 7248365"/>
              <a:gd name="connsiteY6" fmla="*/ 0 h 2171769"/>
              <a:gd name="connsiteX7" fmla="*/ 3624183 w 7248365"/>
              <a:gd name="connsiteY7" fmla="*/ 0 h 2171769"/>
              <a:gd name="connsiteX8" fmla="*/ 4294590 w 7248365"/>
              <a:gd name="connsiteY8" fmla="*/ 0 h 2171769"/>
              <a:gd name="connsiteX9" fmla="*/ 5099079 w 7248365"/>
              <a:gd name="connsiteY9" fmla="*/ 0 h 2171769"/>
              <a:gd name="connsiteX10" fmla="*/ 5769487 w 7248365"/>
              <a:gd name="connsiteY10" fmla="*/ 0 h 2171769"/>
              <a:gd name="connsiteX11" fmla="*/ 6976221 w 7248365"/>
              <a:gd name="connsiteY11" fmla="*/ 0 h 2171769"/>
              <a:gd name="connsiteX12" fmla="*/ 7248365 w 7248365"/>
              <a:gd name="connsiteY12" fmla="*/ 272144 h 2171769"/>
              <a:gd name="connsiteX13" fmla="*/ 7248365 w 7248365"/>
              <a:gd name="connsiteY13" fmla="*/ 814638 h 2171769"/>
              <a:gd name="connsiteX14" fmla="*/ 7248365 w 7248365"/>
              <a:gd name="connsiteY14" fmla="*/ 1340857 h 2171769"/>
              <a:gd name="connsiteX15" fmla="*/ 7248365 w 7248365"/>
              <a:gd name="connsiteY15" fmla="*/ 1899625 h 2171769"/>
              <a:gd name="connsiteX16" fmla="*/ 6976221 w 7248365"/>
              <a:gd name="connsiteY16" fmla="*/ 2171769 h 2171769"/>
              <a:gd name="connsiteX17" fmla="*/ 6305813 w 7248365"/>
              <a:gd name="connsiteY17" fmla="*/ 2171769 h 2171769"/>
              <a:gd name="connsiteX18" fmla="*/ 5501324 w 7248365"/>
              <a:gd name="connsiteY18" fmla="*/ 2171769 h 2171769"/>
              <a:gd name="connsiteX19" fmla="*/ 4830916 w 7248365"/>
              <a:gd name="connsiteY19" fmla="*/ 2171769 h 2171769"/>
              <a:gd name="connsiteX20" fmla="*/ 4227549 w 7248365"/>
              <a:gd name="connsiteY20" fmla="*/ 2171769 h 2171769"/>
              <a:gd name="connsiteX21" fmla="*/ 3490101 w 7248365"/>
              <a:gd name="connsiteY21" fmla="*/ 2171769 h 2171769"/>
              <a:gd name="connsiteX22" fmla="*/ 2819693 w 7248365"/>
              <a:gd name="connsiteY22" fmla="*/ 2171769 h 2171769"/>
              <a:gd name="connsiteX23" fmla="*/ 2216326 w 7248365"/>
              <a:gd name="connsiteY23" fmla="*/ 2171769 h 2171769"/>
              <a:gd name="connsiteX24" fmla="*/ 1747041 w 7248365"/>
              <a:gd name="connsiteY24" fmla="*/ 2171769 h 2171769"/>
              <a:gd name="connsiteX25" fmla="*/ 1143674 w 7248365"/>
              <a:gd name="connsiteY25" fmla="*/ 2171769 h 2171769"/>
              <a:gd name="connsiteX26" fmla="*/ 272144 w 7248365"/>
              <a:gd name="connsiteY26" fmla="*/ 2171769 h 2171769"/>
              <a:gd name="connsiteX27" fmla="*/ 0 w 7248365"/>
              <a:gd name="connsiteY27" fmla="*/ 1899625 h 2171769"/>
              <a:gd name="connsiteX28" fmla="*/ 0 w 7248365"/>
              <a:gd name="connsiteY28" fmla="*/ 1405956 h 2171769"/>
              <a:gd name="connsiteX29" fmla="*/ 0 w 7248365"/>
              <a:gd name="connsiteY29" fmla="*/ 830912 h 2171769"/>
              <a:gd name="connsiteX30" fmla="*/ 0 w 7248365"/>
              <a:gd name="connsiteY30" fmla="*/ 272144 h 217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48365" h="2171769" fill="none" extrusionOk="0">
                <a:moveTo>
                  <a:pt x="0" y="272144"/>
                </a:moveTo>
                <a:cubicBezTo>
                  <a:pt x="22845" y="148177"/>
                  <a:pt x="131359" y="-11220"/>
                  <a:pt x="272144" y="0"/>
                </a:cubicBezTo>
                <a:cubicBezTo>
                  <a:pt x="542710" y="5119"/>
                  <a:pt x="730234" y="-19866"/>
                  <a:pt x="875511" y="0"/>
                </a:cubicBezTo>
                <a:cubicBezTo>
                  <a:pt x="1020788" y="19866"/>
                  <a:pt x="1160135" y="-15438"/>
                  <a:pt x="1344796" y="0"/>
                </a:cubicBezTo>
                <a:cubicBezTo>
                  <a:pt x="1529458" y="15438"/>
                  <a:pt x="1652197" y="-18855"/>
                  <a:pt x="1814082" y="0"/>
                </a:cubicBezTo>
                <a:cubicBezTo>
                  <a:pt x="1975967" y="18855"/>
                  <a:pt x="2132318" y="12517"/>
                  <a:pt x="2283367" y="0"/>
                </a:cubicBezTo>
                <a:cubicBezTo>
                  <a:pt x="2434416" y="-12517"/>
                  <a:pt x="2785888" y="9486"/>
                  <a:pt x="2953775" y="0"/>
                </a:cubicBezTo>
                <a:cubicBezTo>
                  <a:pt x="3121662" y="-9486"/>
                  <a:pt x="3364782" y="17193"/>
                  <a:pt x="3624183" y="0"/>
                </a:cubicBezTo>
                <a:cubicBezTo>
                  <a:pt x="3883584" y="-17193"/>
                  <a:pt x="3984654" y="-11731"/>
                  <a:pt x="4294590" y="0"/>
                </a:cubicBezTo>
                <a:cubicBezTo>
                  <a:pt x="4604526" y="11731"/>
                  <a:pt x="4753506" y="26330"/>
                  <a:pt x="5099079" y="0"/>
                </a:cubicBezTo>
                <a:cubicBezTo>
                  <a:pt x="5444652" y="-26330"/>
                  <a:pt x="5599804" y="27918"/>
                  <a:pt x="5769487" y="0"/>
                </a:cubicBezTo>
                <a:cubicBezTo>
                  <a:pt x="5939170" y="-27918"/>
                  <a:pt x="6644889" y="-22653"/>
                  <a:pt x="6976221" y="0"/>
                </a:cubicBezTo>
                <a:cubicBezTo>
                  <a:pt x="7124655" y="-3943"/>
                  <a:pt x="7229150" y="136962"/>
                  <a:pt x="7248365" y="272144"/>
                </a:cubicBezTo>
                <a:cubicBezTo>
                  <a:pt x="7264591" y="494407"/>
                  <a:pt x="7228206" y="591283"/>
                  <a:pt x="7248365" y="814638"/>
                </a:cubicBezTo>
                <a:cubicBezTo>
                  <a:pt x="7268524" y="1037993"/>
                  <a:pt x="7230618" y="1170771"/>
                  <a:pt x="7248365" y="1340857"/>
                </a:cubicBezTo>
                <a:cubicBezTo>
                  <a:pt x="7266112" y="1510943"/>
                  <a:pt x="7223970" y="1737845"/>
                  <a:pt x="7248365" y="1899625"/>
                </a:cubicBezTo>
                <a:cubicBezTo>
                  <a:pt x="7256725" y="2059036"/>
                  <a:pt x="7138249" y="2174382"/>
                  <a:pt x="6976221" y="2171769"/>
                </a:cubicBezTo>
                <a:cubicBezTo>
                  <a:pt x="6736349" y="2189639"/>
                  <a:pt x="6636676" y="2200023"/>
                  <a:pt x="6305813" y="2171769"/>
                </a:cubicBezTo>
                <a:cubicBezTo>
                  <a:pt x="5974950" y="2143515"/>
                  <a:pt x="5805386" y="2186309"/>
                  <a:pt x="5501324" y="2171769"/>
                </a:cubicBezTo>
                <a:cubicBezTo>
                  <a:pt x="5197262" y="2157229"/>
                  <a:pt x="5048631" y="2175813"/>
                  <a:pt x="4830916" y="2171769"/>
                </a:cubicBezTo>
                <a:cubicBezTo>
                  <a:pt x="4613201" y="2167725"/>
                  <a:pt x="4490451" y="2199209"/>
                  <a:pt x="4227549" y="2171769"/>
                </a:cubicBezTo>
                <a:cubicBezTo>
                  <a:pt x="3964647" y="2144329"/>
                  <a:pt x="3734638" y="2198108"/>
                  <a:pt x="3490101" y="2171769"/>
                </a:cubicBezTo>
                <a:cubicBezTo>
                  <a:pt x="3245564" y="2145430"/>
                  <a:pt x="2968875" y="2196592"/>
                  <a:pt x="2819693" y="2171769"/>
                </a:cubicBezTo>
                <a:cubicBezTo>
                  <a:pt x="2670511" y="2146946"/>
                  <a:pt x="2392739" y="2150345"/>
                  <a:pt x="2216326" y="2171769"/>
                </a:cubicBezTo>
                <a:cubicBezTo>
                  <a:pt x="2039913" y="2193193"/>
                  <a:pt x="1922390" y="2156314"/>
                  <a:pt x="1747041" y="2171769"/>
                </a:cubicBezTo>
                <a:cubicBezTo>
                  <a:pt x="1571692" y="2187224"/>
                  <a:pt x="1335777" y="2164944"/>
                  <a:pt x="1143674" y="2171769"/>
                </a:cubicBezTo>
                <a:cubicBezTo>
                  <a:pt x="951571" y="2178594"/>
                  <a:pt x="499715" y="2151754"/>
                  <a:pt x="272144" y="2171769"/>
                </a:cubicBezTo>
                <a:cubicBezTo>
                  <a:pt x="110380" y="2156546"/>
                  <a:pt x="15449" y="2064631"/>
                  <a:pt x="0" y="1899625"/>
                </a:cubicBezTo>
                <a:cubicBezTo>
                  <a:pt x="12972" y="1692804"/>
                  <a:pt x="-8436" y="1569948"/>
                  <a:pt x="0" y="1405956"/>
                </a:cubicBezTo>
                <a:cubicBezTo>
                  <a:pt x="8436" y="1241964"/>
                  <a:pt x="-10964" y="1112195"/>
                  <a:pt x="0" y="830912"/>
                </a:cubicBezTo>
                <a:cubicBezTo>
                  <a:pt x="10964" y="549629"/>
                  <a:pt x="-11944" y="397792"/>
                  <a:pt x="0" y="272144"/>
                </a:cubicBezTo>
                <a:close/>
              </a:path>
              <a:path w="7248365" h="2171769" stroke="0" extrusionOk="0">
                <a:moveTo>
                  <a:pt x="0" y="272144"/>
                </a:moveTo>
                <a:cubicBezTo>
                  <a:pt x="783" y="145779"/>
                  <a:pt x="127317" y="9782"/>
                  <a:pt x="272144" y="0"/>
                </a:cubicBezTo>
                <a:cubicBezTo>
                  <a:pt x="444098" y="-3643"/>
                  <a:pt x="655945" y="35696"/>
                  <a:pt x="1009592" y="0"/>
                </a:cubicBezTo>
                <a:cubicBezTo>
                  <a:pt x="1363239" y="-35696"/>
                  <a:pt x="1331682" y="9748"/>
                  <a:pt x="1545919" y="0"/>
                </a:cubicBezTo>
                <a:cubicBezTo>
                  <a:pt x="1760156" y="-9748"/>
                  <a:pt x="1962105" y="-22472"/>
                  <a:pt x="2082245" y="0"/>
                </a:cubicBezTo>
                <a:cubicBezTo>
                  <a:pt x="2202385" y="22472"/>
                  <a:pt x="2546796" y="26397"/>
                  <a:pt x="2819693" y="0"/>
                </a:cubicBezTo>
                <a:cubicBezTo>
                  <a:pt x="3092590" y="-26397"/>
                  <a:pt x="3151189" y="-15415"/>
                  <a:pt x="3423060" y="0"/>
                </a:cubicBezTo>
                <a:cubicBezTo>
                  <a:pt x="3694931" y="15415"/>
                  <a:pt x="3833538" y="28665"/>
                  <a:pt x="4227549" y="0"/>
                </a:cubicBezTo>
                <a:cubicBezTo>
                  <a:pt x="4621560" y="-28665"/>
                  <a:pt x="4690921" y="34942"/>
                  <a:pt x="5032039" y="0"/>
                </a:cubicBezTo>
                <a:cubicBezTo>
                  <a:pt x="5373157" y="-34942"/>
                  <a:pt x="5522787" y="29608"/>
                  <a:pt x="5769487" y="0"/>
                </a:cubicBezTo>
                <a:cubicBezTo>
                  <a:pt x="6016187" y="-29608"/>
                  <a:pt x="6048460" y="-25348"/>
                  <a:pt x="6305813" y="0"/>
                </a:cubicBezTo>
                <a:cubicBezTo>
                  <a:pt x="6563166" y="25348"/>
                  <a:pt x="6774955" y="-28671"/>
                  <a:pt x="6976221" y="0"/>
                </a:cubicBezTo>
                <a:cubicBezTo>
                  <a:pt x="7131312" y="-31333"/>
                  <a:pt x="7266052" y="125541"/>
                  <a:pt x="7248365" y="272144"/>
                </a:cubicBezTo>
                <a:cubicBezTo>
                  <a:pt x="7241395" y="448514"/>
                  <a:pt x="7234480" y="677041"/>
                  <a:pt x="7248365" y="782088"/>
                </a:cubicBezTo>
                <a:cubicBezTo>
                  <a:pt x="7262250" y="887135"/>
                  <a:pt x="7238158" y="1076471"/>
                  <a:pt x="7248365" y="1292032"/>
                </a:cubicBezTo>
                <a:cubicBezTo>
                  <a:pt x="7258572" y="1507593"/>
                  <a:pt x="7272481" y="1697881"/>
                  <a:pt x="7248365" y="1899625"/>
                </a:cubicBezTo>
                <a:cubicBezTo>
                  <a:pt x="7269424" y="2054705"/>
                  <a:pt x="7097783" y="2162257"/>
                  <a:pt x="6976221" y="2171769"/>
                </a:cubicBezTo>
                <a:cubicBezTo>
                  <a:pt x="6721461" y="2159306"/>
                  <a:pt x="6589092" y="2178244"/>
                  <a:pt x="6439895" y="2171769"/>
                </a:cubicBezTo>
                <a:cubicBezTo>
                  <a:pt x="6290698" y="2165294"/>
                  <a:pt x="5923456" y="2177120"/>
                  <a:pt x="5635406" y="2171769"/>
                </a:cubicBezTo>
                <a:cubicBezTo>
                  <a:pt x="5347356" y="2166418"/>
                  <a:pt x="5093830" y="2177172"/>
                  <a:pt x="4897957" y="2171769"/>
                </a:cubicBezTo>
                <a:cubicBezTo>
                  <a:pt x="4702084" y="2166366"/>
                  <a:pt x="4594222" y="2191683"/>
                  <a:pt x="4294590" y="2171769"/>
                </a:cubicBezTo>
                <a:cubicBezTo>
                  <a:pt x="3994958" y="2151855"/>
                  <a:pt x="3985717" y="2193522"/>
                  <a:pt x="3758264" y="2171769"/>
                </a:cubicBezTo>
                <a:cubicBezTo>
                  <a:pt x="3530811" y="2150016"/>
                  <a:pt x="3471586" y="2165428"/>
                  <a:pt x="3221938" y="2171769"/>
                </a:cubicBezTo>
                <a:cubicBezTo>
                  <a:pt x="2972290" y="2178110"/>
                  <a:pt x="2672937" y="2175637"/>
                  <a:pt x="2417449" y="2171769"/>
                </a:cubicBezTo>
                <a:cubicBezTo>
                  <a:pt x="2161961" y="2167901"/>
                  <a:pt x="2046784" y="2172701"/>
                  <a:pt x="1814082" y="2171769"/>
                </a:cubicBezTo>
                <a:cubicBezTo>
                  <a:pt x="1581380" y="2170837"/>
                  <a:pt x="1321169" y="2151129"/>
                  <a:pt x="1009592" y="2171769"/>
                </a:cubicBezTo>
                <a:cubicBezTo>
                  <a:pt x="698015" y="2192410"/>
                  <a:pt x="492881" y="2190857"/>
                  <a:pt x="272144" y="2171769"/>
                </a:cubicBezTo>
                <a:cubicBezTo>
                  <a:pt x="139924" y="2193985"/>
                  <a:pt x="-15532" y="2020823"/>
                  <a:pt x="0" y="1899625"/>
                </a:cubicBezTo>
                <a:cubicBezTo>
                  <a:pt x="18917" y="1712021"/>
                  <a:pt x="-18232" y="1519755"/>
                  <a:pt x="0" y="1357131"/>
                </a:cubicBezTo>
                <a:cubicBezTo>
                  <a:pt x="18232" y="1194507"/>
                  <a:pt x="4753" y="995770"/>
                  <a:pt x="0" y="847187"/>
                </a:cubicBezTo>
                <a:cubicBezTo>
                  <a:pt x="-4753" y="698604"/>
                  <a:pt x="-23469" y="431139"/>
                  <a:pt x="0" y="272144"/>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 thơ là vẻ đẹp của rừng cọ qua cảm nhận của tác giả bằng các giác quan khác nhau.</a:t>
            </a:r>
          </a:p>
        </p:txBody>
      </p:sp>
    </p:spTree>
    <p:extLst>
      <p:ext uri="{BB962C8B-B14F-4D97-AF65-F5344CB8AC3E}">
        <p14:creationId xmlns:p14="http://schemas.microsoft.com/office/powerpoint/2010/main" val="143116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1000"/>
                                        <p:tgtEl>
                                          <p:spTgt spid="20484"/>
                                        </p:tgtEl>
                                      </p:cBhvr>
                                    </p:animEffect>
                                    <p:anim calcmode="lin" valueType="num">
                                      <p:cBhvr>
                                        <p:cTn id="8" dur="1000" fill="hold"/>
                                        <p:tgtEl>
                                          <p:spTgt spid="20484"/>
                                        </p:tgtEl>
                                        <p:attrNameLst>
                                          <p:attrName>ppt_x</p:attrName>
                                        </p:attrNameLst>
                                      </p:cBhvr>
                                      <p:tavLst>
                                        <p:tav tm="0">
                                          <p:val>
                                            <p:strVal val="#ppt_x"/>
                                          </p:val>
                                        </p:tav>
                                        <p:tav tm="100000">
                                          <p:val>
                                            <p:strVal val="#ppt_x"/>
                                          </p:val>
                                        </p:tav>
                                      </p:tavLst>
                                    </p:anim>
                                    <p:anim calcmode="lin" valueType="num">
                                      <p:cBhvr>
                                        <p:cTn id="9" dur="1000" fill="hold"/>
                                        <p:tgtEl>
                                          <p:spTgt spid="2048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fade">
                                      <p:cBhvr>
                                        <p:cTn id="12" dur="1000"/>
                                        <p:tgtEl>
                                          <p:spTgt spid="20482"/>
                                        </p:tgtEl>
                                      </p:cBhvr>
                                    </p:animEffect>
                                    <p:anim calcmode="lin" valueType="num">
                                      <p:cBhvr>
                                        <p:cTn id="13" dur="1000" fill="hold"/>
                                        <p:tgtEl>
                                          <p:spTgt spid="20482"/>
                                        </p:tgtEl>
                                        <p:attrNameLst>
                                          <p:attrName>ppt_x</p:attrName>
                                        </p:attrNameLst>
                                      </p:cBhvr>
                                      <p:tavLst>
                                        <p:tav tm="0">
                                          <p:val>
                                            <p:strVal val="#ppt_x"/>
                                          </p:val>
                                        </p:tav>
                                        <p:tav tm="100000">
                                          <p:val>
                                            <p:strVal val="#ppt_x"/>
                                          </p:val>
                                        </p:tav>
                                      </p:tavLst>
                                    </p:anim>
                                    <p:anim calcmode="lin" valueType="num">
                                      <p:cBhvr>
                                        <p:cTn id="14" dur="1000" fill="hold"/>
                                        <p:tgtEl>
                                          <p:spTgt spid="2048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fade">
                                      <p:cBhvr>
                                        <p:cTn id="17" dur="500"/>
                                        <p:tgtEl>
                                          <p:spTgt spid="20486"/>
                                        </p:tgtEl>
                                      </p:cBhvr>
                                    </p:animEffect>
                                  </p:childTnLst>
                                </p:cTn>
                              </p:par>
                              <p:par>
                                <p:cTn id="18" presetID="42" presetClass="entr" presetSubtype="0" fill="hold" nodeType="withEffect">
                                  <p:stCondLst>
                                    <p:cond delay="10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id="{13B88C74-2046-4207-8B6F-32D392715F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09AF075-AE71-43EC-B970-B5EBE3F56094}"/>
              </a:ext>
            </a:extLst>
          </p:cNvPr>
          <p:cNvPicPr>
            <a:picLocks noChangeAspect="1"/>
          </p:cNvPicPr>
          <p:nvPr/>
        </p:nvPicPr>
        <p:blipFill>
          <a:blip r:embed="rId3"/>
          <a:stretch>
            <a:fillRect/>
          </a:stretch>
        </p:blipFill>
        <p:spPr>
          <a:xfrm>
            <a:off x="2274164" y="1582244"/>
            <a:ext cx="9358171" cy="1121761"/>
          </a:xfrm>
          <a:prstGeom prst="rect">
            <a:avLst/>
          </a:prstGeom>
        </p:spPr>
      </p:pic>
    </p:spTree>
    <p:extLst>
      <p:ext uri="{BB962C8B-B14F-4D97-AF65-F5344CB8AC3E}">
        <p14:creationId xmlns:p14="http://schemas.microsoft.com/office/powerpoint/2010/main" val="16288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te element Vectors &amp; Illustrations for Free Download | Freepik">
            <a:extLst>
              <a:ext uri="{FF2B5EF4-FFF2-40B4-BE49-F238E27FC236}">
                <a16:creationId xmlns:a16="http://schemas.microsoft.com/office/drawing/2014/main" id="{60E4FBF4-C0B3-4E7A-A322-DB40F5062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0093F8B1-96F1-F881-A7FB-D81AD77ECA6F}"/>
              </a:ext>
            </a:extLst>
          </p:cNvPr>
          <p:cNvGrpSpPr/>
          <p:nvPr/>
        </p:nvGrpSpPr>
        <p:grpSpPr>
          <a:xfrm>
            <a:off x="90326" y="1713910"/>
            <a:ext cx="8406221" cy="3373897"/>
            <a:chOff x="4666576" y="3956891"/>
            <a:chExt cx="6518215" cy="2616134"/>
          </a:xfrm>
        </p:grpSpPr>
        <p:grpSp>
          <p:nvGrpSpPr>
            <p:cNvPr id="31" name="Group 30">
              <a:extLst>
                <a:ext uri="{FF2B5EF4-FFF2-40B4-BE49-F238E27FC236}">
                  <a16:creationId xmlns:a16="http://schemas.microsoft.com/office/drawing/2014/main" id="{B35EEBB8-96E7-C040-43E0-1629CDCDF710}"/>
                </a:ext>
              </a:extLst>
            </p:cNvPr>
            <p:cNvGrpSpPr/>
            <p:nvPr/>
          </p:nvGrpSpPr>
          <p:grpSpPr>
            <a:xfrm>
              <a:off x="4666576" y="3956891"/>
              <a:ext cx="6518215" cy="2616134"/>
              <a:chOff x="2800676" y="1394942"/>
              <a:chExt cx="6518215" cy="2616134"/>
            </a:xfrm>
          </p:grpSpPr>
          <p:sp>
            <p:nvSpPr>
              <p:cNvPr id="46" name="Rectangle: Rounded Corners 45">
                <a:extLst>
                  <a:ext uri="{FF2B5EF4-FFF2-40B4-BE49-F238E27FC236}">
                    <a16:creationId xmlns:a16="http://schemas.microsoft.com/office/drawing/2014/main" id="{8E71BFB4-5FAC-EBFE-D545-0599336497FD}"/>
                  </a:ext>
                </a:extLst>
              </p:cNvPr>
              <p:cNvSpPr/>
              <p:nvPr/>
            </p:nvSpPr>
            <p:spPr>
              <a:xfrm>
                <a:off x="2800676" y="1637031"/>
                <a:ext cx="6518215" cy="2374045"/>
              </a:xfrm>
              <a:custGeom>
                <a:avLst/>
                <a:gdLst>
                  <a:gd name="connsiteX0" fmla="*/ 0 w 6518215"/>
                  <a:gd name="connsiteY0" fmla="*/ 478892 h 2374045"/>
                  <a:gd name="connsiteX1" fmla="*/ 478892 w 6518215"/>
                  <a:gd name="connsiteY1" fmla="*/ 0 h 2374045"/>
                  <a:gd name="connsiteX2" fmla="*/ 1229550 w 6518215"/>
                  <a:gd name="connsiteY2" fmla="*/ 0 h 2374045"/>
                  <a:gd name="connsiteX3" fmla="*/ 1980208 w 6518215"/>
                  <a:gd name="connsiteY3" fmla="*/ 0 h 2374045"/>
                  <a:gd name="connsiteX4" fmla="*/ 2508449 w 6518215"/>
                  <a:gd name="connsiteY4" fmla="*/ 0 h 2374045"/>
                  <a:gd name="connsiteX5" fmla="*/ 3092295 w 6518215"/>
                  <a:gd name="connsiteY5" fmla="*/ 0 h 2374045"/>
                  <a:gd name="connsiteX6" fmla="*/ 3898557 w 6518215"/>
                  <a:gd name="connsiteY6" fmla="*/ 0 h 2374045"/>
                  <a:gd name="connsiteX7" fmla="*/ 4426798 w 6518215"/>
                  <a:gd name="connsiteY7" fmla="*/ 0 h 2374045"/>
                  <a:gd name="connsiteX8" fmla="*/ 4955039 w 6518215"/>
                  <a:gd name="connsiteY8" fmla="*/ 0 h 2374045"/>
                  <a:gd name="connsiteX9" fmla="*/ 6039323 w 6518215"/>
                  <a:gd name="connsiteY9" fmla="*/ 0 h 2374045"/>
                  <a:gd name="connsiteX10" fmla="*/ 6518215 w 6518215"/>
                  <a:gd name="connsiteY10" fmla="*/ 478892 h 2374045"/>
                  <a:gd name="connsiteX11" fmla="*/ 6518215 w 6518215"/>
                  <a:gd name="connsiteY11" fmla="*/ 908491 h 2374045"/>
                  <a:gd name="connsiteX12" fmla="*/ 6518215 w 6518215"/>
                  <a:gd name="connsiteY12" fmla="*/ 1408903 h 2374045"/>
                  <a:gd name="connsiteX13" fmla="*/ 6518215 w 6518215"/>
                  <a:gd name="connsiteY13" fmla="*/ 1895153 h 2374045"/>
                  <a:gd name="connsiteX14" fmla="*/ 6039323 w 6518215"/>
                  <a:gd name="connsiteY14" fmla="*/ 2374045 h 2374045"/>
                  <a:gd name="connsiteX15" fmla="*/ 5455478 w 6518215"/>
                  <a:gd name="connsiteY15" fmla="*/ 2374045 h 2374045"/>
                  <a:gd name="connsiteX16" fmla="*/ 4816028 w 6518215"/>
                  <a:gd name="connsiteY16" fmla="*/ 2374045 h 2374045"/>
                  <a:gd name="connsiteX17" fmla="*/ 4176579 w 6518215"/>
                  <a:gd name="connsiteY17" fmla="*/ 2374045 h 2374045"/>
                  <a:gd name="connsiteX18" fmla="*/ 3648338 w 6518215"/>
                  <a:gd name="connsiteY18" fmla="*/ 2374045 h 2374045"/>
                  <a:gd name="connsiteX19" fmla="*/ 3008888 w 6518215"/>
                  <a:gd name="connsiteY19" fmla="*/ 2374045 h 2374045"/>
                  <a:gd name="connsiteX20" fmla="*/ 2425043 w 6518215"/>
                  <a:gd name="connsiteY20" fmla="*/ 2374045 h 2374045"/>
                  <a:gd name="connsiteX21" fmla="*/ 1896802 w 6518215"/>
                  <a:gd name="connsiteY21" fmla="*/ 2374045 h 2374045"/>
                  <a:gd name="connsiteX22" fmla="*/ 1090539 w 6518215"/>
                  <a:gd name="connsiteY22" fmla="*/ 2374045 h 2374045"/>
                  <a:gd name="connsiteX23" fmla="*/ 478892 w 6518215"/>
                  <a:gd name="connsiteY23" fmla="*/ 2374045 h 2374045"/>
                  <a:gd name="connsiteX24" fmla="*/ 0 w 6518215"/>
                  <a:gd name="connsiteY24" fmla="*/ 1895153 h 2374045"/>
                  <a:gd name="connsiteX25" fmla="*/ 0 w 6518215"/>
                  <a:gd name="connsiteY25" fmla="*/ 1423066 h 2374045"/>
                  <a:gd name="connsiteX26" fmla="*/ 0 w 6518215"/>
                  <a:gd name="connsiteY26" fmla="*/ 965142 h 2374045"/>
                  <a:gd name="connsiteX27" fmla="*/ 0 w 6518215"/>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18215" h="2374045" fill="none" extrusionOk="0">
                    <a:moveTo>
                      <a:pt x="0" y="478892"/>
                    </a:moveTo>
                    <a:cubicBezTo>
                      <a:pt x="-40200" y="211066"/>
                      <a:pt x="232005" y="49236"/>
                      <a:pt x="478892" y="0"/>
                    </a:cubicBezTo>
                    <a:cubicBezTo>
                      <a:pt x="659433" y="5875"/>
                      <a:pt x="1003700" y="-16797"/>
                      <a:pt x="1229550" y="0"/>
                    </a:cubicBezTo>
                    <a:cubicBezTo>
                      <a:pt x="1455400" y="16797"/>
                      <a:pt x="1694258" y="-28785"/>
                      <a:pt x="1980208" y="0"/>
                    </a:cubicBezTo>
                    <a:cubicBezTo>
                      <a:pt x="2266158" y="28785"/>
                      <a:pt x="2336462" y="6396"/>
                      <a:pt x="2508449" y="0"/>
                    </a:cubicBezTo>
                    <a:cubicBezTo>
                      <a:pt x="2680436" y="-6396"/>
                      <a:pt x="2881590" y="-25713"/>
                      <a:pt x="3092295" y="0"/>
                    </a:cubicBezTo>
                    <a:cubicBezTo>
                      <a:pt x="3303000" y="25713"/>
                      <a:pt x="3645356" y="-6779"/>
                      <a:pt x="3898557" y="0"/>
                    </a:cubicBezTo>
                    <a:cubicBezTo>
                      <a:pt x="4151758" y="6779"/>
                      <a:pt x="4246994" y="-22024"/>
                      <a:pt x="4426798" y="0"/>
                    </a:cubicBezTo>
                    <a:cubicBezTo>
                      <a:pt x="4606602" y="22024"/>
                      <a:pt x="4727469" y="1680"/>
                      <a:pt x="4955039" y="0"/>
                    </a:cubicBezTo>
                    <a:cubicBezTo>
                      <a:pt x="5182609" y="-1680"/>
                      <a:pt x="5516565" y="7946"/>
                      <a:pt x="6039323" y="0"/>
                    </a:cubicBezTo>
                    <a:cubicBezTo>
                      <a:pt x="6296124" y="3474"/>
                      <a:pt x="6526809" y="172856"/>
                      <a:pt x="6518215" y="478892"/>
                    </a:cubicBezTo>
                    <a:cubicBezTo>
                      <a:pt x="6534590" y="582641"/>
                      <a:pt x="6504161" y="700797"/>
                      <a:pt x="6518215" y="908491"/>
                    </a:cubicBezTo>
                    <a:cubicBezTo>
                      <a:pt x="6532269" y="1116185"/>
                      <a:pt x="6503169" y="1266240"/>
                      <a:pt x="6518215" y="1408903"/>
                    </a:cubicBezTo>
                    <a:cubicBezTo>
                      <a:pt x="6533261" y="1551566"/>
                      <a:pt x="6528412" y="1740149"/>
                      <a:pt x="6518215" y="1895153"/>
                    </a:cubicBezTo>
                    <a:cubicBezTo>
                      <a:pt x="6552226" y="2161136"/>
                      <a:pt x="6283534" y="2409020"/>
                      <a:pt x="6039323" y="2374045"/>
                    </a:cubicBezTo>
                    <a:cubicBezTo>
                      <a:pt x="5918067" y="2402201"/>
                      <a:pt x="5730445" y="2363184"/>
                      <a:pt x="5455478" y="2374045"/>
                    </a:cubicBezTo>
                    <a:cubicBezTo>
                      <a:pt x="5180511" y="2384906"/>
                      <a:pt x="4994717" y="2390654"/>
                      <a:pt x="4816028" y="2374045"/>
                    </a:cubicBezTo>
                    <a:cubicBezTo>
                      <a:pt x="4637339" y="2357437"/>
                      <a:pt x="4322580" y="2390183"/>
                      <a:pt x="4176579" y="2374045"/>
                    </a:cubicBezTo>
                    <a:cubicBezTo>
                      <a:pt x="4030578" y="2357907"/>
                      <a:pt x="3859540" y="2380029"/>
                      <a:pt x="3648338" y="2374045"/>
                    </a:cubicBezTo>
                    <a:cubicBezTo>
                      <a:pt x="3437136" y="2368061"/>
                      <a:pt x="3322807" y="2371293"/>
                      <a:pt x="3008888" y="2374045"/>
                    </a:cubicBezTo>
                    <a:cubicBezTo>
                      <a:pt x="2694969" y="2376798"/>
                      <a:pt x="2577295" y="2384121"/>
                      <a:pt x="2425043" y="2374045"/>
                    </a:cubicBezTo>
                    <a:cubicBezTo>
                      <a:pt x="2272791" y="2363969"/>
                      <a:pt x="2141491" y="2350517"/>
                      <a:pt x="1896802" y="2374045"/>
                    </a:cubicBezTo>
                    <a:cubicBezTo>
                      <a:pt x="1652113" y="2397573"/>
                      <a:pt x="1432641" y="2396244"/>
                      <a:pt x="1090539" y="2374045"/>
                    </a:cubicBezTo>
                    <a:cubicBezTo>
                      <a:pt x="748437" y="2351846"/>
                      <a:pt x="682697" y="2386831"/>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518215" h="2374045" stroke="0" extrusionOk="0">
                    <a:moveTo>
                      <a:pt x="0" y="478892"/>
                    </a:moveTo>
                    <a:cubicBezTo>
                      <a:pt x="1648" y="264812"/>
                      <a:pt x="242370" y="49968"/>
                      <a:pt x="478892" y="0"/>
                    </a:cubicBezTo>
                    <a:cubicBezTo>
                      <a:pt x="659140" y="18428"/>
                      <a:pt x="952976" y="30636"/>
                      <a:pt x="1229550" y="0"/>
                    </a:cubicBezTo>
                    <a:cubicBezTo>
                      <a:pt x="1506124" y="-30636"/>
                      <a:pt x="1542465" y="22783"/>
                      <a:pt x="1813395" y="0"/>
                    </a:cubicBezTo>
                    <a:cubicBezTo>
                      <a:pt x="2084326" y="-22783"/>
                      <a:pt x="2214203" y="11745"/>
                      <a:pt x="2397241" y="0"/>
                    </a:cubicBezTo>
                    <a:cubicBezTo>
                      <a:pt x="2580279" y="-11745"/>
                      <a:pt x="2951301" y="17395"/>
                      <a:pt x="3147899" y="0"/>
                    </a:cubicBezTo>
                    <a:cubicBezTo>
                      <a:pt x="3344497" y="-17395"/>
                      <a:pt x="3474860" y="16522"/>
                      <a:pt x="3787348" y="0"/>
                    </a:cubicBezTo>
                    <a:cubicBezTo>
                      <a:pt x="4099836" y="-16522"/>
                      <a:pt x="4219630" y="-873"/>
                      <a:pt x="4593611" y="0"/>
                    </a:cubicBezTo>
                    <a:cubicBezTo>
                      <a:pt x="4967592" y="873"/>
                      <a:pt x="5001023" y="-6595"/>
                      <a:pt x="5399873" y="0"/>
                    </a:cubicBezTo>
                    <a:cubicBezTo>
                      <a:pt x="5798723" y="6595"/>
                      <a:pt x="5795821" y="-24864"/>
                      <a:pt x="6039323" y="0"/>
                    </a:cubicBezTo>
                    <a:cubicBezTo>
                      <a:pt x="6296173" y="-3430"/>
                      <a:pt x="6467715" y="213963"/>
                      <a:pt x="6518215" y="478892"/>
                    </a:cubicBezTo>
                    <a:cubicBezTo>
                      <a:pt x="6503469" y="687907"/>
                      <a:pt x="6517762" y="759322"/>
                      <a:pt x="6518215" y="950979"/>
                    </a:cubicBezTo>
                    <a:cubicBezTo>
                      <a:pt x="6518668" y="1142636"/>
                      <a:pt x="6525366" y="1295443"/>
                      <a:pt x="6518215" y="1423066"/>
                    </a:cubicBezTo>
                    <a:cubicBezTo>
                      <a:pt x="6511064" y="1550689"/>
                      <a:pt x="6519883" y="1672103"/>
                      <a:pt x="6518215" y="1895153"/>
                    </a:cubicBezTo>
                    <a:cubicBezTo>
                      <a:pt x="6547780" y="2163292"/>
                      <a:pt x="6306742" y="2388985"/>
                      <a:pt x="6039323" y="2374045"/>
                    </a:cubicBezTo>
                    <a:cubicBezTo>
                      <a:pt x="5882405" y="2345368"/>
                      <a:pt x="5461616" y="2359293"/>
                      <a:pt x="5288665" y="2374045"/>
                    </a:cubicBezTo>
                    <a:cubicBezTo>
                      <a:pt x="5115714" y="2388797"/>
                      <a:pt x="4824817" y="2364281"/>
                      <a:pt x="4649215" y="2374045"/>
                    </a:cubicBezTo>
                    <a:cubicBezTo>
                      <a:pt x="4473613" y="2383810"/>
                      <a:pt x="4152465" y="2346722"/>
                      <a:pt x="4009766" y="2374045"/>
                    </a:cubicBezTo>
                    <a:cubicBezTo>
                      <a:pt x="3867067" y="2401368"/>
                      <a:pt x="3575382" y="2390981"/>
                      <a:pt x="3203503" y="2374045"/>
                    </a:cubicBezTo>
                    <a:cubicBezTo>
                      <a:pt x="2831624" y="2357109"/>
                      <a:pt x="2672257" y="2401588"/>
                      <a:pt x="2452845" y="2374045"/>
                    </a:cubicBezTo>
                    <a:cubicBezTo>
                      <a:pt x="2233433" y="2346502"/>
                      <a:pt x="2105435" y="2365573"/>
                      <a:pt x="1813395" y="2374045"/>
                    </a:cubicBezTo>
                    <a:cubicBezTo>
                      <a:pt x="1521355" y="2382518"/>
                      <a:pt x="1450232" y="2381815"/>
                      <a:pt x="1229550" y="2374045"/>
                    </a:cubicBezTo>
                    <a:cubicBezTo>
                      <a:pt x="1008869" y="2366275"/>
                      <a:pt x="741814" y="2336804"/>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7" name="Rectangle: Rounded Corners 46">
                <a:extLst>
                  <a:ext uri="{FF2B5EF4-FFF2-40B4-BE49-F238E27FC236}">
                    <a16:creationId xmlns:a16="http://schemas.microsoft.com/office/drawing/2014/main" id="{2A469B8A-EA39-288A-22C2-2FCE34D09281}"/>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32">
              <a:extLst>
                <a:ext uri="{FF2B5EF4-FFF2-40B4-BE49-F238E27FC236}">
                  <a16:creationId xmlns:a16="http://schemas.microsoft.com/office/drawing/2014/main" id="{AD3E121B-0EEF-B9F4-9F66-D06132188EBA}"/>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38" name="Picture 37">
              <a:extLst>
                <a:ext uri="{FF2B5EF4-FFF2-40B4-BE49-F238E27FC236}">
                  <a16:creationId xmlns:a16="http://schemas.microsoft.com/office/drawing/2014/main" id="{0B7CA7DE-773B-70AE-8446-355194D79477}"/>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39" name="Picture 38">
              <a:extLst>
                <a:ext uri="{FF2B5EF4-FFF2-40B4-BE49-F238E27FC236}">
                  <a16:creationId xmlns:a16="http://schemas.microsoft.com/office/drawing/2014/main" id="{B6B5F22D-F7F4-0587-78C7-5AC8382CF029}"/>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40" name="Picture 39">
              <a:extLst>
                <a:ext uri="{FF2B5EF4-FFF2-40B4-BE49-F238E27FC236}">
                  <a16:creationId xmlns:a16="http://schemas.microsoft.com/office/drawing/2014/main" id="{28D9D089-D423-8864-4D55-549EB1929BD2}"/>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41" name="Picture 40">
              <a:extLst>
                <a:ext uri="{FF2B5EF4-FFF2-40B4-BE49-F238E27FC236}">
                  <a16:creationId xmlns:a16="http://schemas.microsoft.com/office/drawing/2014/main" id="{2C428D14-7D68-13FC-F412-78B095186CD0}"/>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42" name="Picture 41">
              <a:extLst>
                <a:ext uri="{FF2B5EF4-FFF2-40B4-BE49-F238E27FC236}">
                  <a16:creationId xmlns:a16="http://schemas.microsoft.com/office/drawing/2014/main" id="{793AEBD5-8318-06A6-37E9-69A9494DC584}"/>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43" name="Picture 42">
              <a:extLst>
                <a:ext uri="{FF2B5EF4-FFF2-40B4-BE49-F238E27FC236}">
                  <a16:creationId xmlns:a16="http://schemas.microsoft.com/office/drawing/2014/main" id="{AD0DC8DA-C775-4C7F-E348-7099576468E3}"/>
                </a:ext>
              </a:extLst>
            </p:cNvPr>
            <p:cNvPicPr>
              <a:picLocks noChangeAspect="1"/>
            </p:cNvPicPr>
            <p:nvPr/>
          </p:nvPicPr>
          <p:blipFill>
            <a:blip r:embed="rId3"/>
            <a:stretch>
              <a:fillRect/>
            </a:stretch>
          </p:blipFill>
          <p:spPr>
            <a:xfrm>
              <a:off x="9900985" y="5942562"/>
              <a:ext cx="469963" cy="469963"/>
            </a:xfrm>
            <a:prstGeom prst="rect">
              <a:avLst/>
            </a:prstGeom>
          </p:spPr>
        </p:pic>
        <p:pic>
          <p:nvPicPr>
            <p:cNvPr id="44" name="Picture 43">
              <a:extLst>
                <a:ext uri="{FF2B5EF4-FFF2-40B4-BE49-F238E27FC236}">
                  <a16:creationId xmlns:a16="http://schemas.microsoft.com/office/drawing/2014/main" id="{169EE7B6-D18F-5225-EDF7-9EDF4ECC37D9}"/>
                </a:ext>
              </a:extLst>
            </p:cNvPr>
            <p:cNvPicPr>
              <a:picLocks noChangeAspect="1"/>
            </p:cNvPicPr>
            <p:nvPr/>
          </p:nvPicPr>
          <p:blipFill>
            <a:blip r:embed="rId4"/>
            <a:stretch>
              <a:fillRect/>
            </a:stretch>
          </p:blipFill>
          <p:spPr>
            <a:xfrm>
              <a:off x="9344311" y="5942562"/>
              <a:ext cx="469963" cy="469963"/>
            </a:xfrm>
            <a:prstGeom prst="rect">
              <a:avLst/>
            </a:prstGeom>
          </p:spPr>
        </p:pic>
        <p:pic>
          <p:nvPicPr>
            <p:cNvPr id="45" name="Picture 44">
              <a:extLst>
                <a:ext uri="{FF2B5EF4-FFF2-40B4-BE49-F238E27FC236}">
                  <a16:creationId xmlns:a16="http://schemas.microsoft.com/office/drawing/2014/main" id="{0356EDF8-711E-97A8-F56F-4D3960F8972C}"/>
                </a:ext>
              </a:extLst>
            </p:cNvPr>
            <p:cNvPicPr>
              <a:picLocks noChangeAspect="1"/>
            </p:cNvPicPr>
            <p:nvPr/>
          </p:nvPicPr>
          <p:blipFill>
            <a:blip r:embed="rId5"/>
            <a:stretch>
              <a:fillRect/>
            </a:stretch>
          </p:blipFill>
          <p:spPr>
            <a:xfrm>
              <a:off x="10457659" y="5942562"/>
              <a:ext cx="469963" cy="469963"/>
            </a:xfrm>
            <a:prstGeom prst="rect">
              <a:avLst/>
            </a:prstGeom>
          </p:spPr>
        </p:pic>
      </p:grpSp>
      <p:pic>
        <p:nvPicPr>
          <p:cNvPr id="26626" name="Picture 2" descr="HD wallpaper: Cartoon Kids Music, illustration of four children playing  instruments while walking on sand | Wallpaper Flare">
            <a:extLst>
              <a:ext uri="{FF2B5EF4-FFF2-40B4-BE49-F238E27FC236}">
                <a16:creationId xmlns:a16="http://schemas.microsoft.com/office/drawing/2014/main" id="{EED7573A-A427-471A-8F63-B1A918CD21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6325621" y="2994383"/>
            <a:ext cx="6181787" cy="38636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E58EE9C-C4C9-43F5-9D56-8E56B10EBD98}"/>
              </a:ext>
            </a:extLst>
          </p:cNvPr>
          <p:cNvPicPr>
            <a:picLocks noChangeAspect="1"/>
          </p:cNvPicPr>
          <p:nvPr/>
        </p:nvPicPr>
        <p:blipFill>
          <a:blip r:embed="rId8"/>
          <a:stretch>
            <a:fillRect/>
          </a:stretch>
        </p:blipFill>
        <p:spPr>
          <a:xfrm>
            <a:off x="1805598" y="277713"/>
            <a:ext cx="7895004" cy="835224"/>
          </a:xfrm>
          <a:prstGeom prst="rect">
            <a:avLst/>
          </a:prstGeom>
        </p:spPr>
      </p:pic>
    </p:spTree>
    <p:extLst>
      <p:ext uri="{BB962C8B-B14F-4D97-AF65-F5344CB8AC3E}">
        <p14:creationId xmlns:p14="http://schemas.microsoft.com/office/powerpoint/2010/main" val="3645303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66000">
                                          <p:cBhvr additive="base">
                                            <p:cTn id="7" dur="1000" fill="hold"/>
                                            <p:tgtEl>
                                              <p:spTgt spid="3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578851825"/>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te element Vectors &amp; Illustrations for Free Download | Freepik">
            <a:extLst>
              <a:ext uri="{FF2B5EF4-FFF2-40B4-BE49-F238E27FC236}">
                <a16:creationId xmlns:a16="http://schemas.microsoft.com/office/drawing/2014/main" id="{2CF995AE-A24A-4475-82AC-142F92137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9481C7C-ACFC-2528-E4EF-5DEE65C1D5DA}"/>
              </a:ext>
            </a:extLst>
          </p:cNvPr>
          <p:cNvSpPr/>
          <p:nvPr/>
        </p:nvSpPr>
        <p:spPr>
          <a:xfrm>
            <a:off x="422564" y="281362"/>
            <a:ext cx="11346872" cy="6224155"/>
          </a:xfrm>
          <a:prstGeom prst="roundRect">
            <a:avLst>
              <a:gd name="adj" fmla="val 7819"/>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4">
            <a:extLst>
              <a:ext uri="{FF2B5EF4-FFF2-40B4-BE49-F238E27FC236}">
                <a16:creationId xmlns:a16="http://schemas.microsoft.com/office/drawing/2014/main" id="{258B65AA-9664-856A-9EB8-C342F7FF7A37}"/>
              </a:ext>
            </a:extLst>
          </p:cNvPr>
          <p:cNvSpPr txBox="1"/>
          <p:nvPr/>
        </p:nvSpPr>
        <p:spPr>
          <a:xfrm>
            <a:off x="3563433" y="400756"/>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2" name="TextBox 34">
            <a:extLst>
              <a:ext uri="{FF2B5EF4-FFF2-40B4-BE49-F238E27FC236}">
                <a16:creationId xmlns:a16="http://schemas.microsoft.com/office/drawing/2014/main" id="{708F51C4-8F94-5ADC-841E-29566372BA3F}"/>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6D8D9DFC-0B9F-7FAF-D9BF-90D939EBAA8E}"/>
              </a:ext>
            </a:extLst>
          </p:cNvPr>
          <p:cNvPicPr>
            <a:picLocks noChangeAspect="1"/>
          </p:cNvPicPr>
          <p:nvPr/>
        </p:nvPicPr>
        <p:blipFill>
          <a:blip r:embed="rId3"/>
          <a:stretch>
            <a:fillRect/>
          </a:stretch>
        </p:blipFill>
        <p:spPr>
          <a:xfrm rot="737208" flipH="1">
            <a:off x="627572" y="1718065"/>
            <a:ext cx="919996" cy="919996"/>
          </a:xfrm>
          <a:prstGeom prst="rect">
            <a:avLst/>
          </a:prstGeom>
        </p:spPr>
      </p:pic>
      <p:sp>
        <p:nvSpPr>
          <p:cNvPr id="14" name="TextBox 36">
            <a:extLst>
              <a:ext uri="{FF2B5EF4-FFF2-40B4-BE49-F238E27FC236}">
                <a16:creationId xmlns:a16="http://schemas.microsoft.com/office/drawing/2014/main" id="{CEC06457-FD82-6DBC-5F17-41D803B6C86A}"/>
              </a:ext>
            </a:extLst>
          </p:cNvPr>
          <p:cNvSpPr txBox="1"/>
          <p:nvPr/>
        </p:nvSpPr>
        <p:spPr>
          <a:xfrm>
            <a:off x="1819686"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085BBB2E-B2F7-229C-EC1A-2ACE7CF016ED}"/>
              </a:ext>
            </a:extLst>
          </p:cNvPr>
          <p:cNvPicPr>
            <a:picLocks noChangeAspect="1"/>
          </p:cNvPicPr>
          <p:nvPr/>
        </p:nvPicPr>
        <p:blipFill>
          <a:blip r:embed="rId3"/>
          <a:stretch>
            <a:fillRect/>
          </a:stretch>
        </p:blipFill>
        <p:spPr>
          <a:xfrm rot="737208" flipH="1">
            <a:off x="627572" y="2699077"/>
            <a:ext cx="919996" cy="919996"/>
          </a:xfrm>
          <a:prstGeom prst="rect">
            <a:avLst/>
          </a:prstGeom>
        </p:spPr>
      </p:pic>
      <p:sp>
        <p:nvSpPr>
          <p:cNvPr id="16" name="TextBox 38">
            <a:extLst>
              <a:ext uri="{FF2B5EF4-FFF2-40B4-BE49-F238E27FC236}">
                <a16:creationId xmlns:a16="http://schemas.microsoft.com/office/drawing/2014/main" id="{6B8B9607-DED3-70D7-41AB-B8731830E04B}"/>
              </a:ext>
            </a:extLst>
          </p:cNvPr>
          <p:cNvSpPr txBox="1"/>
          <p:nvPr/>
        </p:nvSpPr>
        <p:spPr>
          <a:xfrm>
            <a:off x="1819686"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D68E4764-5EF3-0748-223B-2A5B8640A64D}"/>
              </a:ext>
            </a:extLst>
          </p:cNvPr>
          <p:cNvPicPr>
            <a:picLocks noChangeAspect="1"/>
          </p:cNvPicPr>
          <p:nvPr/>
        </p:nvPicPr>
        <p:blipFill>
          <a:blip r:embed="rId3"/>
          <a:stretch>
            <a:fillRect/>
          </a:stretch>
        </p:blipFill>
        <p:spPr>
          <a:xfrm rot="737208" flipH="1">
            <a:off x="627572" y="3680089"/>
            <a:ext cx="919996" cy="919996"/>
          </a:xfrm>
          <a:prstGeom prst="rect">
            <a:avLst/>
          </a:prstGeom>
        </p:spPr>
      </p:pic>
      <p:sp>
        <p:nvSpPr>
          <p:cNvPr id="18" name="TextBox 40">
            <a:extLst>
              <a:ext uri="{FF2B5EF4-FFF2-40B4-BE49-F238E27FC236}">
                <a16:creationId xmlns:a16="http://schemas.microsoft.com/office/drawing/2014/main" id="{779F19BE-B6CA-B708-50BA-784DB815CAA7}"/>
              </a:ext>
            </a:extLst>
          </p:cNvPr>
          <p:cNvSpPr txBox="1"/>
          <p:nvPr/>
        </p:nvSpPr>
        <p:spPr>
          <a:xfrm>
            <a:off x="1819686" y="4743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9" name="Picture 18">
            <a:extLst>
              <a:ext uri="{FF2B5EF4-FFF2-40B4-BE49-F238E27FC236}">
                <a16:creationId xmlns:a16="http://schemas.microsoft.com/office/drawing/2014/main" id="{5B6F0067-502C-9AE8-2219-F56F47F67A1D}"/>
              </a:ext>
            </a:extLst>
          </p:cNvPr>
          <p:cNvPicPr>
            <a:picLocks noChangeAspect="1"/>
          </p:cNvPicPr>
          <p:nvPr/>
        </p:nvPicPr>
        <p:blipFill>
          <a:blip r:embed="rId3"/>
          <a:stretch>
            <a:fillRect/>
          </a:stretch>
        </p:blipFill>
        <p:spPr>
          <a:xfrm rot="737208" flipH="1">
            <a:off x="627572" y="4661101"/>
            <a:ext cx="919996" cy="919996"/>
          </a:xfrm>
          <a:prstGeom prst="rect">
            <a:avLst/>
          </a:prstGeom>
        </p:spPr>
      </p:pic>
      <p:pic>
        <p:nvPicPr>
          <p:cNvPr id="27650" name="Picture 2" descr="Cartoon School Wallpapers - Top Free Cartoon School Backgrounds -  WallpaperAccess">
            <a:extLst>
              <a:ext uri="{FF2B5EF4-FFF2-40B4-BE49-F238E27FC236}">
                <a16:creationId xmlns:a16="http://schemas.microsoft.com/office/drawing/2014/main" id="{E990D7B2-47AD-4804-8126-299E2E00AC9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2667" l="7000" r="90000">
                        <a14:foregroundMark x1="8188" y1="61083" x2="8313" y2="70833"/>
                        <a14:foregroundMark x1="8313" y1="70833" x2="8688" y2="71750"/>
                        <a14:foregroundMark x1="8000" y1="77583" x2="7000" y2="71583"/>
                        <a14:foregroundMark x1="13688" y1="52417" x2="23000" y2="48000"/>
                        <a14:foregroundMark x1="17688" y1="50667" x2="17688" y2="50667"/>
                        <a14:foregroundMark x1="17188" y1="50250" x2="17188" y2="50250"/>
                        <a14:foregroundMark x1="17813" y1="49583" x2="19500" y2="49083"/>
                        <a14:foregroundMark x1="21500" y1="25750" x2="23813" y2="24000"/>
                        <a14:foregroundMark x1="22188" y1="23750" x2="24000" y2="22667"/>
                        <a14:foregroundMark x1="33313" y1="26417" x2="37250" y2="32917"/>
                        <a14:foregroundMark x1="37250" y1="32917" x2="37500" y2="33750"/>
                        <a14:foregroundMark x1="27500" y1="18000" x2="28313" y2="18250"/>
                        <a14:foregroundMark x1="28813" y1="18417" x2="31313" y2="20417"/>
                        <a14:foregroundMark x1="32688" y1="20917" x2="36313" y2="22917"/>
                        <a14:foregroundMark x1="36500" y1="23333" x2="34688" y2="21583"/>
                        <a14:foregroundMark x1="33688" y1="21333" x2="32500" y2="20917"/>
                        <a14:foregroundMark x1="33188" y1="20917" x2="34188" y2="21083"/>
                        <a14:foregroundMark x1="27000" y1="17750" x2="26687" y2="20250"/>
                        <a14:foregroundMark x1="37688" y1="36667" x2="37688" y2="36667"/>
                        <a14:foregroundMark x1="42313" y1="92667" x2="42000" y2="90250"/>
                        <a14:foregroundMark x1="34688" y1="52250" x2="37188" y2="56000"/>
                        <a14:foregroundMark x1="41688" y1="48000" x2="45313" y2="53083"/>
                        <a14:foregroundMark x1="38313" y1="45750" x2="32500" y2="44250"/>
                        <a14:foregroundMark x1="32188" y1="43583" x2="36688" y2="45333"/>
                        <a14:foregroundMark x1="22500" y1="47083" x2="20688" y2="48250"/>
                        <a14:foregroundMark x1="23188" y1="88667" x2="23188" y2="88667"/>
                        <a14:foregroundMark x1="55188" y1="66000" x2="55188" y2="66000"/>
                        <a14:backgroundMark x1="51313" y1="44667" x2="57813" y2="59583"/>
                        <a14:backgroundMark x1="56117" y1="68250" x2="56188" y2="70417"/>
                        <a14:backgroundMark x1="56057" y1="66417" x2="56117" y2="68250"/>
                        <a14:backgroundMark x1="55000" y1="67750" x2="56000" y2="67750"/>
                      </a14:backgroundRemoval>
                    </a14:imgEffect>
                  </a14:imgLayer>
                </a14:imgProps>
              </a:ext>
              <a:ext uri="{28A0092B-C50C-407E-A947-70E740481C1C}">
                <a14:useLocalDpi xmlns:a14="http://schemas.microsoft.com/office/drawing/2010/main" val="0"/>
              </a:ext>
            </a:extLst>
          </a:blip>
          <a:srcRect t="17346" r="43333"/>
          <a:stretch/>
        </p:blipFill>
        <p:spPr bwMode="auto">
          <a:xfrm>
            <a:off x="6705490" y="1013307"/>
            <a:ext cx="5181600" cy="56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FAF8FF-5A25-4518-91A2-E160545E4279}"/>
              </a:ext>
            </a:extLst>
          </p:cNvPr>
          <p:cNvPicPr>
            <a:picLocks noChangeAspect="1"/>
          </p:cNvPicPr>
          <p:nvPr/>
        </p:nvPicPr>
        <p:blipFill>
          <a:blip r:embed="rId6"/>
          <a:stretch>
            <a:fillRect/>
          </a:stretch>
        </p:blipFill>
        <p:spPr>
          <a:xfrm>
            <a:off x="3560991" y="350471"/>
            <a:ext cx="4974767" cy="1127858"/>
          </a:xfrm>
          <a:prstGeom prst="rect">
            <a:avLst/>
          </a:prstGeom>
        </p:spPr>
      </p:pic>
    </p:spTree>
    <p:extLst>
      <p:ext uri="{BB962C8B-B14F-4D97-AF65-F5344CB8AC3E}">
        <p14:creationId xmlns:p14="http://schemas.microsoft.com/office/powerpoint/2010/main" val="2541217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Cute element Vectors &amp; Illustrations for Free Download | Freepik">
            <a:extLst>
              <a:ext uri="{FF2B5EF4-FFF2-40B4-BE49-F238E27FC236}">
                <a16:creationId xmlns:a16="http://schemas.microsoft.com/office/drawing/2014/main" id="{3AB35392-FEDF-43C9-A6D6-049814438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aphic 12">
            <a:extLst>
              <a:ext uri="{FF2B5EF4-FFF2-40B4-BE49-F238E27FC236}">
                <a16:creationId xmlns:a16="http://schemas.microsoft.com/office/drawing/2014/main" id="{7AF28AA5-0615-C7B1-E539-5BE2D4900AFB}"/>
              </a:ext>
            </a:extLst>
          </p:cNvPr>
          <p:cNvGrpSpPr/>
          <p:nvPr/>
        </p:nvGrpSpPr>
        <p:grpSpPr>
          <a:xfrm>
            <a:off x="2826581" y="117991"/>
            <a:ext cx="6260928" cy="3702240"/>
            <a:chOff x="3665215" y="980369"/>
            <a:chExt cx="4581821" cy="2709343"/>
          </a:xfrm>
        </p:grpSpPr>
        <p:sp>
          <p:nvSpPr>
            <p:cNvPr id="25" name="Freeform: Shape 24">
              <a:extLst>
                <a:ext uri="{FF2B5EF4-FFF2-40B4-BE49-F238E27FC236}">
                  <a16:creationId xmlns:a16="http://schemas.microsoft.com/office/drawing/2014/main" id="{CABAEABF-1D0D-2440-4EAF-BE3105B785F4}"/>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5930CF2-C337-8BAC-B456-54920CA3F7E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EE4B98E9-65F3-0778-2FDA-65A619B56AB9}"/>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aphic 12">
            <a:extLst>
              <a:ext uri="{FF2B5EF4-FFF2-40B4-BE49-F238E27FC236}">
                <a16:creationId xmlns:a16="http://schemas.microsoft.com/office/drawing/2014/main" id="{6B914999-863F-8BCE-79E7-19DB4F1B184F}"/>
              </a:ext>
            </a:extLst>
          </p:cNvPr>
          <p:cNvGrpSpPr/>
          <p:nvPr/>
        </p:nvGrpSpPr>
        <p:grpSpPr>
          <a:xfrm>
            <a:off x="8521331" y="994600"/>
            <a:ext cx="565548" cy="597654"/>
            <a:chOff x="8646316" y="1021288"/>
            <a:chExt cx="437699" cy="462547"/>
          </a:xfrm>
        </p:grpSpPr>
        <p:sp>
          <p:nvSpPr>
            <p:cNvPr id="96" name="Freeform: Shape 95">
              <a:extLst>
                <a:ext uri="{FF2B5EF4-FFF2-40B4-BE49-F238E27FC236}">
                  <a16:creationId xmlns:a16="http://schemas.microsoft.com/office/drawing/2014/main" id="{B1790C79-D9C0-1333-F8EB-EBC32F3BDD8D}"/>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023F9A8-C56A-917F-76AD-9F2283DB695F}"/>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8674" name="Picture 2" descr="Cartoon School Wallpapers - Top Free Cartoon School Backgrounds -  WallpaperAccess">
            <a:extLst>
              <a:ext uri="{FF2B5EF4-FFF2-40B4-BE49-F238E27FC236}">
                <a16:creationId xmlns:a16="http://schemas.microsoft.com/office/drawing/2014/main" id="{CD8D8DE5-01AE-4493-84D9-16C60523049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292" b="92431" l="2188" r="71667">
                        <a14:foregroundMark x1="2344" y1="40903" x2="5625" y2="57986"/>
                        <a14:foregroundMark x1="5625" y1="57986" x2="6979" y2="60903"/>
                        <a14:foregroundMark x1="2188" y1="46875" x2="2500" y2="50417"/>
                        <a14:foregroundMark x1="29167" y1="82639" x2="31667" y2="79097"/>
                        <a14:foregroundMark x1="48490" y1="71111" x2="49323" y2="75764"/>
                        <a14:foregroundMark x1="26510" y1="77361" x2="31563" y2="73611"/>
                        <a14:foregroundMark x1="31563" y1="73611" x2="32500" y2="73333"/>
                        <a14:foregroundMark x1="38490" y1="47569" x2="39323" y2="63125"/>
                        <a14:foregroundMark x1="47813" y1="47778" x2="46667" y2="51806"/>
                        <a14:foregroundMark x1="47615" y1="46667" x2="47344" y2="48472"/>
                        <a14:foregroundMark x1="47813" y1="45347" x2="47615" y2="46667"/>
                        <a14:foregroundMark x1="48854" y1="46667" x2="48854" y2="46667"/>
                        <a14:foregroundMark x1="48854" y1="46667" x2="48854" y2="46667"/>
                        <a14:foregroundMark x1="49844" y1="48194" x2="48854" y2="48681"/>
                        <a14:backgroundMark x1="313" y1="49097" x2="1146" y2="62431"/>
                        <a14:backgroundMark x1="48177" y1="46667" x2="48177" y2="46667"/>
                        <a14:backgroundMark x1="49010" y1="47986" x2="49010" y2="47986"/>
                      </a14:backgroundRemoval>
                    </a14:imgEffect>
                  </a14:imgLayer>
                </a14:imgProps>
              </a:ext>
              <a:ext uri="{28A0092B-C50C-407E-A947-70E740481C1C}">
                <a14:useLocalDpi xmlns:a14="http://schemas.microsoft.com/office/drawing/2010/main" val="0"/>
              </a:ext>
            </a:extLst>
          </a:blip>
          <a:srcRect t="24872" r="20334"/>
          <a:stretch/>
        </p:blipFill>
        <p:spPr bwMode="auto">
          <a:xfrm>
            <a:off x="-4453423" y="241080"/>
            <a:ext cx="6717959" cy="47514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855F2D-D0C3-4415-AF17-21E3948C8B44}"/>
              </a:ext>
            </a:extLst>
          </p:cNvPr>
          <p:cNvPicPr>
            <a:picLocks noChangeAspect="1"/>
          </p:cNvPicPr>
          <p:nvPr/>
        </p:nvPicPr>
        <p:blipFill>
          <a:blip r:embed="rId5"/>
          <a:stretch>
            <a:fillRect/>
          </a:stretch>
        </p:blipFill>
        <p:spPr>
          <a:xfrm>
            <a:off x="3465884" y="1154577"/>
            <a:ext cx="5121084" cy="1944793"/>
          </a:xfrm>
          <a:prstGeom prst="rect">
            <a:avLst/>
          </a:prstGeom>
        </p:spPr>
      </p:pic>
    </p:spTree>
    <p:extLst>
      <p:ext uri="{BB962C8B-B14F-4D97-AF65-F5344CB8AC3E}">
        <p14:creationId xmlns:p14="http://schemas.microsoft.com/office/powerpoint/2010/main" val="306267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1400"/>
                                  </p:stCondLst>
                                  <p:childTnLst>
                                    <p:animMotion origin="layout" path="M 3.54167E-6 -1.48148E-6 L 0.43216 0.34746 " pathEditMode="relative" rAng="0" ptsTypes="AA">
                                      <p:cBhvr>
                                        <p:cTn id="6" dur="2000" fill="hold"/>
                                        <p:tgtEl>
                                          <p:spTgt spid="28674"/>
                                        </p:tgtEl>
                                        <p:attrNameLst>
                                          <p:attrName>ppt_x</p:attrName>
                                          <p:attrName>ppt_y</p:attrName>
                                        </p:attrNameLst>
                                      </p:cBhvr>
                                      <p:rCtr x="21602" y="17361"/>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37F4162-0B23-D8D5-14A4-B6BC7A456E06}"/>
              </a:ext>
            </a:extLst>
          </p:cNvPr>
          <p:cNvSpPr/>
          <p:nvPr/>
        </p:nvSpPr>
        <p:spPr>
          <a:xfrm>
            <a:off x="1" y="0"/>
            <a:ext cx="12192000" cy="6858000"/>
          </a:xfrm>
          <a:custGeom>
            <a:avLst/>
            <a:gdLst>
              <a:gd name="connsiteX0" fmla="*/ 0 w 11159725"/>
              <a:gd name="connsiteY0" fmla="*/ 0 h 4463890"/>
              <a:gd name="connsiteX1" fmla="*/ 11159725 w 11159725"/>
              <a:gd name="connsiteY1" fmla="*/ 0 h 4463890"/>
              <a:gd name="connsiteX2" fmla="*/ 11159725 w 11159725"/>
              <a:gd name="connsiteY2" fmla="*/ 4463891 h 4463890"/>
              <a:gd name="connsiteX3" fmla="*/ 0 w 11159725"/>
              <a:gd name="connsiteY3" fmla="*/ 4463891 h 4463890"/>
            </a:gdLst>
            <a:ahLst/>
            <a:cxnLst>
              <a:cxn ang="0">
                <a:pos x="connsiteX0" y="connsiteY0"/>
              </a:cxn>
              <a:cxn ang="0">
                <a:pos x="connsiteX1" y="connsiteY1"/>
              </a:cxn>
              <a:cxn ang="0">
                <a:pos x="connsiteX2" y="connsiteY2"/>
              </a:cxn>
              <a:cxn ang="0">
                <a:pos x="connsiteX3" y="connsiteY3"/>
              </a:cxn>
            </a:cxnLst>
            <a:rect l="l" t="t" r="r" b="b"/>
            <a:pathLst>
              <a:path w="11159725" h="4463890">
                <a:moveTo>
                  <a:pt x="0" y="0"/>
                </a:moveTo>
                <a:lnTo>
                  <a:pt x="11159725" y="0"/>
                </a:lnTo>
                <a:lnTo>
                  <a:pt x="11159725" y="4463891"/>
                </a:lnTo>
                <a:lnTo>
                  <a:pt x="0" y="4463891"/>
                </a:lnTo>
                <a:close/>
              </a:path>
            </a:pathLst>
          </a:custGeom>
          <a:solidFill>
            <a:srgbClr val="99FF99"/>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204" name="Picture 12" descr="Cute kids wallpaper children game   beautiful desktop wallpapers 2014 1600x1200">
            <a:extLst>
              <a:ext uri="{FF2B5EF4-FFF2-40B4-BE49-F238E27FC236}">
                <a16:creationId xmlns:a16="http://schemas.microsoft.com/office/drawing/2014/main" id="{B29F296A-E476-4F5F-A312-7299FBF500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19" b="6444"/>
          <a:stretch/>
        </p:blipFill>
        <p:spPr bwMode="auto">
          <a:xfrm>
            <a:off x="-16440" y="-182881"/>
            <a:ext cx="12208440" cy="720945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aphic 12">
            <a:extLst>
              <a:ext uri="{FF2B5EF4-FFF2-40B4-BE49-F238E27FC236}">
                <a16:creationId xmlns:a16="http://schemas.microsoft.com/office/drawing/2014/main" id="{7AF28AA5-0615-C7B1-E539-5BE2D4900AFB}"/>
              </a:ext>
            </a:extLst>
          </p:cNvPr>
          <p:cNvGrpSpPr/>
          <p:nvPr/>
        </p:nvGrpSpPr>
        <p:grpSpPr>
          <a:xfrm>
            <a:off x="4925204" y="3384030"/>
            <a:ext cx="4923334" cy="3231852"/>
            <a:chOff x="3665215" y="980369"/>
            <a:chExt cx="4581821" cy="2709343"/>
          </a:xfrm>
        </p:grpSpPr>
        <p:sp>
          <p:nvSpPr>
            <p:cNvPr id="25" name="Freeform: Shape 24">
              <a:extLst>
                <a:ext uri="{FF2B5EF4-FFF2-40B4-BE49-F238E27FC236}">
                  <a16:creationId xmlns:a16="http://schemas.microsoft.com/office/drawing/2014/main" id="{CABAEABF-1D0D-2440-4EAF-BE3105B785F4}"/>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5930CF2-C337-8BAC-B456-54920CA3F7E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EE4B98E9-65F3-0778-2FDA-65A619B56AB9}"/>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aphic 12">
            <a:extLst>
              <a:ext uri="{FF2B5EF4-FFF2-40B4-BE49-F238E27FC236}">
                <a16:creationId xmlns:a16="http://schemas.microsoft.com/office/drawing/2014/main" id="{6B914999-863F-8BCE-79E7-19DB4F1B184F}"/>
              </a:ext>
            </a:extLst>
          </p:cNvPr>
          <p:cNvGrpSpPr/>
          <p:nvPr/>
        </p:nvGrpSpPr>
        <p:grpSpPr>
          <a:xfrm>
            <a:off x="9158662" y="3684189"/>
            <a:ext cx="565548" cy="597654"/>
            <a:chOff x="8646316" y="1021288"/>
            <a:chExt cx="437699" cy="462547"/>
          </a:xfrm>
        </p:grpSpPr>
        <p:sp>
          <p:nvSpPr>
            <p:cNvPr id="96" name="Freeform: Shape 95">
              <a:extLst>
                <a:ext uri="{FF2B5EF4-FFF2-40B4-BE49-F238E27FC236}">
                  <a16:creationId xmlns:a16="http://schemas.microsoft.com/office/drawing/2014/main" id="{B1790C79-D9C0-1333-F8EB-EBC32F3BDD8D}"/>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023F9A8-C56A-917F-76AD-9F2283DB695F}"/>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8" name="TextBox 97">
            <a:extLst>
              <a:ext uri="{FF2B5EF4-FFF2-40B4-BE49-F238E27FC236}">
                <a16:creationId xmlns:a16="http://schemas.microsoft.com/office/drawing/2014/main" id="{1B2E63D4-525E-9C68-25EA-85D4992D4EC0}"/>
              </a:ext>
            </a:extLst>
          </p:cNvPr>
          <p:cNvSpPr txBox="1"/>
          <p:nvPr/>
        </p:nvSpPr>
        <p:spPr>
          <a:xfrm>
            <a:off x="5197808" y="3602318"/>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ĐỘNG</a:t>
            </a:r>
          </a:p>
        </p:txBody>
      </p:sp>
    </p:spTree>
    <p:extLst>
      <p:ext uri="{BB962C8B-B14F-4D97-AF65-F5344CB8AC3E}">
        <p14:creationId xmlns:p14="http://schemas.microsoft.com/office/powerpoint/2010/main" val="4283231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9A3C-75E2-B291-DB26-9BC8B4672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grpSp>
        <p:nvGrpSpPr>
          <p:cNvPr id="12" name="组合 6">
            <a:extLst>
              <a:ext uri="{FF2B5EF4-FFF2-40B4-BE49-F238E27FC236}">
                <a16:creationId xmlns:a16="http://schemas.microsoft.com/office/drawing/2014/main" id="{E124CA4D-E27D-947C-8A32-76C8F8D45E9D}"/>
              </a:ext>
            </a:extLst>
          </p:cNvPr>
          <p:cNvGrpSpPr/>
          <p:nvPr/>
        </p:nvGrpSpPr>
        <p:grpSpPr>
          <a:xfrm>
            <a:off x="-14288" y="340132"/>
            <a:ext cx="3508335" cy="3272680"/>
            <a:chOff x="3051715" y="1629522"/>
            <a:chExt cx="7107908" cy="7107908"/>
          </a:xfrm>
        </p:grpSpPr>
        <p:sp>
          <p:nvSpPr>
            <p:cNvPr id="13" name="弧形 7">
              <a:extLst>
                <a:ext uri="{FF2B5EF4-FFF2-40B4-BE49-F238E27FC236}">
                  <a16:creationId xmlns:a16="http://schemas.microsoft.com/office/drawing/2014/main" id="{AE810E99-69D3-7BEC-C6F3-B89B9C918065}"/>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4" name="弧形 8">
              <a:extLst>
                <a:ext uri="{FF2B5EF4-FFF2-40B4-BE49-F238E27FC236}">
                  <a16:creationId xmlns:a16="http://schemas.microsoft.com/office/drawing/2014/main" id="{2212B237-3E3D-EEE4-D5DE-328CA2F7043E}"/>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5" name="弧形 9">
              <a:extLst>
                <a:ext uri="{FF2B5EF4-FFF2-40B4-BE49-F238E27FC236}">
                  <a16:creationId xmlns:a16="http://schemas.microsoft.com/office/drawing/2014/main" id="{331BDF87-8AD4-F811-8E75-A0282561978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6" name="弧形 10">
              <a:extLst>
                <a:ext uri="{FF2B5EF4-FFF2-40B4-BE49-F238E27FC236}">
                  <a16:creationId xmlns:a16="http://schemas.microsoft.com/office/drawing/2014/main" id="{D560A1C9-B61B-660B-E8C5-53CA2560F746}"/>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7" name="弧形 11">
              <a:extLst>
                <a:ext uri="{FF2B5EF4-FFF2-40B4-BE49-F238E27FC236}">
                  <a16:creationId xmlns:a16="http://schemas.microsoft.com/office/drawing/2014/main" id="{6A068D7F-8986-D378-8442-E03532DF8AF1}"/>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18" name="任意多边形 82">
            <a:extLst>
              <a:ext uri="{FF2B5EF4-FFF2-40B4-BE49-F238E27FC236}">
                <a16:creationId xmlns:a16="http://schemas.microsoft.com/office/drawing/2014/main" id="{ED280ED6-7271-E91E-A2E0-ACF2F9743184}"/>
              </a:ext>
            </a:extLst>
          </p:cNvPr>
          <p:cNvSpPr/>
          <p:nvPr/>
        </p:nvSpPr>
        <p:spPr>
          <a:xfrm rot="5400000">
            <a:off x="915049" y="392861"/>
            <a:ext cx="1170685" cy="3040347"/>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19" name="组合 3">
            <a:extLst>
              <a:ext uri="{FF2B5EF4-FFF2-40B4-BE49-F238E27FC236}">
                <a16:creationId xmlns:a16="http://schemas.microsoft.com/office/drawing/2014/main" id="{3A359308-9660-C9A4-7B8B-12B5958A7054}"/>
              </a:ext>
            </a:extLst>
          </p:cNvPr>
          <p:cNvGrpSpPr/>
          <p:nvPr/>
        </p:nvGrpSpPr>
        <p:grpSpPr>
          <a:xfrm flipH="1">
            <a:off x="1929053" y="1449424"/>
            <a:ext cx="1965645" cy="1232847"/>
            <a:chOff x="594425" y="1153191"/>
            <a:chExt cx="2605975" cy="1634460"/>
          </a:xfrm>
        </p:grpSpPr>
        <p:sp>
          <p:nvSpPr>
            <p:cNvPr id="20" name="任意多边形 9">
              <a:extLst>
                <a:ext uri="{FF2B5EF4-FFF2-40B4-BE49-F238E27FC236}">
                  <a16:creationId xmlns:a16="http://schemas.microsoft.com/office/drawing/2014/main" id="{B95A9609-828E-2058-6F59-6F4F32BA99CB}"/>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1" name="任意多边形 10">
              <a:extLst>
                <a:ext uri="{FF2B5EF4-FFF2-40B4-BE49-F238E27FC236}">
                  <a16:creationId xmlns:a16="http://schemas.microsoft.com/office/drawing/2014/main" id="{E2DC8552-5D85-47B6-49B3-D7964C3B9225}"/>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22" name="组合 12">
            <a:extLst>
              <a:ext uri="{FF2B5EF4-FFF2-40B4-BE49-F238E27FC236}">
                <a16:creationId xmlns:a16="http://schemas.microsoft.com/office/drawing/2014/main" id="{FD01DBA3-9437-FE26-5CB0-F9C16356044B}"/>
              </a:ext>
            </a:extLst>
          </p:cNvPr>
          <p:cNvGrpSpPr/>
          <p:nvPr/>
        </p:nvGrpSpPr>
        <p:grpSpPr>
          <a:xfrm>
            <a:off x="2084955" y="1422297"/>
            <a:ext cx="619808" cy="623440"/>
            <a:chOff x="1267237" y="4149067"/>
            <a:chExt cx="1172591" cy="1179462"/>
          </a:xfrm>
        </p:grpSpPr>
        <p:sp>
          <p:nvSpPr>
            <p:cNvPr id="23" name="五角星 2">
              <a:extLst>
                <a:ext uri="{FF2B5EF4-FFF2-40B4-BE49-F238E27FC236}">
                  <a16:creationId xmlns:a16="http://schemas.microsoft.com/office/drawing/2014/main" id="{9B1C0754-7732-E883-D2AD-1C4D05A8DF6C}"/>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4" name="文本框 14">
              <a:extLst>
                <a:ext uri="{FF2B5EF4-FFF2-40B4-BE49-F238E27FC236}">
                  <a16:creationId xmlns:a16="http://schemas.microsoft.com/office/drawing/2014/main" id="{F64D3CA1-6C28-7542-83D0-584845C1CB5C}"/>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26" name="Picture 25">
            <a:extLst>
              <a:ext uri="{FF2B5EF4-FFF2-40B4-BE49-F238E27FC236}">
                <a16:creationId xmlns:a16="http://schemas.microsoft.com/office/drawing/2014/main" id="{C6B42ABF-1960-FE47-EFFE-C154D3DE854F}"/>
              </a:ext>
            </a:extLst>
          </p:cNvPr>
          <p:cNvPicPr>
            <a:picLocks noChangeAspect="1"/>
          </p:cNvPicPr>
          <p:nvPr/>
        </p:nvPicPr>
        <p:blipFill>
          <a:blip r:embed="rId4"/>
          <a:stretch>
            <a:fillRect/>
          </a:stretch>
        </p:blipFill>
        <p:spPr>
          <a:xfrm>
            <a:off x="123704" y="3620247"/>
            <a:ext cx="2318815" cy="3031846"/>
          </a:xfrm>
          <a:prstGeom prst="rect">
            <a:avLst/>
          </a:prstGeom>
          <a:effectLst>
            <a:outerShdw blurRad="76200" dir="13500000" sy="23000" kx="1200000" algn="br" rotWithShape="0">
              <a:prstClr val="black">
                <a:alpha val="20000"/>
              </a:prstClr>
            </a:outerShdw>
          </a:effectLst>
        </p:spPr>
      </p:pic>
      <p:sp>
        <p:nvSpPr>
          <p:cNvPr id="27" name="Speech Bubble: Rectangle with Corners Rounded 26">
            <a:extLst>
              <a:ext uri="{FF2B5EF4-FFF2-40B4-BE49-F238E27FC236}">
                <a16:creationId xmlns:a16="http://schemas.microsoft.com/office/drawing/2014/main" id="{23267628-E72F-00FB-BEBA-619560F00D93}"/>
              </a:ext>
            </a:extLst>
          </p:cNvPr>
          <p:cNvSpPr/>
          <p:nvPr/>
        </p:nvSpPr>
        <p:spPr>
          <a:xfrm>
            <a:off x="2230595" y="2966556"/>
            <a:ext cx="6541929" cy="1691169"/>
          </a:xfrm>
          <a:custGeom>
            <a:avLst/>
            <a:gdLst>
              <a:gd name="connsiteX0" fmla="*/ 0 w 6541929"/>
              <a:gd name="connsiteY0" fmla="*/ 281867 h 1691169"/>
              <a:gd name="connsiteX1" fmla="*/ 281867 w 6541929"/>
              <a:gd name="connsiteY1" fmla="*/ 0 h 1691169"/>
              <a:gd name="connsiteX2" fmla="*/ 1090322 w 6541929"/>
              <a:gd name="connsiteY2" fmla="*/ 0 h 1691169"/>
              <a:gd name="connsiteX3" fmla="*/ 1090322 w 6541929"/>
              <a:gd name="connsiteY3" fmla="*/ 0 h 1691169"/>
              <a:gd name="connsiteX4" fmla="*/ 2725804 w 6541929"/>
              <a:gd name="connsiteY4" fmla="*/ 0 h 1691169"/>
              <a:gd name="connsiteX5" fmla="*/ 6260062 w 6541929"/>
              <a:gd name="connsiteY5" fmla="*/ 0 h 1691169"/>
              <a:gd name="connsiteX6" fmla="*/ 6541929 w 6541929"/>
              <a:gd name="connsiteY6" fmla="*/ 281867 h 1691169"/>
              <a:gd name="connsiteX7" fmla="*/ 6541929 w 6541929"/>
              <a:gd name="connsiteY7" fmla="*/ 281862 h 1691169"/>
              <a:gd name="connsiteX8" fmla="*/ 6541929 w 6541929"/>
              <a:gd name="connsiteY8" fmla="*/ 281862 h 1691169"/>
              <a:gd name="connsiteX9" fmla="*/ 6541929 w 6541929"/>
              <a:gd name="connsiteY9" fmla="*/ 704654 h 1691169"/>
              <a:gd name="connsiteX10" fmla="*/ 6541929 w 6541929"/>
              <a:gd name="connsiteY10" fmla="*/ 1409302 h 1691169"/>
              <a:gd name="connsiteX11" fmla="*/ 6260062 w 6541929"/>
              <a:gd name="connsiteY11" fmla="*/ 1691169 h 1691169"/>
              <a:gd name="connsiteX12" fmla="*/ 2725804 w 6541929"/>
              <a:gd name="connsiteY12" fmla="*/ 1691169 h 1691169"/>
              <a:gd name="connsiteX13" fmla="*/ 1090322 w 6541929"/>
              <a:gd name="connsiteY13" fmla="*/ 1691169 h 1691169"/>
              <a:gd name="connsiteX14" fmla="*/ 1090322 w 6541929"/>
              <a:gd name="connsiteY14" fmla="*/ 1691169 h 1691169"/>
              <a:gd name="connsiteX15" fmla="*/ 281867 w 6541929"/>
              <a:gd name="connsiteY15" fmla="*/ 1691169 h 1691169"/>
              <a:gd name="connsiteX16" fmla="*/ 0 w 6541929"/>
              <a:gd name="connsiteY16" fmla="*/ 1409302 h 1691169"/>
              <a:gd name="connsiteX17" fmla="*/ 0 w 6541929"/>
              <a:gd name="connsiteY17" fmla="*/ 704654 h 1691169"/>
              <a:gd name="connsiteX18" fmla="*/ -668912 w 6541929"/>
              <a:gd name="connsiteY18" fmla="*/ 711103 h 1691169"/>
              <a:gd name="connsiteX19" fmla="*/ 0 w 6541929"/>
              <a:gd name="connsiteY19" fmla="*/ 281862 h 1691169"/>
              <a:gd name="connsiteX20" fmla="*/ 0 w 6541929"/>
              <a:gd name="connsiteY20" fmla="*/ 281867 h 1691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41929" h="1691169" fill="none" extrusionOk="0">
                <a:moveTo>
                  <a:pt x="0" y="281867"/>
                </a:moveTo>
                <a:cubicBezTo>
                  <a:pt x="-16629" y="133481"/>
                  <a:pt x="135822" y="1164"/>
                  <a:pt x="281867" y="0"/>
                </a:cubicBezTo>
                <a:cubicBezTo>
                  <a:pt x="490889" y="-4211"/>
                  <a:pt x="925929" y="-13252"/>
                  <a:pt x="1090322" y="0"/>
                </a:cubicBezTo>
                <a:lnTo>
                  <a:pt x="1090322" y="0"/>
                </a:lnTo>
                <a:cubicBezTo>
                  <a:pt x="1389793" y="71941"/>
                  <a:pt x="2040269" y="-65784"/>
                  <a:pt x="2725804" y="0"/>
                </a:cubicBezTo>
                <a:cubicBezTo>
                  <a:pt x="3643016" y="-157665"/>
                  <a:pt x="5513208" y="-122053"/>
                  <a:pt x="6260062" y="0"/>
                </a:cubicBezTo>
                <a:cubicBezTo>
                  <a:pt x="6408709" y="-16195"/>
                  <a:pt x="6540161" y="135293"/>
                  <a:pt x="6541929" y="281867"/>
                </a:cubicBezTo>
                <a:lnTo>
                  <a:pt x="6541929" y="281862"/>
                </a:lnTo>
                <a:lnTo>
                  <a:pt x="6541929" y="281862"/>
                </a:lnTo>
                <a:cubicBezTo>
                  <a:pt x="6563424" y="326156"/>
                  <a:pt x="6517726" y="564789"/>
                  <a:pt x="6541929" y="704654"/>
                </a:cubicBezTo>
                <a:cubicBezTo>
                  <a:pt x="6561179" y="1017404"/>
                  <a:pt x="6584814" y="1125591"/>
                  <a:pt x="6541929" y="1409302"/>
                </a:cubicBezTo>
                <a:cubicBezTo>
                  <a:pt x="6557911" y="1554866"/>
                  <a:pt x="6412684" y="1684438"/>
                  <a:pt x="6260062" y="1691169"/>
                </a:cubicBezTo>
                <a:cubicBezTo>
                  <a:pt x="4507766" y="1544100"/>
                  <a:pt x="4188309" y="1555909"/>
                  <a:pt x="2725804" y="1691169"/>
                </a:cubicBezTo>
                <a:cubicBezTo>
                  <a:pt x="2263167" y="1721768"/>
                  <a:pt x="1799502" y="1742685"/>
                  <a:pt x="1090322" y="1691169"/>
                </a:cubicBezTo>
                <a:lnTo>
                  <a:pt x="1090322" y="1691169"/>
                </a:lnTo>
                <a:cubicBezTo>
                  <a:pt x="777124" y="1754627"/>
                  <a:pt x="520849" y="1657623"/>
                  <a:pt x="281867" y="1691169"/>
                </a:cubicBezTo>
                <a:cubicBezTo>
                  <a:pt x="110527" y="1700932"/>
                  <a:pt x="18217" y="1565405"/>
                  <a:pt x="0" y="1409302"/>
                </a:cubicBezTo>
                <a:cubicBezTo>
                  <a:pt x="31606" y="1255737"/>
                  <a:pt x="26614" y="886402"/>
                  <a:pt x="0" y="704654"/>
                </a:cubicBezTo>
                <a:cubicBezTo>
                  <a:pt x="-183570" y="712477"/>
                  <a:pt x="-368729" y="744873"/>
                  <a:pt x="-668912" y="711103"/>
                </a:cubicBezTo>
                <a:cubicBezTo>
                  <a:pt x="-399500" y="548799"/>
                  <a:pt x="-226902" y="431522"/>
                  <a:pt x="0" y="281862"/>
                </a:cubicBezTo>
                <a:lnTo>
                  <a:pt x="0" y="281867"/>
                </a:lnTo>
                <a:close/>
              </a:path>
              <a:path w="6541929" h="1691169" stroke="0" extrusionOk="0">
                <a:moveTo>
                  <a:pt x="0" y="281867"/>
                </a:moveTo>
                <a:cubicBezTo>
                  <a:pt x="17871" y="119745"/>
                  <a:pt x="140604" y="8377"/>
                  <a:pt x="281867" y="0"/>
                </a:cubicBezTo>
                <a:cubicBezTo>
                  <a:pt x="445585" y="61938"/>
                  <a:pt x="770219" y="-5076"/>
                  <a:pt x="1090322" y="0"/>
                </a:cubicBezTo>
                <a:lnTo>
                  <a:pt x="1090322" y="0"/>
                </a:lnTo>
                <a:cubicBezTo>
                  <a:pt x="1350892" y="35989"/>
                  <a:pt x="2436556" y="5435"/>
                  <a:pt x="2725804" y="0"/>
                </a:cubicBezTo>
                <a:cubicBezTo>
                  <a:pt x="4354020" y="-50308"/>
                  <a:pt x="5361574" y="-85446"/>
                  <a:pt x="6260062" y="0"/>
                </a:cubicBezTo>
                <a:cubicBezTo>
                  <a:pt x="6424255" y="-19842"/>
                  <a:pt x="6544505" y="153919"/>
                  <a:pt x="6541929" y="281867"/>
                </a:cubicBezTo>
                <a:lnTo>
                  <a:pt x="6541929" y="281862"/>
                </a:lnTo>
                <a:lnTo>
                  <a:pt x="6541929" y="281862"/>
                </a:lnTo>
                <a:cubicBezTo>
                  <a:pt x="6559500" y="426416"/>
                  <a:pt x="6550633" y="594400"/>
                  <a:pt x="6541929" y="704654"/>
                </a:cubicBezTo>
                <a:cubicBezTo>
                  <a:pt x="6569782" y="897787"/>
                  <a:pt x="6532724" y="1289317"/>
                  <a:pt x="6541929" y="1409302"/>
                </a:cubicBezTo>
                <a:cubicBezTo>
                  <a:pt x="6559038" y="1560699"/>
                  <a:pt x="6414293" y="1708882"/>
                  <a:pt x="6260062" y="1691169"/>
                </a:cubicBezTo>
                <a:cubicBezTo>
                  <a:pt x="5287284" y="1739201"/>
                  <a:pt x="3599092" y="1729319"/>
                  <a:pt x="2725804" y="1691169"/>
                </a:cubicBezTo>
                <a:cubicBezTo>
                  <a:pt x="2243822" y="1635836"/>
                  <a:pt x="1610033" y="1757933"/>
                  <a:pt x="1090322" y="1691169"/>
                </a:cubicBezTo>
                <a:lnTo>
                  <a:pt x="1090322" y="1691169"/>
                </a:lnTo>
                <a:cubicBezTo>
                  <a:pt x="746556" y="1657425"/>
                  <a:pt x="657602" y="1694431"/>
                  <a:pt x="281867" y="1691169"/>
                </a:cubicBezTo>
                <a:cubicBezTo>
                  <a:pt x="123294" y="1686029"/>
                  <a:pt x="-22604" y="1549913"/>
                  <a:pt x="0" y="1409302"/>
                </a:cubicBezTo>
                <a:cubicBezTo>
                  <a:pt x="-62694" y="1328126"/>
                  <a:pt x="53579" y="899069"/>
                  <a:pt x="0" y="704654"/>
                </a:cubicBezTo>
                <a:cubicBezTo>
                  <a:pt x="-219164" y="706752"/>
                  <a:pt x="-371877" y="731688"/>
                  <a:pt x="-668912" y="711103"/>
                </a:cubicBezTo>
                <a:cubicBezTo>
                  <a:pt x="-525817" y="593839"/>
                  <a:pt x="-29662" y="383965"/>
                  <a:pt x="0" y="281862"/>
                </a:cubicBezTo>
                <a:lnTo>
                  <a:pt x="0" y="281867"/>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a:rPr>
              <a:t>Cây gì lá có cuống dài</a:t>
            </a:r>
            <a:endParaRPr lang="en-US" sz="3200" b="1" dirty="0">
              <a:solidFill>
                <a:srgbClr val="002060"/>
              </a:solidFill>
              <a:latin typeface="Calibri" panose="020F0502020204030204"/>
            </a:endParaRPr>
          </a:p>
          <a:p>
            <a:pPr lvl="0" algn="ctr"/>
            <a:r>
              <a:rPr lang="vi-VN" sz="3200" b="1" dirty="0">
                <a:solidFill>
                  <a:srgbClr val="002060"/>
                </a:solidFill>
                <a:latin typeface="Calibri" panose="020F0502020204030204"/>
              </a:rPr>
              <a:t>Xòe tròn như thể mặt trời màu xanh</a:t>
            </a:r>
            <a:endParaRPr lang="en-US" sz="3200" b="1" dirty="0">
              <a:solidFill>
                <a:srgbClr val="002060"/>
              </a:solidFill>
              <a:latin typeface="Calibri" panose="020F0502020204030204"/>
            </a:endParaRPr>
          </a:p>
          <a:p>
            <a:pPr lvl="0" algn="ctr"/>
            <a:r>
              <a:rPr lang="vi-VN" sz="3200" b="1" dirty="0">
                <a:solidFill>
                  <a:srgbClr val="002060"/>
                </a:solidFill>
                <a:latin typeface="Calibri" panose="020F0502020204030204"/>
              </a:rPr>
              <a:t>Là cây gì?</a:t>
            </a:r>
            <a:endParaRPr kumimoji="0" lang="en-US" sz="3200" b="1" i="1" u="none" strike="noStrike" kern="1200" cap="none" spc="0" normalizeH="0" baseline="0" noProof="0" dirty="0">
              <a:ln>
                <a:noFill/>
              </a:ln>
              <a:solidFill>
                <a:srgbClr val="002060"/>
              </a:solidFill>
              <a:effectLst/>
              <a:uLnTx/>
              <a:uFillTx/>
              <a:latin typeface="Calibri" panose="020F0502020204030204"/>
            </a:endParaRPr>
          </a:p>
        </p:txBody>
      </p:sp>
      <p:sp>
        <p:nvSpPr>
          <p:cNvPr id="28" name="Cloud 27">
            <a:extLst>
              <a:ext uri="{FF2B5EF4-FFF2-40B4-BE49-F238E27FC236}">
                <a16:creationId xmlns:a16="http://schemas.microsoft.com/office/drawing/2014/main" id="{AE32B5F9-38FA-30CF-EBB1-F8685CBBFA3C}"/>
              </a:ext>
            </a:extLst>
          </p:cNvPr>
          <p:cNvSpPr/>
          <p:nvPr/>
        </p:nvSpPr>
        <p:spPr>
          <a:xfrm>
            <a:off x="9310662" y="2343150"/>
            <a:ext cx="2837717" cy="1719920"/>
          </a:xfrm>
          <a:custGeom>
            <a:avLst/>
            <a:gdLst>
              <a:gd name="connsiteX0" fmla="*/ 256182 w 2837717"/>
              <a:gd name="connsiteY0" fmla="*/ 572112 h 1719920"/>
              <a:gd name="connsiteX1" fmla="*/ 369363 w 2837717"/>
              <a:gd name="connsiteY1" fmla="*/ 274988 h 1719920"/>
              <a:gd name="connsiteX2" fmla="*/ 919958 w 2837717"/>
              <a:gd name="connsiteY2" fmla="*/ 207107 h 1719920"/>
              <a:gd name="connsiteX3" fmla="*/ 1475087 w 2837717"/>
              <a:gd name="connsiteY3" fmla="*/ 136638 h 1719920"/>
              <a:gd name="connsiteX4" fmla="*/ 1691397 w 2837717"/>
              <a:gd name="connsiteY4" fmla="*/ 7962 h 1719920"/>
              <a:gd name="connsiteX5" fmla="*/ 1959666 w 2837717"/>
              <a:gd name="connsiteY5" fmla="*/ 98775 h 1719920"/>
              <a:gd name="connsiteX6" fmla="*/ 2329489 w 2837717"/>
              <a:gd name="connsiteY6" fmla="*/ 27470 h 1719920"/>
              <a:gd name="connsiteX7" fmla="*/ 2517028 w 2837717"/>
              <a:gd name="connsiteY7" fmla="*/ 221997 h 1719920"/>
              <a:gd name="connsiteX8" fmla="*/ 2757709 w 2837717"/>
              <a:gd name="connsiteY8" fmla="*/ 410790 h 1719920"/>
              <a:gd name="connsiteX9" fmla="*/ 2746936 w 2837717"/>
              <a:gd name="connsiteY9" fmla="*/ 615508 h 1719920"/>
              <a:gd name="connsiteX10" fmla="*/ 2825630 w 2837717"/>
              <a:gd name="connsiteY10" fmla="*/ 928517 h 1719920"/>
              <a:gd name="connsiteX11" fmla="*/ 2456989 w 2837717"/>
              <a:gd name="connsiteY11" fmla="*/ 1202510 h 1719920"/>
              <a:gd name="connsiteX12" fmla="*/ 2325022 w 2837717"/>
              <a:gd name="connsiteY12" fmla="*/ 1437287 h 1719920"/>
              <a:gd name="connsiteX13" fmla="*/ 1875717 w 2837717"/>
              <a:gd name="connsiteY13" fmla="*/ 1465714 h 1719920"/>
              <a:gd name="connsiteX14" fmla="*/ 1554635 w 2837717"/>
              <a:gd name="connsiteY14" fmla="*/ 1716177 h 1719920"/>
              <a:gd name="connsiteX15" fmla="*/ 1082536 w 2837717"/>
              <a:gd name="connsiteY15" fmla="*/ 1563295 h 1719920"/>
              <a:gd name="connsiteX16" fmla="*/ 381252 w 2837717"/>
              <a:gd name="connsiteY16" fmla="*/ 1412245 h 1719920"/>
              <a:gd name="connsiteX17" fmla="*/ 72913 w 2837717"/>
              <a:gd name="connsiteY17" fmla="*/ 1244155 h 1719920"/>
              <a:gd name="connsiteX18" fmla="*/ 138798 w 2837717"/>
              <a:gd name="connsiteY18" fmla="*/ 1017261 h 1719920"/>
              <a:gd name="connsiteX19" fmla="*/ -329 w 2837717"/>
              <a:gd name="connsiteY19" fmla="*/ 784474 h 1719920"/>
              <a:gd name="connsiteX20" fmla="*/ 253752 w 2837717"/>
              <a:gd name="connsiteY20" fmla="*/ 577566 h 1719920"/>
              <a:gd name="connsiteX21" fmla="*/ 256182 w 2837717"/>
              <a:gd name="connsiteY21" fmla="*/ 572112 h 1719920"/>
              <a:gd name="connsiteX0" fmla="*/ 308273 w 2837717"/>
              <a:gd name="connsiteY0" fmla="*/ 1042183 h 1719920"/>
              <a:gd name="connsiteX1" fmla="*/ 141885 w 2837717"/>
              <a:gd name="connsiteY1" fmla="*/ 1010453 h 1719920"/>
              <a:gd name="connsiteX2" fmla="*/ 455085 w 2837717"/>
              <a:gd name="connsiteY2" fmla="*/ 1389432 h 1719920"/>
              <a:gd name="connsiteX3" fmla="*/ 382303 w 2837717"/>
              <a:gd name="connsiteY3" fmla="*/ 1404601 h 1719920"/>
              <a:gd name="connsiteX4" fmla="*/ 1082405 w 2837717"/>
              <a:gd name="connsiteY4" fmla="*/ 1556288 h 1719920"/>
              <a:gd name="connsiteX5" fmla="*/ 1038525 w 2837717"/>
              <a:gd name="connsiteY5" fmla="*/ 1487014 h 1719920"/>
              <a:gd name="connsiteX6" fmla="*/ 1893584 w 2837717"/>
              <a:gd name="connsiteY6" fmla="*/ 1383540 h 1719920"/>
              <a:gd name="connsiteX7" fmla="*/ 1876046 w 2837717"/>
              <a:gd name="connsiteY7" fmla="*/ 1459543 h 1719920"/>
              <a:gd name="connsiteX8" fmla="*/ 2241862 w 2837717"/>
              <a:gd name="connsiteY8" fmla="*/ 913866 h 1719920"/>
              <a:gd name="connsiteX9" fmla="*/ 2455413 w 2837717"/>
              <a:gd name="connsiteY9" fmla="*/ 1197972 h 1719920"/>
              <a:gd name="connsiteX10" fmla="*/ 2745622 w 2837717"/>
              <a:gd name="connsiteY10" fmla="*/ 611288 h 1719920"/>
              <a:gd name="connsiteX11" fmla="*/ 2650506 w 2837717"/>
              <a:gd name="connsiteY11" fmla="*/ 717827 h 1719920"/>
              <a:gd name="connsiteX12" fmla="*/ 2517422 w 2837717"/>
              <a:gd name="connsiteY12" fmla="*/ 216025 h 1719920"/>
              <a:gd name="connsiteX13" fmla="*/ 2522415 w 2837717"/>
              <a:gd name="connsiteY13" fmla="*/ 266348 h 1719920"/>
              <a:gd name="connsiteX14" fmla="*/ 1910072 w 2837717"/>
              <a:gd name="connsiteY14" fmla="*/ 157340 h 1719920"/>
              <a:gd name="connsiteX15" fmla="*/ 1958812 w 2837717"/>
              <a:gd name="connsiteY15" fmla="*/ 93162 h 1719920"/>
              <a:gd name="connsiteX16" fmla="*/ 1454395 w 2837717"/>
              <a:gd name="connsiteY16" fmla="*/ 187917 h 1719920"/>
              <a:gd name="connsiteX17" fmla="*/ 1477977 w 2837717"/>
              <a:gd name="connsiteY17" fmla="*/ 132577 h 1719920"/>
              <a:gd name="connsiteX18" fmla="*/ 919630 w 2837717"/>
              <a:gd name="connsiteY18" fmla="*/ 206708 h 1719920"/>
              <a:gd name="connsiteX19" fmla="*/ 1005024 w 2837717"/>
              <a:gd name="connsiteY19" fmla="*/ 260376 h 1719920"/>
              <a:gd name="connsiteX20" fmla="*/ 271093 w 2837717"/>
              <a:gd name="connsiteY20" fmla="*/ 628606 h 1719920"/>
              <a:gd name="connsiteX21" fmla="*/ 256182 w 2837717"/>
              <a:gd name="connsiteY21" fmla="*/ 572112 h 17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7717" h="1719920" fill="none" extrusionOk="0">
                <a:moveTo>
                  <a:pt x="256182" y="572112"/>
                </a:moveTo>
                <a:cubicBezTo>
                  <a:pt x="252085" y="449005"/>
                  <a:pt x="286308" y="363682"/>
                  <a:pt x="369363" y="274988"/>
                </a:cubicBezTo>
                <a:cubicBezTo>
                  <a:pt x="524692" y="139509"/>
                  <a:pt x="724771" y="86698"/>
                  <a:pt x="919958" y="207107"/>
                </a:cubicBezTo>
                <a:cubicBezTo>
                  <a:pt x="1056623" y="4727"/>
                  <a:pt x="1288003" y="-25853"/>
                  <a:pt x="1475087" y="136638"/>
                </a:cubicBezTo>
                <a:cubicBezTo>
                  <a:pt x="1515907" y="65837"/>
                  <a:pt x="1592447" y="20852"/>
                  <a:pt x="1691397" y="7962"/>
                </a:cubicBezTo>
                <a:cubicBezTo>
                  <a:pt x="1795671" y="-3491"/>
                  <a:pt x="1896748" y="47129"/>
                  <a:pt x="1959666" y="98775"/>
                </a:cubicBezTo>
                <a:cubicBezTo>
                  <a:pt x="2032834" y="21604"/>
                  <a:pt x="2225844" y="-17716"/>
                  <a:pt x="2329489" y="27470"/>
                </a:cubicBezTo>
                <a:cubicBezTo>
                  <a:pt x="2429375" y="64368"/>
                  <a:pt x="2487637" y="140177"/>
                  <a:pt x="2517028" y="221997"/>
                </a:cubicBezTo>
                <a:cubicBezTo>
                  <a:pt x="2621810" y="245521"/>
                  <a:pt x="2728820" y="305418"/>
                  <a:pt x="2757709" y="410790"/>
                </a:cubicBezTo>
                <a:cubicBezTo>
                  <a:pt x="2797943" y="476574"/>
                  <a:pt x="2778573" y="547409"/>
                  <a:pt x="2746936" y="615508"/>
                </a:cubicBezTo>
                <a:cubicBezTo>
                  <a:pt x="2821189" y="718697"/>
                  <a:pt x="2850866" y="835247"/>
                  <a:pt x="2825630" y="928517"/>
                </a:cubicBezTo>
                <a:cubicBezTo>
                  <a:pt x="2766668" y="1091006"/>
                  <a:pt x="2612105" y="1190330"/>
                  <a:pt x="2456989" y="1202510"/>
                </a:cubicBezTo>
                <a:cubicBezTo>
                  <a:pt x="2450263" y="1290328"/>
                  <a:pt x="2403220" y="1388607"/>
                  <a:pt x="2325022" y="1437287"/>
                </a:cubicBezTo>
                <a:cubicBezTo>
                  <a:pt x="2188075" y="1529423"/>
                  <a:pt x="2028240" y="1521210"/>
                  <a:pt x="1875717" y="1465714"/>
                </a:cubicBezTo>
                <a:cubicBezTo>
                  <a:pt x="1822216" y="1592061"/>
                  <a:pt x="1695707" y="1693005"/>
                  <a:pt x="1554635" y="1716177"/>
                </a:cubicBezTo>
                <a:cubicBezTo>
                  <a:pt x="1368542" y="1753001"/>
                  <a:pt x="1189252" y="1691912"/>
                  <a:pt x="1082536" y="1563295"/>
                </a:cubicBezTo>
                <a:cubicBezTo>
                  <a:pt x="825813" y="1680330"/>
                  <a:pt x="555871" y="1626670"/>
                  <a:pt x="381252" y="1412245"/>
                </a:cubicBezTo>
                <a:cubicBezTo>
                  <a:pt x="263432" y="1429952"/>
                  <a:pt x="105462" y="1364656"/>
                  <a:pt x="72913" y="1244155"/>
                </a:cubicBezTo>
                <a:cubicBezTo>
                  <a:pt x="62159" y="1167223"/>
                  <a:pt x="67700" y="1075890"/>
                  <a:pt x="138798" y="1017261"/>
                </a:cubicBezTo>
                <a:cubicBezTo>
                  <a:pt x="48613" y="964196"/>
                  <a:pt x="-15822" y="888436"/>
                  <a:pt x="-329" y="784474"/>
                </a:cubicBezTo>
                <a:cubicBezTo>
                  <a:pt x="17229" y="678637"/>
                  <a:pt x="121802" y="570607"/>
                  <a:pt x="253752" y="577566"/>
                </a:cubicBezTo>
                <a:cubicBezTo>
                  <a:pt x="254361" y="575815"/>
                  <a:pt x="255255" y="574145"/>
                  <a:pt x="256182" y="572112"/>
                </a:cubicBezTo>
                <a:close/>
              </a:path>
              <a:path w="2837717" h="1719920" fill="none" extrusionOk="0">
                <a:moveTo>
                  <a:pt x="308273" y="1042183"/>
                </a:moveTo>
                <a:cubicBezTo>
                  <a:pt x="249310" y="1042639"/>
                  <a:pt x="189694" y="1034831"/>
                  <a:pt x="141885" y="1010453"/>
                </a:cubicBezTo>
                <a:moveTo>
                  <a:pt x="455085" y="1389432"/>
                </a:moveTo>
                <a:cubicBezTo>
                  <a:pt x="434401" y="1398058"/>
                  <a:pt x="410010" y="1402672"/>
                  <a:pt x="382303" y="1404601"/>
                </a:cubicBezTo>
                <a:moveTo>
                  <a:pt x="1082405" y="1556288"/>
                </a:moveTo>
                <a:cubicBezTo>
                  <a:pt x="1060360" y="1531936"/>
                  <a:pt x="1049571" y="1512876"/>
                  <a:pt x="1038525" y="1487014"/>
                </a:cubicBezTo>
                <a:moveTo>
                  <a:pt x="1893584" y="1383540"/>
                </a:moveTo>
                <a:cubicBezTo>
                  <a:pt x="1890142" y="1409978"/>
                  <a:pt x="1883083" y="1434765"/>
                  <a:pt x="1876046" y="1459543"/>
                </a:cubicBezTo>
                <a:moveTo>
                  <a:pt x="2241862" y="913866"/>
                </a:moveTo>
                <a:cubicBezTo>
                  <a:pt x="2374519" y="973021"/>
                  <a:pt x="2452492" y="1076062"/>
                  <a:pt x="2455413" y="1197972"/>
                </a:cubicBezTo>
                <a:moveTo>
                  <a:pt x="2745622" y="611288"/>
                </a:moveTo>
                <a:cubicBezTo>
                  <a:pt x="2720976" y="646366"/>
                  <a:pt x="2692768" y="691552"/>
                  <a:pt x="2650506" y="717827"/>
                </a:cubicBezTo>
                <a:moveTo>
                  <a:pt x="2517422" y="216025"/>
                </a:moveTo>
                <a:cubicBezTo>
                  <a:pt x="2521118" y="232976"/>
                  <a:pt x="2524318" y="247401"/>
                  <a:pt x="2522415" y="266348"/>
                </a:cubicBezTo>
                <a:moveTo>
                  <a:pt x="1910072" y="157340"/>
                </a:moveTo>
                <a:cubicBezTo>
                  <a:pt x="1923803" y="134479"/>
                  <a:pt x="1938818" y="109878"/>
                  <a:pt x="1958812" y="93162"/>
                </a:cubicBezTo>
                <a:moveTo>
                  <a:pt x="1454395" y="187917"/>
                </a:moveTo>
                <a:cubicBezTo>
                  <a:pt x="1455997" y="167581"/>
                  <a:pt x="1468034" y="149627"/>
                  <a:pt x="1477977" y="132577"/>
                </a:cubicBezTo>
                <a:moveTo>
                  <a:pt x="919630" y="206708"/>
                </a:moveTo>
                <a:cubicBezTo>
                  <a:pt x="949778" y="221279"/>
                  <a:pt x="979040" y="242387"/>
                  <a:pt x="1005024" y="260376"/>
                </a:cubicBezTo>
                <a:moveTo>
                  <a:pt x="271093" y="628606"/>
                </a:moveTo>
                <a:cubicBezTo>
                  <a:pt x="264387" y="609878"/>
                  <a:pt x="261017" y="591521"/>
                  <a:pt x="256182" y="572112"/>
                </a:cubicBezTo>
              </a:path>
              <a:path w="2837717" h="1719920" stroke="0" extrusionOk="0">
                <a:moveTo>
                  <a:pt x="256182" y="572112"/>
                </a:moveTo>
                <a:cubicBezTo>
                  <a:pt x="254129" y="458415"/>
                  <a:pt x="291200" y="361743"/>
                  <a:pt x="369363" y="274988"/>
                </a:cubicBezTo>
                <a:cubicBezTo>
                  <a:pt x="495785" y="148247"/>
                  <a:pt x="726645" y="113409"/>
                  <a:pt x="919958" y="207107"/>
                </a:cubicBezTo>
                <a:cubicBezTo>
                  <a:pt x="1066354" y="23999"/>
                  <a:pt x="1307389" y="-2700"/>
                  <a:pt x="1475087" y="136638"/>
                </a:cubicBezTo>
                <a:cubicBezTo>
                  <a:pt x="1516164" y="65528"/>
                  <a:pt x="1613678" y="15169"/>
                  <a:pt x="1691397" y="7962"/>
                </a:cubicBezTo>
                <a:cubicBezTo>
                  <a:pt x="1799146" y="-15734"/>
                  <a:pt x="1897873" y="42885"/>
                  <a:pt x="1959666" y="98775"/>
                </a:cubicBezTo>
                <a:cubicBezTo>
                  <a:pt x="2031936" y="4804"/>
                  <a:pt x="2215213" y="-16901"/>
                  <a:pt x="2329489" y="27470"/>
                </a:cubicBezTo>
                <a:cubicBezTo>
                  <a:pt x="2430222" y="60173"/>
                  <a:pt x="2504798" y="131353"/>
                  <a:pt x="2517028" y="221997"/>
                </a:cubicBezTo>
                <a:cubicBezTo>
                  <a:pt x="2648290" y="243122"/>
                  <a:pt x="2719908" y="330911"/>
                  <a:pt x="2757709" y="410790"/>
                </a:cubicBezTo>
                <a:cubicBezTo>
                  <a:pt x="2785470" y="477571"/>
                  <a:pt x="2781348" y="561417"/>
                  <a:pt x="2746936" y="615508"/>
                </a:cubicBezTo>
                <a:cubicBezTo>
                  <a:pt x="2820870" y="698083"/>
                  <a:pt x="2866837" y="839809"/>
                  <a:pt x="2825630" y="928517"/>
                </a:cubicBezTo>
                <a:cubicBezTo>
                  <a:pt x="2770861" y="1067216"/>
                  <a:pt x="2640431" y="1184041"/>
                  <a:pt x="2456989" y="1202510"/>
                </a:cubicBezTo>
                <a:cubicBezTo>
                  <a:pt x="2450435" y="1282669"/>
                  <a:pt x="2406346" y="1377272"/>
                  <a:pt x="2325022" y="1437287"/>
                </a:cubicBezTo>
                <a:cubicBezTo>
                  <a:pt x="2218628" y="1502323"/>
                  <a:pt x="2014012" y="1538030"/>
                  <a:pt x="1875717" y="1465714"/>
                </a:cubicBezTo>
                <a:cubicBezTo>
                  <a:pt x="1828941" y="1587346"/>
                  <a:pt x="1703905" y="1662160"/>
                  <a:pt x="1554635" y="1716177"/>
                </a:cubicBezTo>
                <a:cubicBezTo>
                  <a:pt x="1370492" y="1742334"/>
                  <a:pt x="1213637" y="1702018"/>
                  <a:pt x="1082536" y="1563295"/>
                </a:cubicBezTo>
                <a:cubicBezTo>
                  <a:pt x="816040" y="1694529"/>
                  <a:pt x="533948" y="1617737"/>
                  <a:pt x="381252" y="1412245"/>
                </a:cubicBezTo>
                <a:cubicBezTo>
                  <a:pt x="243731" y="1425151"/>
                  <a:pt x="120339" y="1355743"/>
                  <a:pt x="72913" y="1244155"/>
                </a:cubicBezTo>
                <a:cubicBezTo>
                  <a:pt x="51602" y="1154819"/>
                  <a:pt x="73021" y="1066003"/>
                  <a:pt x="138798" y="1017261"/>
                </a:cubicBezTo>
                <a:cubicBezTo>
                  <a:pt x="54240" y="981115"/>
                  <a:pt x="-9319" y="892408"/>
                  <a:pt x="-329" y="784474"/>
                </a:cubicBezTo>
                <a:cubicBezTo>
                  <a:pt x="6929" y="654570"/>
                  <a:pt x="116561" y="612710"/>
                  <a:pt x="253752" y="577566"/>
                </a:cubicBezTo>
                <a:cubicBezTo>
                  <a:pt x="254480" y="575671"/>
                  <a:pt x="255465" y="573872"/>
                  <a:pt x="256182" y="572112"/>
                </a:cubicBezTo>
                <a:close/>
              </a:path>
              <a:path w="2837717" h="1719920" fill="none" stroke="0" extrusionOk="0">
                <a:moveTo>
                  <a:pt x="308273" y="1042183"/>
                </a:moveTo>
                <a:cubicBezTo>
                  <a:pt x="246927" y="1048631"/>
                  <a:pt x="197727" y="1037971"/>
                  <a:pt x="141885" y="1010453"/>
                </a:cubicBezTo>
                <a:moveTo>
                  <a:pt x="455085" y="1389432"/>
                </a:moveTo>
                <a:cubicBezTo>
                  <a:pt x="429234" y="1396701"/>
                  <a:pt x="409133" y="1403248"/>
                  <a:pt x="382303" y="1404601"/>
                </a:cubicBezTo>
                <a:moveTo>
                  <a:pt x="1082405" y="1556288"/>
                </a:moveTo>
                <a:cubicBezTo>
                  <a:pt x="1066224" y="1531821"/>
                  <a:pt x="1050801" y="1510902"/>
                  <a:pt x="1038525" y="1487014"/>
                </a:cubicBezTo>
                <a:moveTo>
                  <a:pt x="1893584" y="1383540"/>
                </a:moveTo>
                <a:cubicBezTo>
                  <a:pt x="1890127" y="1409693"/>
                  <a:pt x="1881738" y="1436120"/>
                  <a:pt x="1876046" y="1459543"/>
                </a:cubicBezTo>
                <a:moveTo>
                  <a:pt x="2241862" y="913866"/>
                </a:moveTo>
                <a:cubicBezTo>
                  <a:pt x="2392461" y="971945"/>
                  <a:pt x="2477109" y="1086155"/>
                  <a:pt x="2455413" y="1197972"/>
                </a:cubicBezTo>
                <a:moveTo>
                  <a:pt x="2745622" y="611288"/>
                </a:moveTo>
                <a:cubicBezTo>
                  <a:pt x="2724329" y="653228"/>
                  <a:pt x="2693063" y="692665"/>
                  <a:pt x="2650506" y="717827"/>
                </a:cubicBezTo>
                <a:moveTo>
                  <a:pt x="2517422" y="216025"/>
                </a:moveTo>
                <a:cubicBezTo>
                  <a:pt x="2519113" y="235039"/>
                  <a:pt x="2520694" y="249485"/>
                  <a:pt x="2522415" y="266348"/>
                </a:cubicBezTo>
                <a:moveTo>
                  <a:pt x="1910072" y="157340"/>
                </a:moveTo>
                <a:cubicBezTo>
                  <a:pt x="1925594" y="133141"/>
                  <a:pt x="1939530" y="112110"/>
                  <a:pt x="1958812" y="93162"/>
                </a:cubicBezTo>
                <a:moveTo>
                  <a:pt x="1454395" y="187917"/>
                </a:moveTo>
                <a:cubicBezTo>
                  <a:pt x="1460655" y="169530"/>
                  <a:pt x="1469657" y="147634"/>
                  <a:pt x="1477977" y="132577"/>
                </a:cubicBezTo>
                <a:moveTo>
                  <a:pt x="919630" y="206708"/>
                </a:moveTo>
                <a:cubicBezTo>
                  <a:pt x="948297" y="222607"/>
                  <a:pt x="980523" y="241177"/>
                  <a:pt x="1005024" y="260376"/>
                </a:cubicBezTo>
                <a:moveTo>
                  <a:pt x="271093" y="628606"/>
                </a:moveTo>
                <a:cubicBezTo>
                  <a:pt x="263595" y="608550"/>
                  <a:pt x="259271" y="589334"/>
                  <a:pt x="256182" y="572112"/>
                </a:cubicBezTo>
              </a:path>
            </a:pathLst>
          </a:custGeom>
          <a:solidFill>
            <a:srgbClr val="FFFFAB"/>
          </a:solidFill>
          <a:ln w="38100">
            <a:solidFill>
              <a:srgbClr val="002060"/>
            </a:solidFill>
            <a:extLst>
              <a:ext uri="{C807C97D-BFC1-408E-A445-0C87EB9F89A2}">
                <ask:lineSketchStyleProps xmlns:ask="http://schemas.microsoft.com/office/drawing/2018/sketchyshapes" sd="3918538157">
                  <a:prstGeom prst="cloud">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a:rPr>
              <a:t>Đáp</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án</a:t>
            </a:r>
            <a:r>
              <a:rPr lang="en-US" sz="4000" b="1" dirty="0">
                <a:solidFill>
                  <a:srgbClr val="002060"/>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rPr>
              <a:t>Cây</a:t>
            </a:r>
            <a:r>
              <a:rPr kumimoji="0" lang="en-US" sz="4000" b="1" i="0" u="none" strike="noStrike" kern="1200" cap="none" spc="0" normalizeH="0" noProof="0" dirty="0">
                <a:ln>
                  <a:noFill/>
                </a:ln>
                <a:solidFill>
                  <a:srgbClr val="002060"/>
                </a:solidFill>
                <a:effectLst/>
                <a:uLnTx/>
                <a:uFillTx/>
                <a:latin typeface="Calibri" panose="020F0502020204030204"/>
              </a:rPr>
              <a:t> </a:t>
            </a:r>
            <a:r>
              <a:rPr kumimoji="0" lang="en-US" sz="4000" b="1" i="0" u="none" strike="noStrike" kern="1200" cap="none" spc="0" normalizeH="0" noProof="0" dirty="0" err="1">
                <a:ln>
                  <a:noFill/>
                </a:ln>
                <a:solidFill>
                  <a:srgbClr val="002060"/>
                </a:solidFill>
                <a:effectLst/>
                <a:uLnTx/>
                <a:uFillTx/>
                <a:latin typeface="Calibri" panose="020F0502020204030204"/>
              </a:rPr>
              <a:t>cọ</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pic>
        <p:nvPicPr>
          <p:cNvPr id="243" name="Picture 242">
            <a:extLst>
              <a:ext uri="{FF2B5EF4-FFF2-40B4-BE49-F238E27FC236}">
                <a16:creationId xmlns:a16="http://schemas.microsoft.com/office/drawing/2014/main" id="{A36CA37B-6A3F-E223-F97C-855D4804CE98}"/>
              </a:ext>
            </a:extLst>
          </p:cNvPr>
          <p:cNvPicPr>
            <a:picLocks noChangeAspect="1"/>
          </p:cNvPicPr>
          <p:nvPr/>
        </p:nvPicPr>
        <p:blipFill>
          <a:blip r:embed="rId5"/>
          <a:stretch>
            <a:fillRect/>
          </a:stretch>
        </p:blipFill>
        <p:spPr>
          <a:xfrm>
            <a:off x="9779618" y="3772437"/>
            <a:ext cx="2004219" cy="2962898"/>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C96C91BD-54ED-4664-BAFE-7A306C7C7F7C}"/>
              </a:ext>
            </a:extLst>
          </p:cNvPr>
          <p:cNvPicPr>
            <a:picLocks noChangeAspect="1"/>
          </p:cNvPicPr>
          <p:nvPr/>
        </p:nvPicPr>
        <p:blipFill>
          <a:blip r:embed="rId6"/>
          <a:stretch>
            <a:fillRect/>
          </a:stretch>
        </p:blipFill>
        <p:spPr>
          <a:xfrm>
            <a:off x="4206196" y="0"/>
            <a:ext cx="3067907" cy="1569836"/>
          </a:xfrm>
          <a:prstGeom prst="rect">
            <a:avLst/>
          </a:prstGeom>
        </p:spPr>
      </p:pic>
    </p:spTree>
    <p:extLst>
      <p:ext uri="{BB962C8B-B14F-4D97-AF65-F5344CB8AC3E}">
        <p14:creationId xmlns:p14="http://schemas.microsoft.com/office/powerpoint/2010/main" val="1415870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53" presetClass="entr" presetSubtype="16" fill="hold" nodeType="withEffect">
                                  <p:stCondLst>
                                    <p:cond delay="0"/>
                                  </p:stCondLst>
                                  <p:childTnLst>
                                    <p:set>
                                      <p:cBhvr>
                                        <p:cTn id="23" dur="1" fill="hold">
                                          <p:stCondLst>
                                            <p:cond delay="0"/>
                                          </p:stCondLst>
                                        </p:cTn>
                                        <p:tgtEl>
                                          <p:spTgt spid="243"/>
                                        </p:tgtEl>
                                        <p:attrNameLst>
                                          <p:attrName>style.visibility</p:attrName>
                                        </p:attrNameLst>
                                      </p:cBhvr>
                                      <p:to>
                                        <p:strVal val="visible"/>
                                      </p:to>
                                    </p:set>
                                    <p:anim calcmode="lin" valueType="num">
                                      <p:cBhvr>
                                        <p:cTn id="24" dur="500" fill="hold"/>
                                        <p:tgtEl>
                                          <p:spTgt spid="243"/>
                                        </p:tgtEl>
                                        <p:attrNameLst>
                                          <p:attrName>ppt_w</p:attrName>
                                        </p:attrNameLst>
                                      </p:cBhvr>
                                      <p:tavLst>
                                        <p:tav tm="0">
                                          <p:val>
                                            <p:fltVal val="0"/>
                                          </p:val>
                                        </p:tav>
                                        <p:tav tm="100000">
                                          <p:val>
                                            <p:strVal val="#ppt_w"/>
                                          </p:val>
                                        </p:tav>
                                      </p:tavLst>
                                    </p:anim>
                                    <p:anim calcmode="lin" valueType="num">
                                      <p:cBhvr>
                                        <p:cTn id="25" dur="500" fill="hold"/>
                                        <p:tgtEl>
                                          <p:spTgt spid="243"/>
                                        </p:tgtEl>
                                        <p:attrNameLst>
                                          <p:attrName>ppt_h</p:attrName>
                                        </p:attrNameLst>
                                      </p:cBhvr>
                                      <p:tavLst>
                                        <p:tav tm="0">
                                          <p:val>
                                            <p:fltVal val="0"/>
                                          </p:val>
                                        </p:tav>
                                        <p:tav tm="100000">
                                          <p:val>
                                            <p:strVal val="#ppt_h"/>
                                          </p:val>
                                        </p:tav>
                                      </p:tavLst>
                                    </p:anim>
                                    <p:animEffect transition="in" filter="fade">
                                      <p:cBhvr>
                                        <p:cTn id="26"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ector Cartoon Child Wallpaper Album #16 - 1366x768">
            <a:extLst>
              <a:ext uri="{FF2B5EF4-FFF2-40B4-BE49-F238E27FC236}">
                <a16:creationId xmlns:a16="http://schemas.microsoft.com/office/drawing/2014/main" id="{D46E6E56-F877-4EE2-B440-CE22037F8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11">
            <a:extLst>
              <a:ext uri="{FF2B5EF4-FFF2-40B4-BE49-F238E27FC236}">
                <a16:creationId xmlns:a16="http://schemas.microsoft.com/office/drawing/2014/main" id="{55B3CD85-5579-4B5F-92D3-E08787C928CD}"/>
              </a:ext>
            </a:extLst>
          </p:cNvPr>
          <p:cNvSpPr/>
          <p:nvPr/>
        </p:nvSpPr>
        <p:spPr>
          <a:xfrm>
            <a:off x="105744" y="3805264"/>
            <a:ext cx="8440148" cy="2150078"/>
          </a:xfrm>
          <a:custGeom>
            <a:avLst/>
            <a:gdLst>
              <a:gd name="connsiteX0" fmla="*/ 0 w 8440148"/>
              <a:gd name="connsiteY0" fmla="*/ 525071 h 2150078"/>
              <a:gd name="connsiteX1" fmla="*/ 525071 w 8440148"/>
              <a:gd name="connsiteY1" fmla="*/ 0 h 2150078"/>
              <a:gd name="connsiteX2" fmla="*/ 7915077 w 8440148"/>
              <a:gd name="connsiteY2" fmla="*/ 0 h 2150078"/>
              <a:gd name="connsiteX3" fmla="*/ 8440148 w 8440148"/>
              <a:gd name="connsiteY3" fmla="*/ 525071 h 2150078"/>
              <a:gd name="connsiteX4" fmla="*/ 8440148 w 8440148"/>
              <a:gd name="connsiteY4" fmla="*/ 1625007 h 2150078"/>
              <a:gd name="connsiteX5" fmla="*/ 7915077 w 8440148"/>
              <a:gd name="connsiteY5" fmla="*/ 2150078 h 2150078"/>
              <a:gd name="connsiteX6" fmla="*/ 525071 w 8440148"/>
              <a:gd name="connsiteY6" fmla="*/ 2150078 h 2150078"/>
              <a:gd name="connsiteX7" fmla="*/ 0 w 8440148"/>
              <a:gd name="connsiteY7" fmla="*/ 1625007 h 2150078"/>
              <a:gd name="connsiteX8" fmla="*/ 0 w 8440148"/>
              <a:gd name="connsiteY8" fmla="*/ 525071 h 215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148" h="2150078" fill="none" extrusionOk="0">
                <a:moveTo>
                  <a:pt x="0" y="525071"/>
                </a:moveTo>
                <a:cubicBezTo>
                  <a:pt x="-7400" y="261015"/>
                  <a:pt x="203190" y="-21432"/>
                  <a:pt x="525071" y="0"/>
                </a:cubicBezTo>
                <a:cubicBezTo>
                  <a:pt x="3576000" y="-35273"/>
                  <a:pt x="6482502" y="-144294"/>
                  <a:pt x="7915077" y="0"/>
                </a:cubicBezTo>
                <a:cubicBezTo>
                  <a:pt x="8228597" y="7162"/>
                  <a:pt x="8403785" y="204422"/>
                  <a:pt x="8440148" y="525071"/>
                </a:cubicBezTo>
                <a:cubicBezTo>
                  <a:pt x="8419637" y="1065267"/>
                  <a:pt x="8504355" y="1327574"/>
                  <a:pt x="8440148" y="1625007"/>
                </a:cubicBezTo>
                <a:cubicBezTo>
                  <a:pt x="8448982" y="1908316"/>
                  <a:pt x="8242858" y="2109108"/>
                  <a:pt x="7915077" y="2150078"/>
                </a:cubicBezTo>
                <a:cubicBezTo>
                  <a:pt x="7164348" y="2227603"/>
                  <a:pt x="1993449" y="2106375"/>
                  <a:pt x="525071" y="2150078"/>
                </a:cubicBezTo>
                <a:cubicBezTo>
                  <a:pt x="228251" y="2148185"/>
                  <a:pt x="-36928" y="1914491"/>
                  <a:pt x="0" y="1625007"/>
                </a:cubicBezTo>
                <a:cubicBezTo>
                  <a:pt x="65971" y="1341864"/>
                  <a:pt x="-17035" y="844322"/>
                  <a:pt x="0" y="525071"/>
                </a:cubicBezTo>
                <a:close/>
              </a:path>
              <a:path w="8440148" h="2150078" stroke="0" extrusionOk="0">
                <a:moveTo>
                  <a:pt x="0" y="525071"/>
                </a:moveTo>
                <a:cubicBezTo>
                  <a:pt x="-2189" y="227519"/>
                  <a:pt x="196998" y="30845"/>
                  <a:pt x="525071" y="0"/>
                </a:cubicBezTo>
                <a:cubicBezTo>
                  <a:pt x="2364758" y="-95379"/>
                  <a:pt x="5466686" y="58096"/>
                  <a:pt x="7915077" y="0"/>
                </a:cubicBezTo>
                <a:cubicBezTo>
                  <a:pt x="8167107" y="-26721"/>
                  <a:pt x="8407855" y="211873"/>
                  <a:pt x="8440148" y="525071"/>
                </a:cubicBezTo>
                <a:cubicBezTo>
                  <a:pt x="8455164" y="822903"/>
                  <a:pt x="8419214" y="1113071"/>
                  <a:pt x="8440148" y="1625007"/>
                </a:cubicBezTo>
                <a:cubicBezTo>
                  <a:pt x="8466686" y="1883451"/>
                  <a:pt x="8200776" y="2145805"/>
                  <a:pt x="7915077" y="2150078"/>
                </a:cubicBezTo>
                <a:cubicBezTo>
                  <a:pt x="6407204" y="2090172"/>
                  <a:pt x="2949203" y="2232592"/>
                  <a:pt x="525071" y="2150078"/>
                </a:cubicBezTo>
                <a:cubicBezTo>
                  <a:pt x="215659" y="2154879"/>
                  <a:pt x="-3174" y="1918217"/>
                  <a:pt x="0" y="1625007"/>
                </a:cubicBezTo>
                <a:cubicBezTo>
                  <a:pt x="-71793" y="1166691"/>
                  <a:pt x="-48479" y="689062"/>
                  <a:pt x="0" y="525071"/>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2" name="Picture 1">
            <a:extLst>
              <a:ext uri="{FF2B5EF4-FFF2-40B4-BE49-F238E27FC236}">
                <a16:creationId xmlns:a16="http://schemas.microsoft.com/office/drawing/2014/main" id="{950F7FDA-9F6B-4905-B5AC-B2E185209E5E}"/>
              </a:ext>
            </a:extLst>
          </p:cNvPr>
          <p:cNvPicPr>
            <a:picLocks noChangeAspect="1"/>
          </p:cNvPicPr>
          <p:nvPr/>
        </p:nvPicPr>
        <p:blipFill>
          <a:blip r:embed="rId3"/>
          <a:stretch>
            <a:fillRect/>
          </a:stretch>
        </p:blipFill>
        <p:spPr>
          <a:xfrm>
            <a:off x="-288061" y="4280487"/>
            <a:ext cx="9358171" cy="1097375"/>
          </a:xfrm>
          <a:prstGeom prst="rect">
            <a:avLst/>
          </a:prstGeom>
        </p:spPr>
      </p:pic>
    </p:spTree>
    <p:extLst>
      <p:ext uri="{BB962C8B-B14F-4D97-AF65-F5344CB8AC3E}">
        <p14:creationId xmlns:p14="http://schemas.microsoft.com/office/powerpoint/2010/main" val="343070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ree Wallpaper   Cartoon wallpaper   Children Games 3 wallpaper 1920x1440">
            <a:extLst>
              <a:ext uri="{FF2B5EF4-FFF2-40B4-BE49-F238E27FC236}">
                <a16:creationId xmlns:a16="http://schemas.microsoft.com/office/drawing/2014/main" id="{5C5D5FC0-6423-45C7-997B-86997E04D7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34" b="10001"/>
          <a:stretch/>
        </p:blipFill>
        <p:spPr bwMode="auto">
          <a:xfrm>
            <a:off x="0" y="-243839"/>
            <a:ext cx="12192000" cy="709543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829109B-8413-4625-AF9F-F5D047291F83}"/>
              </a:ext>
            </a:extLst>
          </p:cNvPr>
          <p:cNvGrpSpPr/>
          <p:nvPr/>
        </p:nvGrpSpPr>
        <p:grpSpPr>
          <a:xfrm>
            <a:off x="1238161" y="1630092"/>
            <a:ext cx="3172408" cy="1636095"/>
            <a:chOff x="139959" y="1387023"/>
            <a:chExt cx="3172408" cy="1636095"/>
          </a:xfrm>
        </p:grpSpPr>
        <p:sp>
          <p:nvSpPr>
            <p:cNvPr id="12" name="Rectangle: Rounded Corners 11">
              <a:extLst>
                <a:ext uri="{FF2B5EF4-FFF2-40B4-BE49-F238E27FC236}">
                  <a16:creationId xmlns:a16="http://schemas.microsoft.com/office/drawing/2014/main" id="{F471E7B6-1DD5-DB3B-5335-6BE7A9B48A06}"/>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rPr>
                <a:t>Mắt</a:t>
              </a:r>
              <a:r>
                <a:rPr kumimoji="0" lang="en-US" sz="4800" b="1" i="0" u="none" strike="noStrike" kern="1200" cap="none" spc="0" normalizeH="0" baseline="0" noProof="0" dirty="0">
                  <a:ln>
                    <a:noFill/>
                  </a:ln>
                  <a:solidFill>
                    <a:srgbClr val="002060"/>
                  </a:solidFill>
                  <a:effectLst/>
                  <a:uLnTx/>
                  <a:uFillTx/>
                </a:rPr>
                <a:t> </a:t>
              </a:r>
              <a:r>
                <a:rPr kumimoji="0" lang="en-US" sz="4800" b="1" i="0" u="none" strike="noStrike" kern="1200" cap="none" spc="0" normalizeH="0" baseline="0" noProof="0" dirty="0" err="1">
                  <a:ln>
                    <a:noFill/>
                  </a:ln>
                  <a:solidFill>
                    <a:srgbClr val="002060"/>
                  </a:solidFill>
                  <a:effectLst/>
                  <a:uLnTx/>
                  <a:uFillTx/>
                </a:rPr>
                <a:t>dõi</a:t>
              </a:r>
              <a:endParaRPr kumimoji="0" lang="en-US" sz="4800" b="1" i="0" u="none" strike="noStrike" kern="1200" cap="none" spc="0" normalizeH="0" baseline="0" noProof="0" dirty="0">
                <a:ln>
                  <a:noFill/>
                </a:ln>
                <a:solidFill>
                  <a:srgbClr val="002060"/>
                </a:solidFill>
                <a:effectLst/>
                <a:uLnTx/>
                <a:uFillTx/>
              </a:endParaRPr>
            </a:p>
          </p:txBody>
        </p:sp>
        <p:pic>
          <p:nvPicPr>
            <p:cNvPr id="13" name="Picture 12">
              <a:extLst>
                <a:ext uri="{FF2B5EF4-FFF2-40B4-BE49-F238E27FC236}">
                  <a16:creationId xmlns:a16="http://schemas.microsoft.com/office/drawing/2014/main" id="{4777176D-2FB0-C310-0A73-BD80E8BA57C4}"/>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13">
            <a:extLst>
              <a:ext uri="{FF2B5EF4-FFF2-40B4-BE49-F238E27FC236}">
                <a16:creationId xmlns:a16="http://schemas.microsoft.com/office/drawing/2014/main" id="{912D0C48-0584-5EFD-60D7-BA6FD9BF517D}"/>
              </a:ext>
            </a:extLst>
          </p:cNvPr>
          <p:cNvGrpSpPr/>
          <p:nvPr/>
        </p:nvGrpSpPr>
        <p:grpSpPr>
          <a:xfrm>
            <a:off x="1013135" y="3303020"/>
            <a:ext cx="3397434" cy="1559458"/>
            <a:chOff x="4424729" y="3902060"/>
            <a:chExt cx="3397434" cy="1559458"/>
          </a:xfrm>
        </p:grpSpPr>
        <p:sp>
          <p:nvSpPr>
            <p:cNvPr id="19" name="Rectangle: Rounded Corners 18">
              <a:extLst>
                <a:ext uri="{FF2B5EF4-FFF2-40B4-BE49-F238E27FC236}">
                  <a16:creationId xmlns:a16="http://schemas.microsoft.com/office/drawing/2014/main" id="{137B9DFA-A7E8-2191-C3BD-EA18060B015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rPr>
                <a:t>Tai </a:t>
              </a:r>
              <a:r>
                <a:rPr kumimoji="0" lang="en-US" sz="4800" b="1" i="0" u="none" strike="noStrike" kern="1200" cap="none" spc="0" normalizeH="0" baseline="0" noProof="0" dirty="0" err="1">
                  <a:ln>
                    <a:noFill/>
                  </a:ln>
                  <a:solidFill>
                    <a:srgbClr val="002060"/>
                  </a:solidFill>
                  <a:effectLst/>
                  <a:uLnTx/>
                  <a:uFillTx/>
                </a:rPr>
                <a:t>nghe</a:t>
              </a:r>
              <a:endParaRPr kumimoji="0" lang="en-US" sz="4800" b="1" i="0" u="none" strike="noStrike" kern="1200" cap="none" spc="0" normalizeH="0" baseline="0" noProof="0" dirty="0">
                <a:ln>
                  <a:noFill/>
                </a:ln>
                <a:solidFill>
                  <a:srgbClr val="002060"/>
                </a:solidFill>
                <a:effectLst/>
                <a:uLnTx/>
                <a:uFillTx/>
              </a:endParaRPr>
            </a:p>
          </p:txBody>
        </p:sp>
        <p:pic>
          <p:nvPicPr>
            <p:cNvPr id="21" name="Picture 20">
              <a:extLst>
                <a:ext uri="{FF2B5EF4-FFF2-40B4-BE49-F238E27FC236}">
                  <a16:creationId xmlns:a16="http://schemas.microsoft.com/office/drawing/2014/main" id="{7B039271-43B3-6E78-27E6-EA91CC3761E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2" name="Group 21">
            <a:extLst>
              <a:ext uri="{FF2B5EF4-FFF2-40B4-BE49-F238E27FC236}">
                <a16:creationId xmlns:a16="http://schemas.microsoft.com/office/drawing/2014/main" id="{391209D1-27A4-943A-F7AD-2BD68749FE8E}"/>
              </a:ext>
            </a:extLst>
          </p:cNvPr>
          <p:cNvGrpSpPr/>
          <p:nvPr/>
        </p:nvGrpSpPr>
        <p:grpSpPr>
          <a:xfrm>
            <a:off x="1013135" y="5065155"/>
            <a:ext cx="3329164" cy="1371679"/>
            <a:chOff x="8110962" y="1828720"/>
            <a:chExt cx="3329164" cy="1371679"/>
          </a:xfrm>
        </p:grpSpPr>
        <p:sp>
          <p:nvSpPr>
            <p:cNvPr id="23" name="Rectangle: Rounded Corners 22">
              <a:extLst>
                <a:ext uri="{FF2B5EF4-FFF2-40B4-BE49-F238E27FC236}">
                  <a16:creationId xmlns:a16="http://schemas.microsoft.com/office/drawing/2014/main" id="{4DC25CCA-88D1-8FE3-04E7-DD4FCCB3DA5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rPr>
                <a:t>Tay </a:t>
              </a:r>
              <a:r>
                <a:rPr kumimoji="0" lang="en-US" sz="4800" b="1" i="0" u="none" strike="noStrike" kern="1200" cap="none" spc="0" normalizeH="0" baseline="0" noProof="0" dirty="0" err="1">
                  <a:ln>
                    <a:noFill/>
                  </a:ln>
                  <a:solidFill>
                    <a:srgbClr val="002060"/>
                  </a:solidFill>
                  <a:effectLst/>
                  <a:uLnTx/>
                  <a:uFillTx/>
                </a:rPr>
                <a:t>dò</a:t>
              </a:r>
              <a:endParaRPr kumimoji="0" lang="en-US" sz="4800" b="1" i="0" u="none" strike="noStrike" kern="1200" cap="none" spc="0" normalizeH="0" baseline="0" noProof="0" dirty="0">
                <a:ln>
                  <a:noFill/>
                </a:ln>
                <a:solidFill>
                  <a:srgbClr val="002060"/>
                </a:solidFill>
                <a:effectLst/>
                <a:uLnTx/>
                <a:uFillTx/>
              </a:endParaRPr>
            </a:p>
          </p:txBody>
        </p:sp>
        <p:pic>
          <p:nvPicPr>
            <p:cNvPr id="24" name="Picture 23">
              <a:extLst>
                <a:ext uri="{FF2B5EF4-FFF2-40B4-BE49-F238E27FC236}">
                  <a16:creationId xmlns:a16="http://schemas.microsoft.com/office/drawing/2014/main" id="{F12BA3A9-616B-D9EE-A9BF-47CA7D9DE74F}"/>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 name="Picture 1">
            <a:extLst>
              <a:ext uri="{FF2B5EF4-FFF2-40B4-BE49-F238E27FC236}">
                <a16:creationId xmlns:a16="http://schemas.microsoft.com/office/drawing/2014/main" id="{9F3F4187-5F42-4001-AB87-2DB73AF903CF}"/>
              </a:ext>
            </a:extLst>
          </p:cNvPr>
          <p:cNvPicPr>
            <a:picLocks noChangeAspect="1"/>
          </p:cNvPicPr>
          <p:nvPr/>
        </p:nvPicPr>
        <p:blipFill>
          <a:blip r:embed="rId6"/>
          <a:stretch>
            <a:fillRect/>
          </a:stretch>
        </p:blipFill>
        <p:spPr>
          <a:xfrm>
            <a:off x="846366" y="0"/>
            <a:ext cx="4974767" cy="1493649"/>
          </a:xfrm>
          <a:prstGeom prst="rect">
            <a:avLst/>
          </a:prstGeom>
        </p:spPr>
      </p:pic>
    </p:spTree>
    <p:extLst>
      <p:ext uri="{BB962C8B-B14F-4D97-AF65-F5344CB8AC3E}">
        <p14:creationId xmlns:p14="http://schemas.microsoft.com/office/powerpoint/2010/main" val="668022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6000">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42657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 name="Picture 51" descr="Cartoon Background Images 1920x1200">
            <a:extLst>
              <a:ext uri="{FF2B5EF4-FFF2-40B4-BE49-F238E27FC236}">
                <a16:creationId xmlns:a16="http://schemas.microsoft.com/office/drawing/2014/main" id="{E683063B-34BD-4482-B1AB-07809F523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A72DCC38-E00F-4343-B81C-AE417C592C4C}"/>
              </a:ext>
            </a:extLst>
          </p:cNvPr>
          <p:cNvSpPr/>
          <p:nvPr/>
        </p:nvSpPr>
        <p:spPr>
          <a:xfrm>
            <a:off x="3628459" y="347131"/>
            <a:ext cx="5363515" cy="5232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8B621B1F-2E72-46AD-B6D8-8EF54BE8A2A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5" name="TextBox 14">
            <a:extLst>
              <a:ext uri="{FF2B5EF4-FFF2-40B4-BE49-F238E27FC236}">
                <a16:creationId xmlns:a16="http://schemas.microsoft.com/office/drawing/2014/main" id="{F7700C0B-DAA7-4A30-90A0-5FA076FC258F}"/>
              </a:ext>
            </a:extLst>
          </p:cNvPr>
          <p:cNvSpPr txBox="1"/>
          <p:nvPr/>
        </p:nvSpPr>
        <p:spPr>
          <a:xfrm>
            <a:off x="3583159" y="287981"/>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endParaRPr kumimoji="0" lang="en-US" sz="4000" b="1" i="0" u="none" strike="noStrike" kern="1200" cap="none" spc="0" normalizeH="0" baseline="0" noProof="0" dirty="0">
              <a:ln w="0"/>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a16="http://schemas.microsoft.com/office/drawing/2014/main" id="{FFE69203-A89F-432D-9E93-571BB500E135}"/>
              </a:ext>
            </a:extLst>
          </p:cNvPr>
          <p:cNvGrpSpPr/>
          <p:nvPr/>
        </p:nvGrpSpPr>
        <p:grpSpPr>
          <a:xfrm>
            <a:off x="698752" y="1888091"/>
            <a:ext cx="1901574" cy="907375"/>
            <a:chOff x="391886" y="1433905"/>
            <a:chExt cx="6013910" cy="1928846"/>
          </a:xfrm>
        </p:grpSpPr>
        <p:sp>
          <p:nvSpPr>
            <p:cNvPr id="19" name="Rectangle: Rounded Corners 18">
              <a:extLst>
                <a:ext uri="{FF2B5EF4-FFF2-40B4-BE49-F238E27FC236}">
                  <a16:creationId xmlns:a16="http://schemas.microsoft.com/office/drawing/2014/main" id="{2626E60C-1BB6-42C1-8C12-EB251CB49BAD}"/>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7040847-222E-4FD3-B29B-515045D4F30B}"/>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trận</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F2790266-4750-4CEA-8DD1-85367DB98EE4}"/>
              </a:ext>
            </a:extLst>
          </p:cNvPr>
          <p:cNvGrpSpPr/>
          <p:nvPr/>
        </p:nvGrpSpPr>
        <p:grpSpPr>
          <a:xfrm>
            <a:off x="3275449" y="1878852"/>
            <a:ext cx="1772802" cy="907375"/>
            <a:chOff x="391886" y="1433905"/>
            <a:chExt cx="6013910" cy="1928846"/>
          </a:xfrm>
        </p:grpSpPr>
        <p:sp>
          <p:nvSpPr>
            <p:cNvPr id="22" name="Rectangle: Rounded Corners 21">
              <a:extLst>
                <a:ext uri="{FF2B5EF4-FFF2-40B4-BE49-F238E27FC236}">
                  <a16:creationId xmlns:a16="http://schemas.microsoft.com/office/drawing/2014/main" id="{EDF9B9A8-97B7-4255-8D19-4DDD8E7BCDFB}"/>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5ABDB3D0-5AA3-48A5-BB7F-C2B5040C2596}"/>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trời</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descr="A picture containing background pattern&#10;&#10;Description automatically generated">
            <a:extLst>
              <a:ext uri="{FF2B5EF4-FFF2-40B4-BE49-F238E27FC236}">
                <a16:creationId xmlns:a16="http://schemas.microsoft.com/office/drawing/2014/main" id="{3E66CE4E-796A-4C82-9D08-413612C8261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7686675" y="3824991"/>
            <a:ext cx="4394210" cy="3136861"/>
          </a:xfrm>
          <a:prstGeom prst="rect">
            <a:avLst/>
          </a:prstGeom>
        </p:spPr>
      </p:pic>
      <p:grpSp>
        <p:nvGrpSpPr>
          <p:cNvPr id="28" name="Group 27">
            <a:extLst>
              <a:ext uri="{FF2B5EF4-FFF2-40B4-BE49-F238E27FC236}">
                <a16:creationId xmlns:a16="http://schemas.microsoft.com/office/drawing/2014/main" id="{95F15066-B0B1-4297-825C-4470F5E814D1}"/>
              </a:ext>
            </a:extLst>
          </p:cNvPr>
          <p:cNvGrpSpPr/>
          <p:nvPr/>
        </p:nvGrpSpPr>
        <p:grpSpPr>
          <a:xfrm>
            <a:off x="5847198" y="1802652"/>
            <a:ext cx="1934727" cy="907375"/>
            <a:chOff x="391886" y="1433905"/>
            <a:chExt cx="6013910" cy="1928846"/>
          </a:xfrm>
        </p:grpSpPr>
        <p:sp>
          <p:nvSpPr>
            <p:cNvPr id="29" name="Rectangle: Rounded Corners 28">
              <a:extLst>
                <a:ext uri="{FF2B5EF4-FFF2-40B4-BE49-F238E27FC236}">
                  <a16:creationId xmlns:a16="http://schemas.microsoft.com/office/drawing/2014/main" id="{FFF39836-9C2E-44BB-9F85-9A678F653DB6}"/>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E6791B89-BCBC-46EC-BC47-4AA728C3EC92}"/>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0676E323-E059-47FD-B495-6489D528446C}"/>
              </a:ext>
            </a:extLst>
          </p:cNvPr>
          <p:cNvGrpSpPr/>
          <p:nvPr/>
        </p:nvGrpSpPr>
        <p:grpSpPr>
          <a:xfrm>
            <a:off x="2380098" y="3250452"/>
            <a:ext cx="1934727" cy="907375"/>
            <a:chOff x="391886" y="1433905"/>
            <a:chExt cx="6013910" cy="1928846"/>
          </a:xfrm>
        </p:grpSpPr>
        <p:sp>
          <p:nvSpPr>
            <p:cNvPr id="33" name="Rectangle: Rounded Corners 32">
              <a:extLst>
                <a:ext uri="{FF2B5EF4-FFF2-40B4-BE49-F238E27FC236}">
                  <a16:creationId xmlns:a16="http://schemas.microsoft.com/office/drawing/2014/main" id="{2F839958-391B-4B6D-92FB-FB46EB66FB9C}"/>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A623C9F5-F049-4D66-B37D-81E4A1B2A84E}"/>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che</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Group 37">
            <a:extLst>
              <a:ext uri="{FF2B5EF4-FFF2-40B4-BE49-F238E27FC236}">
                <a16:creationId xmlns:a16="http://schemas.microsoft.com/office/drawing/2014/main" id="{87487AAA-E611-4D4E-BFF2-C971F3E73141}"/>
              </a:ext>
            </a:extLst>
          </p:cNvPr>
          <p:cNvGrpSpPr/>
          <p:nvPr/>
        </p:nvGrpSpPr>
        <p:grpSpPr>
          <a:xfrm>
            <a:off x="4799448" y="3164727"/>
            <a:ext cx="1934727" cy="907375"/>
            <a:chOff x="391886" y="1433905"/>
            <a:chExt cx="6013910" cy="1928846"/>
          </a:xfrm>
        </p:grpSpPr>
        <p:sp>
          <p:nvSpPr>
            <p:cNvPr id="39" name="Rectangle: Rounded Corners 38">
              <a:extLst>
                <a:ext uri="{FF2B5EF4-FFF2-40B4-BE49-F238E27FC236}">
                  <a16:creationId xmlns:a16="http://schemas.microsoft.com/office/drawing/2014/main" id="{EE872F4D-1D8E-4C5E-90A3-763D7BCA1D73}"/>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7569BA71-34DA-46E6-96DA-6456595A5A2C}"/>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xòe</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2" name="Group 41">
            <a:extLst>
              <a:ext uri="{FF2B5EF4-FFF2-40B4-BE49-F238E27FC236}">
                <a16:creationId xmlns:a16="http://schemas.microsoft.com/office/drawing/2014/main" id="{A1566F6F-F4DC-4097-8A9D-D365F440316C}"/>
              </a:ext>
            </a:extLst>
          </p:cNvPr>
          <p:cNvGrpSpPr/>
          <p:nvPr/>
        </p:nvGrpSpPr>
        <p:grpSpPr>
          <a:xfrm>
            <a:off x="7237848" y="3145677"/>
            <a:ext cx="1934727" cy="907375"/>
            <a:chOff x="391886" y="1433905"/>
            <a:chExt cx="6013910" cy="1928846"/>
          </a:xfrm>
        </p:grpSpPr>
        <p:sp>
          <p:nvSpPr>
            <p:cNvPr id="43" name="Rectangle: Rounded Corners 42">
              <a:extLst>
                <a:ext uri="{FF2B5EF4-FFF2-40B4-BE49-F238E27FC236}">
                  <a16:creationId xmlns:a16="http://schemas.microsoft.com/office/drawing/2014/main" id="{9BA453EB-4D25-4FCF-87A9-2AB420AA02B4}"/>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843FA553-4FF3-45FC-95FC-F43EFEAAA0CA}"/>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rừng</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45623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14"/>
                                        </p:tgtEl>
                                        <p:attrNameLst>
                                          <p:attrName>ppt_x</p:attrName>
                                          <p:attrName>ppt_y</p:attrName>
                                        </p:attrNameLst>
                                      </p:cBhvr>
                                      <p:rCtr x="22214" y="-23"/>
                                    </p:animMotion>
                                  </p:childTnLst>
                                </p:cTn>
                              </p:par>
                              <p:par>
                                <p:cTn id="7" presetID="22" presetClass="entr" presetSubtype="4"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down)">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921792"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
        <p:nvSpPr>
          <p:cNvPr id="8" name="Rectangle: Rounded Corners 7">
            <a:extLst>
              <a:ext uri="{FF2B5EF4-FFF2-40B4-BE49-F238E27FC236}">
                <a16:creationId xmlns:a16="http://schemas.microsoft.com/office/drawing/2014/main" id="{7C294C73-36A4-4B5D-AB33-DBB8CF8DD9BE}"/>
              </a:ext>
            </a:extLst>
          </p:cNvPr>
          <p:cNvSpPr/>
          <p:nvPr/>
        </p:nvSpPr>
        <p:spPr>
          <a:xfrm>
            <a:off x="8305800" y="493924"/>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descr="Icon&#10;&#10;Description automatically generated">
            <a:extLst>
              <a:ext uri="{FF2B5EF4-FFF2-40B4-BE49-F238E27FC236}">
                <a16:creationId xmlns:a16="http://schemas.microsoft.com/office/drawing/2014/main" id="{158FF6AC-8145-443C-B750-10BBCFD707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75" y="1277135"/>
            <a:ext cx="420121" cy="656440"/>
          </a:xfrm>
          <a:prstGeom prst="rect">
            <a:avLst/>
          </a:prstGeom>
        </p:spPr>
      </p:pic>
      <p:pic>
        <p:nvPicPr>
          <p:cNvPr id="10" name="Picture 9" descr="Icon&#10;&#10;Description automatically generated">
            <a:extLst>
              <a:ext uri="{FF2B5EF4-FFF2-40B4-BE49-F238E27FC236}">
                <a16:creationId xmlns:a16="http://schemas.microsoft.com/office/drawing/2014/main" id="{66C4EF2F-2638-4532-B191-012ADDD85D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168907"/>
            <a:ext cx="500201" cy="578886"/>
          </a:xfrm>
          <a:prstGeom prst="rect">
            <a:avLst/>
          </a:prstGeom>
        </p:spPr>
      </p:pic>
      <p:pic>
        <p:nvPicPr>
          <p:cNvPr id="11" name="Picture 10">
            <a:extLst>
              <a:ext uri="{FF2B5EF4-FFF2-40B4-BE49-F238E27FC236}">
                <a16:creationId xmlns:a16="http://schemas.microsoft.com/office/drawing/2014/main" id="{F25D2C24-4E37-495D-B3A1-F6AD68E1CB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893818"/>
            <a:ext cx="523416" cy="611632"/>
          </a:xfrm>
          <a:prstGeom prst="rect">
            <a:avLst/>
          </a:prstGeom>
        </p:spPr>
      </p:pic>
      <p:pic>
        <p:nvPicPr>
          <p:cNvPr id="14" name="Picture 13">
            <a:extLst>
              <a:ext uri="{FF2B5EF4-FFF2-40B4-BE49-F238E27FC236}">
                <a16:creationId xmlns:a16="http://schemas.microsoft.com/office/drawing/2014/main" id="{75195D1D-8101-446E-B5CB-4FED758BFD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0876" y="1337801"/>
            <a:ext cx="598361" cy="643399"/>
          </a:xfrm>
          <a:prstGeom prst="rect">
            <a:avLst/>
          </a:prstGeom>
        </p:spPr>
      </p:pic>
      <p:pic>
        <p:nvPicPr>
          <p:cNvPr id="5" name="Picture 4" descr="Logo&#10;&#10;Description automatically generated">
            <a:extLst>
              <a:ext uri="{FF2B5EF4-FFF2-40B4-BE49-F238E27FC236}">
                <a16:creationId xmlns:a16="http://schemas.microsoft.com/office/drawing/2014/main" id="{6D807930-9B85-41A4-837D-7B064472D3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8075" y="2971800"/>
            <a:ext cx="1085850" cy="1085850"/>
          </a:xfrm>
          <a:prstGeom prst="rect">
            <a:avLst/>
          </a:prstGeom>
        </p:spPr>
      </p:pic>
    </p:spTree>
    <p:extLst>
      <p:ext uri="{BB962C8B-B14F-4D97-AF65-F5344CB8AC3E}">
        <p14:creationId xmlns:p14="http://schemas.microsoft.com/office/powerpoint/2010/main" val="258074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1582</Words>
  <Application>Microsoft Office PowerPoint</Application>
  <PresentationFormat>Widescreen</PresentationFormat>
  <Paragraphs>236</Paragraphs>
  <Slides>29</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UTM Duepuntozero</vt:lpstr>
      <vt:lpstr>Arial</vt:lpstr>
      <vt:lpstr>Arial-Rounded</vt:lpstr>
      <vt:lpstr>Calibri</vt:lpstr>
      <vt:lpstr>Calibri Light</vt:lpstr>
      <vt:lpstr>Segoe UI Historic</vt:lpstr>
      <vt:lpstr>Times New Roman</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54</cp:revision>
  <dcterms:created xsi:type="dcterms:W3CDTF">2022-11-06T06:55:32Z</dcterms:created>
  <dcterms:modified xsi:type="dcterms:W3CDTF">2022-12-08T08:53:54Z</dcterms:modified>
</cp:coreProperties>
</file>