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3239" r:id="rId2"/>
    <p:sldId id="262" r:id="rId3"/>
    <p:sldId id="294" r:id="rId4"/>
    <p:sldId id="3241" r:id="rId5"/>
    <p:sldId id="295" r:id="rId6"/>
    <p:sldId id="293" r:id="rId7"/>
    <p:sldId id="296" r:id="rId8"/>
    <p:sldId id="297" r:id="rId9"/>
    <p:sldId id="3243" r:id="rId10"/>
    <p:sldId id="3244" r:id="rId11"/>
    <p:sldId id="291" r:id="rId12"/>
    <p:sldId id="3273" r:id="rId13"/>
    <p:sldId id="285" r:id="rId14"/>
    <p:sldId id="283" r:id="rId15"/>
    <p:sldId id="299" r:id="rId16"/>
    <p:sldId id="3191" r:id="rId17"/>
    <p:sldId id="3271" r:id="rId18"/>
    <p:sldId id="3250" r:id="rId19"/>
    <p:sldId id="3272" r:id="rId20"/>
    <p:sldId id="3253" r:id="rId21"/>
    <p:sldId id="3193" r:id="rId22"/>
    <p:sldId id="3251" r:id="rId23"/>
    <p:sldId id="3252" r:id="rId24"/>
    <p:sldId id="3262" r:id="rId25"/>
    <p:sldId id="3264" r:id="rId26"/>
    <p:sldId id="3265" r:id="rId27"/>
    <p:sldId id="3266" r:id="rId28"/>
    <p:sldId id="3267" r:id="rId29"/>
    <p:sldId id="3268" r:id="rId30"/>
    <p:sldId id="3269" r:id="rId31"/>
    <p:sldId id="3254" r:id="rId32"/>
    <p:sldId id="3257" r:id="rId33"/>
    <p:sldId id="3270" r:id="rId34"/>
    <p:sldId id="288" r:id="rId35"/>
    <p:sldId id="3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7989" autoAdjust="0"/>
  </p:normalViewPr>
  <p:slideViewPr>
    <p:cSldViewPr snapToGrid="0">
      <p:cViewPr varScale="1">
        <p:scale>
          <a:sx n="65" d="100"/>
          <a:sy n="65" d="100"/>
        </p:scale>
        <p:origin x="93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077993-73F1-46A4-868C-95C0E88017E5}" type="datetimeFigureOut">
              <a:rPr lang="en-US" smtClean="0"/>
              <a:t>10/02/2023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760BF2-5077-4633-AED3-3ED4F8F9D37B}" type="slidenum">
              <a:rPr lang="en-US" smtClean="0"/>
              <a:t>‹#›</a:t>
            </a:fld>
            <a:endParaRPr lang="en-US"/>
          </a:p>
        </p:txBody>
      </p:sp>
    </p:spTree>
    <p:extLst>
      <p:ext uri="{BB962C8B-B14F-4D97-AF65-F5344CB8AC3E}">
        <p14:creationId xmlns:p14="http://schemas.microsoft.com/office/powerpoint/2010/main" val="2255796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132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90052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9164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339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956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692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7612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2690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4691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874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 Thầy cô ấn vào số thứ tự để hiện ra câu hỏi.</a:t>
            </a:r>
          </a:p>
          <a:p>
            <a:pPr marL="171450" indent="-171450">
              <a:buFontTx/>
              <a:buChar char="-"/>
            </a:pPr>
            <a:r>
              <a:rPr lang="vi-VN" dirty="0"/>
              <a:t>Kích vào icon con vật để quay lại.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48856-C0B6-4D71-80BF-27FACA14892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45918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3310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02621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2387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dirty="0"/>
              <a:t>Phần giới thiệu bài mới</a:t>
            </a:r>
            <a:endParaRPr lang="zh-CN" alt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06CF7F-8EF7-4225-B82A-6B854740464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4937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ChangeArrowheads="1" noTextEdit="1"/>
          </p:cNvSpPr>
          <p:nvPr>
            <p:ph type="sldImg" idx="4294967295"/>
          </p:nvPr>
        </p:nvSpPr>
        <p:spPr>
          <a:ln>
            <a:miter lim="800000"/>
          </a:ln>
        </p:spPr>
      </p:sp>
      <p:sp>
        <p:nvSpPr>
          <p:cNvPr id="37891" name="备注占位符 2"/>
          <p:cNvSpPr>
            <a:spLocks noGrp="1" noChangeArrowheads="1"/>
          </p:cNvSpPr>
          <p:nvPr>
            <p:ph type="body" idx="4294967295"/>
          </p:nvPr>
        </p:nvSpPr>
        <p:spPr/>
        <p:txBody>
          <a:bodyPr/>
          <a:lstStyle/>
          <a:p>
            <a:pPr eaLnBrk="1" hangingPunct="1"/>
            <a:endParaRPr lang="zh-CN" altLang="en-US">
              <a:ea typeface="宋体" panose="02010600030101010101" pitchFamily="2" charset="-122"/>
            </a:endParaRPr>
          </a:p>
        </p:txBody>
      </p:sp>
      <p:sp>
        <p:nvSpPr>
          <p:cNvPr id="3789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方正正中黑简体" charset="0"/>
                <a:cs typeface="方正正中黑简体" charset="0"/>
              </a:defRPr>
            </a:lvl1pPr>
            <a:lvl2pPr marL="742950" indent="-285750" eaLnBrk="0" hangingPunct="0">
              <a:defRPr>
                <a:solidFill>
                  <a:schemeClr val="tx1"/>
                </a:solidFill>
                <a:latin typeface="Arial" panose="020B0604020202020204" pitchFamily="34" charset="0"/>
                <a:ea typeface="方正正中黑简体" charset="0"/>
                <a:cs typeface="方正正中黑简体" charset="0"/>
              </a:defRPr>
            </a:lvl2pPr>
            <a:lvl3pPr marL="1143000" indent="-228600" eaLnBrk="0" hangingPunct="0">
              <a:defRPr>
                <a:solidFill>
                  <a:schemeClr val="tx1"/>
                </a:solidFill>
                <a:latin typeface="Arial" panose="020B0604020202020204" pitchFamily="34" charset="0"/>
                <a:ea typeface="方正正中黑简体" charset="0"/>
                <a:cs typeface="方正正中黑简体" charset="0"/>
              </a:defRPr>
            </a:lvl3pPr>
            <a:lvl4pPr marL="1600200" indent="-228600" eaLnBrk="0" hangingPunct="0">
              <a:defRPr>
                <a:solidFill>
                  <a:schemeClr val="tx1"/>
                </a:solidFill>
                <a:latin typeface="Arial" panose="020B0604020202020204" pitchFamily="34" charset="0"/>
                <a:ea typeface="方正正中黑简体" charset="0"/>
                <a:cs typeface="方正正中黑简体" charset="0"/>
              </a:defRPr>
            </a:lvl4pPr>
            <a:lvl5pPr marL="2057400" indent="-228600" eaLnBrk="0" hangingPunct="0">
              <a:defRPr>
                <a:solidFill>
                  <a:schemeClr val="tx1"/>
                </a:solidFill>
                <a:latin typeface="Arial" panose="020B0604020202020204" pitchFamily="34" charset="0"/>
                <a:ea typeface="方正正中黑简体" charset="0"/>
                <a:cs typeface="方正正中黑简体"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方正正中黑简体" charset="0"/>
                <a:cs typeface="方正正中黑简体"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C66F1B3-F0F6-490A-96A0-0E5075E6CE08}" type="slidenum">
              <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4341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484272-38F6-4097-9C1E-12227217EF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772355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755949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768777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296555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8233549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7271784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397006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6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96747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239508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0376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55663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461361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869423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998176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62473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9544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7905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7269297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9193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4460642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1457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675836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301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9852381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320548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296706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6115235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a:blip r:embed="rId2">
            <a:extLst>
              <a:ext uri="{28A0092B-C50C-407E-A947-70E740481C1C}">
                <a14:useLocalDpi xmlns:a14="http://schemas.microsoft.com/office/drawing/2010/main" val="0"/>
              </a:ext>
            </a:extLst>
          </a:blip>
          <a:srcRect l="5552" r="5552"/>
          <a:stretch/>
        </p:blipFill>
        <p:spPr>
          <a:xfrm>
            <a:off x="-529" y="1"/>
            <a:ext cx="12193057" cy="6858000"/>
          </a:xfrm>
          <a:prstGeom prst="rect">
            <a:avLst/>
          </a:prstGeom>
        </p:spPr>
      </p:pic>
    </p:spTree>
    <p:extLst>
      <p:ext uri="{BB962C8B-B14F-4D97-AF65-F5344CB8AC3E}">
        <p14:creationId xmlns:p14="http://schemas.microsoft.com/office/powerpoint/2010/main" val="2955760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4741493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37483D-FFBD-49EA-ADC7-3BDE8529D5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8419D0-3631-4FD9-B186-88903E3E53E4}"/>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4" name="页脚占位符 3">
            <a:extLst>
              <a:ext uri="{FF2B5EF4-FFF2-40B4-BE49-F238E27FC236}">
                <a16:creationId xmlns:a16="http://schemas.microsoft.com/office/drawing/2014/main" id="{A4A2BB5B-5F72-4AFD-A373-7974108E27E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23AA907-3ADC-421C-BA66-316967FB4E25}"/>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36375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34E16B-F213-4737-B904-5ADC97963B1C}"/>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3" name="页脚占位符 2">
            <a:extLst>
              <a:ext uri="{FF2B5EF4-FFF2-40B4-BE49-F238E27FC236}">
                <a16:creationId xmlns:a16="http://schemas.microsoft.com/office/drawing/2014/main" id="{6A42DB65-CB16-4D13-A0EF-99F3B9155EA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18458E6-21C7-4E72-BA55-EA52127651D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808066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091910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1_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19E933-4C67-473F-B458-40034DC5285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DE248A0-C292-4EC2-B6AF-A4EB44904F7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E449F7-F82A-45AF-B931-D9B53FC6EB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F0AC1EA-5D9C-44A1-8EB3-B8C15EFED91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E3AB8538-F1C5-4951-B0B2-2A30B350E40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46A4BD5-72E2-49B2-985E-349F6A537EE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
        <p:nvSpPr>
          <p:cNvPr id="9" name="TextBox 8"/>
          <p:cNvSpPr txBox="1"/>
          <p:nvPr userDrawn="1"/>
        </p:nvSpPr>
        <p:spPr>
          <a:xfrm>
            <a:off x="2199805" y="6721454"/>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562201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234695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157AC5-0AD7-4E9B-8619-D155CED28E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33E48CF-B8E1-428B-8199-C4503FEE1C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EFA15A-10CD-48A5-846F-408FEEC0B51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AB8B793-2521-4CCC-B968-A70BA4FE748D}"/>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6" name="页脚占位符 5">
            <a:extLst>
              <a:ext uri="{FF2B5EF4-FFF2-40B4-BE49-F238E27FC236}">
                <a16:creationId xmlns:a16="http://schemas.microsoft.com/office/drawing/2014/main" id="{5A0AB98A-532C-4866-80A4-157439A88C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904B4C7-D5AB-41E2-BA16-CFCA19E40648}"/>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8463069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203952-ED7A-4242-AF86-63AB78A1410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C01F606-ADFA-4D98-9598-5F1A6077847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F198DD0-5658-41D0-A670-6FA229568316}"/>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D1A1E3B3-155D-49DF-A501-FF8450EC73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DCC7196-B6BD-46A0-A14C-402862551727}"/>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1767733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8597F2-8919-4D85-A51A-A79C9AE4986B}"/>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0BCD205-690E-43BC-A9C6-8E68C4C3338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4A64D9-9C09-441D-8FDF-DDBF11D6C53A}"/>
              </a:ext>
            </a:extLst>
          </p:cNvPr>
          <p:cNvSpPr>
            <a:spLocks noGrp="1"/>
          </p:cNvSpPr>
          <p:nvPr>
            <p:ph type="dt" sz="half" idx="10"/>
          </p:nvPr>
        </p:nvSpPr>
        <p:spPr>
          <a:xfrm>
            <a:off x="838200" y="6356350"/>
            <a:ext cx="2743200" cy="365125"/>
          </a:xfrm>
          <a:prstGeom prst="rect">
            <a:avLst/>
          </a:prstGeom>
        </p:spPr>
        <p:txBody>
          <a:bodyPr/>
          <a:lstStyle/>
          <a:p>
            <a:fld id="{CE4DB008-BBA3-4CCF-BD23-FD2D6F7801A9}" type="datetimeFigureOut">
              <a:rPr lang="zh-CN" altLang="en-US" smtClean="0"/>
              <a:t>2023/2/10</a:t>
            </a:fld>
            <a:endParaRPr lang="zh-CN" altLang="en-US"/>
          </a:p>
        </p:txBody>
      </p:sp>
      <p:sp>
        <p:nvSpPr>
          <p:cNvPr id="5" name="页脚占位符 4">
            <a:extLst>
              <a:ext uri="{FF2B5EF4-FFF2-40B4-BE49-F238E27FC236}">
                <a16:creationId xmlns:a16="http://schemas.microsoft.com/office/drawing/2014/main" id="{C665124F-2113-4647-AD50-9B49C1B523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60B111-1235-4AEB-A5A2-194F9AFB8759}"/>
              </a:ext>
            </a:extLst>
          </p:cNvPr>
          <p:cNvSpPr>
            <a:spLocks noGrp="1"/>
          </p:cNvSpPr>
          <p:nvPr>
            <p:ph type="sldNum" sz="quarter" idx="12"/>
          </p:nvPr>
        </p:nvSpPr>
        <p:spPr>
          <a:xfrm>
            <a:off x="8610600" y="6356350"/>
            <a:ext cx="2743200" cy="365125"/>
          </a:xfrm>
          <a:prstGeom prst="rect">
            <a:avLst/>
          </a:prstGeom>
        </p:spPr>
        <p:txBody>
          <a:bodyPr/>
          <a:lstStyle/>
          <a:p>
            <a:fld id="{6E3F7534-B9C2-4564-AC12-BB95B9390D7E}" type="slidenum">
              <a:rPr lang="zh-CN" altLang="en-US" smtClean="0"/>
              <a:t>‹#›</a:t>
            </a:fld>
            <a:endParaRPr lang="zh-CN" altLang="en-US"/>
          </a:p>
        </p:txBody>
      </p:sp>
    </p:spTree>
    <p:extLst>
      <p:ext uri="{BB962C8B-B14F-4D97-AF65-F5344CB8AC3E}">
        <p14:creationId xmlns:p14="http://schemas.microsoft.com/office/powerpoint/2010/main" val="32349464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7E585B12-2E51-4F28-A278-6BEB23B530CD}" type="datetimeFigureOut">
              <a:rPr lang="zh-CN" altLang="en-US" smtClean="0"/>
              <a:t>2023/2/10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FB6C06E-BBBF-4C46-8F56-6454957039D1}" type="slidenum">
              <a:rPr lang="zh-CN" altLang="en-US" smtClean="0"/>
              <a:t>‹#›</a:t>
            </a:fld>
            <a:endParaRPr lang="zh-CN" altLang="en-US"/>
          </a:p>
        </p:txBody>
      </p:sp>
    </p:spTree>
    <p:extLst>
      <p:ext uri="{BB962C8B-B14F-4D97-AF65-F5344CB8AC3E}">
        <p14:creationId xmlns:p14="http://schemas.microsoft.com/office/powerpoint/2010/main" val="2648382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163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310456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985338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0637342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208529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026894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609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13.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67.png"/><Relationship Id="rId11" Type="http://schemas.openxmlformats.org/officeDocument/2006/relationships/image" Target="../media/image25.png"/><Relationship Id="rId5" Type="http://schemas.openxmlformats.org/officeDocument/2006/relationships/image" Target="../media/image66.png"/><Relationship Id="rId10" Type="http://schemas.microsoft.com/office/2007/relationships/hdphoto" Target="../media/hdphoto9.wdp"/><Relationship Id="rId4" Type="http://schemas.microsoft.com/office/2007/relationships/hdphoto" Target="../media/hdphoto13.wdp"/><Relationship Id="rId9" Type="http://schemas.openxmlformats.org/officeDocument/2006/relationships/image" Target="../media/image70.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15.gif"/><Relationship Id="rId10" Type="http://schemas.openxmlformats.org/officeDocument/2006/relationships/image" Target="../media/image19.png"/><Relationship Id="rId4" Type="http://schemas.openxmlformats.org/officeDocument/2006/relationships/image" Target="../media/image14.gif"/><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74.jpg"/><Relationship Id="rId1" Type="http://schemas.openxmlformats.org/officeDocument/2006/relationships/slideLayout" Target="../slideLayouts/slideLayout34.xml"/><Relationship Id="rId5" Type="http://schemas.microsoft.com/office/2007/relationships/hdphoto" Target="../media/hdphoto8.wdp"/><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5.xml"/><Relationship Id="rId1" Type="http://schemas.openxmlformats.org/officeDocument/2006/relationships/slideLayout" Target="../slideLayouts/slideLayout34.xml"/><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34.xml"/><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83.png"/><Relationship Id="rId5" Type="http://schemas.openxmlformats.org/officeDocument/2006/relationships/image" Target="../media/image87.sv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4.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notesSlide" Target="../notesSlides/notesSlide18.xml"/><Relationship Id="rId7" Type="http://schemas.openxmlformats.org/officeDocument/2006/relationships/image" Target="../media/image90.png"/><Relationship Id="rId2" Type="http://schemas.openxmlformats.org/officeDocument/2006/relationships/slideLayout" Target="../slideLayouts/slideLayout34.xml"/><Relationship Id="rId1" Type="http://schemas.openxmlformats.org/officeDocument/2006/relationships/tags" Target="../tags/tag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91.png"/><Relationship Id="rId2" Type="http://schemas.openxmlformats.org/officeDocument/2006/relationships/image" Target="../media/image20.gif"/><Relationship Id="rId1" Type="http://schemas.openxmlformats.org/officeDocument/2006/relationships/slideLayout" Target="../slideLayouts/slideLayout11.xml"/><Relationship Id="rId6" Type="http://schemas.microsoft.com/office/2007/relationships/hdphoto" Target="../media/hdphoto3.wdp"/><Relationship Id="rId5" Type="http://schemas.openxmlformats.org/officeDocument/2006/relationships/image" Target="../media/image2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13" Type="http://schemas.microsoft.com/office/2007/relationships/hdphoto" Target="../media/hdphoto4.wdp"/><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24.svg"/><Relationship Id="rId11" Type="http://schemas.microsoft.com/office/2007/relationships/hdphoto" Target="../media/hdphoto3.wdp"/><Relationship Id="rId5" Type="http://schemas.openxmlformats.org/officeDocument/2006/relationships/image" Target="../media/image24.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6.wdp"/><Relationship Id="rId18" Type="http://schemas.openxmlformats.org/officeDocument/2006/relationships/image" Target="../media/image33.png"/><Relationship Id="rId26" Type="http://schemas.openxmlformats.org/officeDocument/2006/relationships/image" Target="../media/image36.png"/><Relationship Id="rId3" Type="http://schemas.openxmlformats.org/officeDocument/2006/relationships/image" Target="../media/image20.gif"/><Relationship Id="rId21" Type="http://schemas.openxmlformats.org/officeDocument/2006/relationships/image" Target="../media/image34.png"/><Relationship Id="rId7" Type="http://schemas.microsoft.com/office/2007/relationships/hdphoto" Target="../media/hdphoto3.wdp"/><Relationship Id="rId12" Type="http://schemas.openxmlformats.org/officeDocument/2006/relationships/image" Target="../media/image30.png"/><Relationship Id="rId17" Type="http://schemas.microsoft.com/office/2007/relationships/hdphoto" Target="../media/hdphoto8.wdp"/><Relationship Id="rId25"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slide" Target="slide6.xml"/><Relationship Id="rId29"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22.png"/><Relationship Id="rId11" Type="http://schemas.microsoft.com/office/2007/relationships/hdphoto" Target="../media/hdphoto5.wdp"/><Relationship Id="rId24" Type="http://schemas.openxmlformats.org/officeDocument/2006/relationships/image" Target="../media/image35.png"/><Relationship Id="rId5" Type="http://schemas.openxmlformats.org/officeDocument/2006/relationships/image" Target="../media/image26.svg"/><Relationship Id="rId15" Type="http://schemas.microsoft.com/office/2007/relationships/hdphoto" Target="../media/hdphoto7.wdp"/><Relationship Id="rId23" Type="http://schemas.openxmlformats.org/officeDocument/2006/relationships/slide" Target="slide7.xml"/><Relationship Id="rId28" Type="http://schemas.openxmlformats.org/officeDocument/2006/relationships/image" Target="../media/image38.png"/><Relationship Id="rId10" Type="http://schemas.openxmlformats.org/officeDocument/2006/relationships/image" Target="../media/image29.png"/><Relationship Id="rId19" Type="http://schemas.microsoft.com/office/2007/relationships/hdphoto" Target="../media/hdphoto9.wdp"/><Relationship Id="rId4" Type="http://schemas.openxmlformats.org/officeDocument/2006/relationships/image" Target="../media/image25.png"/><Relationship Id="rId9" Type="http://schemas.microsoft.com/office/2007/relationships/hdphoto" Target="../media/hdphoto2.wdp"/><Relationship Id="rId14" Type="http://schemas.openxmlformats.org/officeDocument/2006/relationships/image" Target="../media/image31.png"/><Relationship Id="rId22" Type="http://schemas.microsoft.com/office/2007/relationships/hdphoto" Target="../media/hdphoto10.wdp"/><Relationship Id="rId27" Type="http://schemas.openxmlformats.org/officeDocument/2006/relationships/image" Target="../media/image37.png"/><Relationship Id="rId30" Type="http://schemas.openxmlformats.org/officeDocument/2006/relationships/slide" Target="slide9.xml"/></Relationships>
</file>

<file path=ppt/slides/_rels/slide6.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41.gif"/><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11.xml"/><Relationship Id="rId6" Type="http://schemas.microsoft.com/office/2007/relationships/hdphoto" Target="../media/hdphoto7.wdp"/><Relationship Id="rId5" Type="http://schemas.openxmlformats.org/officeDocument/2006/relationships/image" Target="../media/image31.png"/><Relationship Id="rId10" Type="http://schemas.microsoft.com/office/2007/relationships/hdphoto" Target="../media/hdphoto11.wdp"/><Relationship Id="rId4" Type="http://schemas.openxmlformats.org/officeDocument/2006/relationships/slide" Target="slide5.xml"/><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4.jpeg"/><Relationship Id="rId7" Type="http://schemas.openxmlformats.org/officeDocument/2006/relationships/image" Target="../media/image32.png"/><Relationship Id="rId2" Type="http://schemas.openxmlformats.org/officeDocument/2006/relationships/image" Target="../media/image41.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4.svg"/><Relationship Id="rId10"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5.jpeg"/><Relationship Id="rId7" Type="http://schemas.openxmlformats.org/officeDocument/2006/relationships/image" Target="../media/image33.png"/><Relationship Id="rId2" Type="http://schemas.openxmlformats.org/officeDocument/2006/relationships/image" Target="../media/image41.gif"/><Relationship Id="rId1" Type="http://schemas.openxmlformats.org/officeDocument/2006/relationships/slideLayout" Target="../slideLayouts/slideLayout11.xml"/><Relationship Id="rId6" Type="http://schemas.openxmlformats.org/officeDocument/2006/relationships/slide" Target="slide5.xml"/><Relationship Id="rId5" Type="http://schemas.openxmlformats.org/officeDocument/2006/relationships/image" Target="../media/image49.svg"/><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12.wdp"/><Relationship Id="rId2" Type="http://schemas.openxmlformats.org/officeDocument/2006/relationships/image" Target="../media/image20.gif"/><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1" y="-15136"/>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73" b="673"/>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grpSp>
      </p:grpSp>
      <p:sp>
        <p:nvSpPr>
          <p:cNvPr id="8" name="Rectangle: Rounded Corners 25">
            <a:extLst>
              <a:ext uri="{FF2B5EF4-FFF2-40B4-BE49-F238E27FC236}">
                <a16:creationId xmlns:a16="http://schemas.microsoft.com/office/drawing/2014/main" id="{81E499D6-7299-47F2-AFCF-13D81E777886}"/>
              </a:ext>
            </a:extLst>
          </p:cNvPr>
          <p:cNvSpPr/>
          <p:nvPr/>
        </p:nvSpPr>
        <p:spPr>
          <a:xfrm>
            <a:off x="2256074" y="1443250"/>
            <a:ext cx="8288101" cy="4414625"/>
          </a:xfrm>
          <a:custGeom>
            <a:avLst/>
            <a:gdLst>
              <a:gd name="connsiteX0" fmla="*/ 0 w 8288101"/>
              <a:gd name="connsiteY0" fmla="*/ 516732 h 4414625"/>
              <a:gd name="connsiteX1" fmla="*/ 516732 w 8288101"/>
              <a:gd name="connsiteY1" fmla="*/ 0 h 4414625"/>
              <a:gd name="connsiteX2" fmla="*/ 7771369 w 8288101"/>
              <a:gd name="connsiteY2" fmla="*/ 0 h 4414625"/>
              <a:gd name="connsiteX3" fmla="*/ 8288101 w 8288101"/>
              <a:gd name="connsiteY3" fmla="*/ 516732 h 4414625"/>
              <a:gd name="connsiteX4" fmla="*/ 8288101 w 8288101"/>
              <a:gd name="connsiteY4" fmla="*/ 3897893 h 4414625"/>
              <a:gd name="connsiteX5" fmla="*/ 7771369 w 8288101"/>
              <a:gd name="connsiteY5" fmla="*/ 4414625 h 4414625"/>
              <a:gd name="connsiteX6" fmla="*/ 516732 w 8288101"/>
              <a:gd name="connsiteY6" fmla="*/ 4414625 h 4414625"/>
              <a:gd name="connsiteX7" fmla="*/ 0 w 8288101"/>
              <a:gd name="connsiteY7" fmla="*/ 3897893 h 4414625"/>
              <a:gd name="connsiteX8" fmla="*/ 0 w 8288101"/>
              <a:gd name="connsiteY8" fmla="*/ 516732 h 44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88101" h="4414625" fill="none" extrusionOk="0">
                <a:moveTo>
                  <a:pt x="0" y="516732"/>
                </a:moveTo>
                <a:cubicBezTo>
                  <a:pt x="1251" y="265216"/>
                  <a:pt x="256029" y="41421"/>
                  <a:pt x="516732" y="0"/>
                </a:cubicBezTo>
                <a:cubicBezTo>
                  <a:pt x="3445651" y="72427"/>
                  <a:pt x="6436149" y="61419"/>
                  <a:pt x="7771369" y="0"/>
                </a:cubicBezTo>
                <a:cubicBezTo>
                  <a:pt x="8048849" y="-54402"/>
                  <a:pt x="8259142" y="222590"/>
                  <a:pt x="8288101" y="516732"/>
                </a:cubicBezTo>
                <a:cubicBezTo>
                  <a:pt x="8388977" y="2124628"/>
                  <a:pt x="8180788" y="3235421"/>
                  <a:pt x="8288101" y="3897893"/>
                </a:cubicBezTo>
                <a:cubicBezTo>
                  <a:pt x="8292563" y="4160628"/>
                  <a:pt x="8037208" y="4392716"/>
                  <a:pt x="7771369" y="4414625"/>
                </a:cubicBezTo>
                <a:cubicBezTo>
                  <a:pt x="5448820" y="4444452"/>
                  <a:pt x="3262275" y="4335319"/>
                  <a:pt x="516732" y="4414625"/>
                </a:cubicBezTo>
                <a:cubicBezTo>
                  <a:pt x="267720" y="4410514"/>
                  <a:pt x="-52555" y="4193668"/>
                  <a:pt x="0" y="3897893"/>
                </a:cubicBezTo>
                <a:cubicBezTo>
                  <a:pt x="50037" y="2742189"/>
                  <a:pt x="770" y="2157572"/>
                  <a:pt x="0" y="516732"/>
                </a:cubicBezTo>
                <a:close/>
              </a:path>
              <a:path w="8288101" h="4414625" stroke="0" extrusionOk="0">
                <a:moveTo>
                  <a:pt x="0" y="516732"/>
                </a:moveTo>
                <a:cubicBezTo>
                  <a:pt x="40042" y="242264"/>
                  <a:pt x="244919" y="28273"/>
                  <a:pt x="516732" y="0"/>
                </a:cubicBezTo>
                <a:cubicBezTo>
                  <a:pt x="2151641" y="123000"/>
                  <a:pt x="6044961" y="-96860"/>
                  <a:pt x="7771369" y="0"/>
                </a:cubicBezTo>
                <a:cubicBezTo>
                  <a:pt x="8049788" y="-5308"/>
                  <a:pt x="8293193" y="221083"/>
                  <a:pt x="8288101" y="516732"/>
                </a:cubicBezTo>
                <a:cubicBezTo>
                  <a:pt x="8291274" y="1180341"/>
                  <a:pt x="8382368" y="3015227"/>
                  <a:pt x="8288101" y="3897893"/>
                </a:cubicBezTo>
                <a:cubicBezTo>
                  <a:pt x="8259794" y="4193531"/>
                  <a:pt x="8031812" y="4410543"/>
                  <a:pt x="7771369" y="4414625"/>
                </a:cubicBezTo>
                <a:cubicBezTo>
                  <a:pt x="4663860" y="4253918"/>
                  <a:pt x="1570215" y="4454292"/>
                  <a:pt x="516732" y="4414625"/>
                </a:cubicBezTo>
                <a:cubicBezTo>
                  <a:pt x="196364" y="4407559"/>
                  <a:pt x="-21342" y="4173607"/>
                  <a:pt x="0" y="3897893"/>
                </a:cubicBezTo>
                <a:cubicBezTo>
                  <a:pt x="32216" y="3146654"/>
                  <a:pt x="57206" y="861291"/>
                  <a:pt x="0" y="516732"/>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xmlns="" sd="852854689">
                  <a:prstGeom prst="roundRect">
                    <a:avLst>
                      <a:gd name="adj" fmla="val 1170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6" name="Picture 5">
            <a:extLst>
              <a:ext uri="{FF2B5EF4-FFF2-40B4-BE49-F238E27FC236}">
                <a16:creationId xmlns:a16="http://schemas.microsoft.com/office/drawing/2014/main" id="{007536CA-48EE-4C98-A1AA-0EBC060D230B}"/>
              </a:ext>
            </a:extLst>
          </p:cNvPr>
          <p:cNvPicPr>
            <a:picLocks noChangeAspect="1"/>
          </p:cNvPicPr>
          <p:nvPr/>
        </p:nvPicPr>
        <p:blipFill>
          <a:blip r:embed="rId3"/>
          <a:stretch>
            <a:fillRect/>
          </a:stretch>
        </p:blipFill>
        <p:spPr>
          <a:xfrm>
            <a:off x="2198010" y="2413220"/>
            <a:ext cx="8291279" cy="774259"/>
          </a:xfrm>
          <a:prstGeom prst="rect">
            <a:avLst/>
          </a:prstGeom>
        </p:spPr>
      </p:pic>
      <p:pic>
        <p:nvPicPr>
          <p:cNvPr id="7" name="Picture 6">
            <a:extLst>
              <a:ext uri="{FF2B5EF4-FFF2-40B4-BE49-F238E27FC236}">
                <a16:creationId xmlns:a16="http://schemas.microsoft.com/office/drawing/2014/main" id="{959A208F-1511-4230-8E54-51BC9C913603}"/>
              </a:ext>
            </a:extLst>
          </p:cNvPr>
          <p:cNvPicPr>
            <a:picLocks noChangeAspect="1"/>
          </p:cNvPicPr>
          <p:nvPr/>
        </p:nvPicPr>
        <p:blipFill>
          <a:blip r:embed="rId4"/>
          <a:stretch>
            <a:fillRect/>
          </a:stretch>
        </p:blipFill>
        <p:spPr>
          <a:xfrm>
            <a:off x="2276879" y="3145839"/>
            <a:ext cx="8266892" cy="1804572"/>
          </a:xfrm>
          <a:prstGeom prst="rect">
            <a:avLst/>
          </a:prstGeom>
        </p:spPr>
      </p:pic>
      <p:pic>
        <p:nvPicPr>
          <p:cNvPr id="11" name="Picture 10" descr="A picture containing vector graphics&#10;&#10;Description automatically generated">
            <a:extLst>
              <a:ext uri="{FF2B5EF4-FFF2-40B4-BE49-F238E27FC236}">
                <a16:creationId xmlns:a16="http://schemas.microsoft.com/office/drawing/2014/main" id="{01235467-8413-4BFE-8E2C-5A5BB751940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2400" y="4528457"/>
            <a:ext cx="2601686" cy="2601686"/>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30F798CE-E3E5-455C-88CA-527E715DF1B9}"/>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655629" y="4441370"/>
            <a:ext cx="2286000" cy="2601686"/>
          </a:xfrm>
          <a:prstGeom prst="rect">
            <a:avLst/>
          </a:prstGeom>
        </p:spPr>
      </p:pic>
    </p:spTree>
    <p:extLst>
      <p:ext uri="{BB962C8B-B14F-4D97-AF65-F5344CB8AC3E}">
        <p14:creationId xmlns:p14="http://schemas.microsoft.com/office/powerpoint/2010/main" val="21569584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D28E5E7-36D1-4747-80BD-95C7590C4346}"/>
              </a:ext>
            </a:extLst>
          </p:cNvPr>
          <p:cNvGrpSpPr/>
          <p:nvPr/>
        </p:nvGrpSpPr>
        <p:grpSpPr>
          <a:xfrm>
            <a:off x="3607508" y="80658"/>
            <a:ext cx="4976984" cy="1323439"/>
            <a:chOff x="2114281" y="108649"/>
            <a:chExt cx="7265378" cy="1323439"/>
          </a:xfrm>
        </p:grpSpPr>
        <p:sp>
          <p:nvSpPr>
            <p:cNvPr id="4" name="TextBox 3">
              <a:extLst>
                <a:ext uri="{FF2B5EF4-FFF2-40B4-BE49-F238E27FC236}">
                  <a16:creationId xmlns:a16="http://schemas.microsoft.com/office/drawing/2014/main" id="{BA38EF5E-25D0-463E-948C-0E9CF0868223}"/>
                </a:ext>
              </a:extLst>
            </p:cNvPr>
            <p:cNvSpPr txBox="1"/>
            <p:nvPr/>
          </p:nvSpPr>
          <p:spPr>
            <a:xfrm>
              <a:off x="2114282"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sp>
          <p:nvSpPr>
            <p:cNvPr id="5" name="TextBox 4">
              <a:extLst>
                <a:ext uri="{FF2B5EF4-FFF2-40B4-BE49-F238E27FC236}">
                  <a16:creationId xmlns:a16="http://schemas.microsoft.com/office/drawing/2014/main" id="{86597584-21B9-4C5E-A720-CC7779B64FE6}"/>
                </a:ext>
              </a:extLst>
            </p:cNvPr>
            <p:cNvSpPr txBox="1"/>
            <p:nvPr/>
          </p:nvSpPr>
          <p:spPr>
            <a:xfrm>
              <a:off x="2114281" y="108649"/>
              <a:ext cx="726537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Đọc</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rPr>
                <a:t>Mẫu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cs typeface="+mn-cs"/>
              </a:endParaRPr>
            </a:p>
          </p:txBody>
        </p:sp>
      </p:grpSp>
      <p:grpSp>
        <p:nvGrpSpPr>
          <p:cNvPr id="6" name="Group 5">
            <a:extLst>
              <a:ext uri="{FF2B5EF4-FFF2-40B4-BE49-F238E27FC236}">
                <a16:creationId xmlns:a16="http://schemas.microsoft.com/office/drawing/2014/main" id="{EB4EC60E-0F8F-4ED5-86DC-E0FA6B52DFBE}"/>
              </a:ext>
            </a:extLst>
          </p:cNvPr>
          <p:cNvGrpSpPr/>
          <p:nvPr/>
        </p:nvGrpSpPr>
        <p:grpSpPr>
          <a:xfrm>
            <a:off x="419650" y="1564304"/>
            <a:ext cx="3172408" cy="1636095"/>
            <a:chOff x="139959" y="1387023"/>
            <a:chExt cx="3172408" cy="1636095"/>
          </a:xfrm>
        </p:grpSpPr>
        <p:sp>
          <p:nvSpPr>
            <p:cNvPr id="7" name="Rectangle: Rounded Corners 14">
              <a:extLst>
                <a:ext uri="{FF2B5EF4-FFF2-40B4-BE49-F238E27FC236}">
                  <a16:creationId xmlns:a16="http://schemas.microsoft.com/office/drawing/2014/main" id="{DED72280-DE17-4928-A2E8-1B4CADED97FC}"/>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Mắt</a:t>
              </a: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dõi</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8" name="Picture 7">
              <a:extLst>
                <a:ext uri="{FF2B5EF4-FFF2-40B4-BE49-F238E27FC236}">
                  <a16:creationId xmlns:a16="http://schemas.microsoft.com/office/drawing/2014/main" id="{75BCEA10-1DB6-44CD-AB99-ABC6212434D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2C43D868-5755-4B97-8D60-F71065EB78F7}"/>
              </a:ext>
            </a:extLst>
          </p:cNvPr>
          <p:cNvGrpSpPr/>
          <p:nvPr/>
        </p:nvGrpSpPr>
        <p:grpSpPr>
          <a:xfrm>
            <a:off x="4319691" y="3200399"/>
            <a:ext cx="3397434" cy="1559458"/>
            <a:chOff x="4424729" y="3902060"/>
            <a:chExt cx="3397434" cy="1559458"/>
          </a:xfrm>
        </p:grpSpPr>
        <p:sp>
          <p:nvSpPr>
            <p:cNvPr id="10" name="Rectangle: Rounded Corners 20">
              <a:extLst>
                <a:ext uri="{FF2B5EF4-FFF2-40B4-BE49-F238E27FC236}">
                  <a16:creationId xmlns:a16="http://schemas.microsoft.com/office/drawing/2014/main" id="{79942F81-2012-4995-B678-A916208E3D39}"/>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Tai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nghe</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1" name="Picture 10">
              <a:extLst>
                <a:ext uri="{FF2B5EF4-FFF2-40B4-BE49-F238E27FC236}">
                  <a16:creationId xmlns:a16="http://schemas.microsoft.com/office/drawing/2014/main" id="{C7AF4ECB-F32C-4E00-A5AD-EB3AEA46C16E}"/>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A621729B-6126-4194-A3C2-EAC561B25C3A}"/>
              </a:ext>
            </a:extLst>
          </p:cNvPr>
          <p:cNvGrpSpPr/>
          <p:nvPr/>
        </p:nvGrpSpPr>
        <p:grpSpPr>
          <a:xfrm>
            <a:off x="8110962" y="1828720"/>
            <a:ext cx="3329164" cy="1371679"/>
            <a:chOff x="8110962" y="1828720"/>
            <a:chExt cx="3329164" cy="1371679"/>
          </a:xfrm>
        </p:grpSpPr>
        <p:sp>
          <p:nvSpPr>
            <p:cNvPr id="13" name="Rectangle: Rounded Corners 26">
              <a:extLst>
                <a:ext uri="{FF2B5EF4-FFF2-40B4-BE49-F238E27FC236}">
                  <a16:creationId xmlns:a16="http://schemas.microsoft.com/office/drawing/2014/main" id="{91C04E1B-5B44-4841-BD9C-41615402763D}"/>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rPr>
                <a:t>Tay </a:t>
              </a:r>
              <a:r>
                <a:rPr kumimoji="0" lang="en-US" sz="4800" b="1" i="0" u="none" strike="noStrike" kern="1200" cap="none" spc="0" normalizeH="0" baseline="0" noProof="0" dirty="0" err="1">
                  <a:ln>
                    <a:noFill/>
                  </a:ln>
                  <a:solidFill>
                    <a:srgbClr val="002060"/>
                  </a:solidFill>
                  <a:effectLst/>
                  <a:uLnTx/>
                  <a:uFillTx/>
                  <a:latin typeface="UTM Duepuntozero" panose="02040603050506020204" pitchFamily="18" charset="0"/>
                  <a:cs typeface="+mn-cs"/>
                </a:rPr>
                <a:t>dò</a:t>
              </a: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cs typeface="+mn-cs"/>
              </a:endParaRPr>
            </a:p>
          </p:txBody>
        </p:sp>
        <p:pic>
          <p:nvPicPr>
            <p:cNvPr id="14" name="Picture 13">
              <a:extLst>
                <a:ext uri="{FF2B5EF4-FFF2-40B4-BE49-F238E27FC236}">
                  <a16:creationId xmlns:a16="http://schemas.microsoft.com/office/drawing/2014/main" id="{870A6AB1-52AF-42C3-8BDD-E55F980B69D4}"/>
                </a:ext>
              </a:extLst>
            </p:cNvPr>
            <p:cNvPicPr>
              <a:picLocks noChangeAspect="1"/>
            </p:cNvPicPr>
            <p:nvPr/>
          </p:nvPicPr>
          <p:blipFill>
            <a:blip r:embed="rId4"/>
            <a:stretch>
              <a:fillRect/>
            </a:stretch>
          </p:blipFill>
          <p:spPr>
            <a:xfrm>
              <a:off x="8110962" y="1828720"/>
              <a:ext cx="1023707" cy="1023707"/>
            </a:xfrm>
            <a:prstGeom prst="rect">
              <a:avLst/>
            </a:prstGeom>
          </p:spPr>
        </p:pic>
      </p:grpSp>
    </p:spTree>
    <p:extLst>
      <p:ext uri="{BB962C8B-B14F-4D97-AF65-F5344CB8AC3E}">
        <p14:creationId xmlns:p14="http://schemas.microsoft.com/office/powerpoint/2010/main" val="34530234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14:bounceEnd="66000">
                                          <p:cBhvr additive="base">
                                            <p:cTn id="16"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66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66000">
                                          <p:cBhvr additive="base">
                                            <p:cTn id="2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1000" fill="hold"/>
                                            <p:tgtEl>
                                              <p:spTgt spid="9"/>
                                            </p:tgtEl>
                                            <p:attrNameLst>
                                              <p:attrName>ppt_x</p:attrName>
                                            </p:attrNameLst>
                                          </p:cBhvr>
                                          <p:tavLst>
                                            <p:tav tm="0">
                                              <p:val>
                                                <p:strVal val="#ppt_x"/>
                                              </p:val>
                                            </p:tav>
                                            <p:tav tm="100000">
                                              <p:val>
                                                <p:strVal val="#ppt_x"/>
                                              </p:val>
                                            </p:tav>
                                          </p:tavLst>
                                        </p:anim>
                                        <p:anim calcmode="lin" valueType="num">
                                          <p:cBhvr additive="base">
                                            <p:cTn id="17" dur="10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000" fill="hold"/>
                                            <p:tgtEl>
                                              <p:spTgt spid="12"/>
                                            </p:tgtEl>
                                            <p:attrNameLst>
                                              <p:attrName>ppt_x</p:attrName>
                                            </p:attrNameLst>
                                          </p:cBhvr>
                                          <p:tavLst>
                                            <p:tav tm="0">
                                              <p:val>
                                                <p:strVal val="#ppt_x"/>
                                              </p:val>
                                            </p:tav>
                                            <p:tav tm="100000">
                                              <p:val>
                                                <p:strVal val="#ppt_x"/>
                                              </p:val>
                                            </p:tav>
                                          </p:tavLst>
                                        </p:anim>
                                        <p:anim calcmode="lin" valueType="num">
                                          <p:cBhvr additive="base">
                                            <p:cTn id="2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normalizeH="0" baseline="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normalizeH="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normalizeH="0" noProof="0" dirty="0" err="1">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normalizeH="0" baseline="0" noProof="0" dirty="0">
              <a:ln w="22225">
                <a:solidFill>
                  <a:schemeClr val="accent2"/>
                </a:solidFill>
                <a:prstDash val="solid"/>
              </a:ln>
              <a:solidFill>
                <a:srgbClr val="FFFF00"/>
              </a:solidFill>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algn="r"/>
            <a:r>
              <a:rPr lang="vi-VN"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6245326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23" name="Group 22">
            <a:extLst>
              <a:ext uri="{FF2B5EF4-FFF2-40B4-BE49-F238E27FC236}">
                <a16:creationId xmlns:a16="http://schemas.microsoft.com/office/drawing/2014/main" id="{18CB6B02-61EA-4989-ABD6-818E66020EFA}"/>
              </a:ext>
            </a:extLst>
          </p:cNvPr>
          <p:cNvGrpSpPr/>
          <p:nvPr/>
        </p:nvGrpSpPr>
        <p:grpSpPr>
          <a:xfrm>
            <a:off x="1676720" y="2301967"/>
            <a:ext cx="4535254" cy="1031631"/>
            <a:chOff x="6308591" y="1081302"/>
            <a:chExt cx="4535254" cy="1031631"/>
          </a:xfrm>
        </p:grpSpPr>
        <p:sp>
          <p:nvSpPr>
            <p:cNvPr id="25" name="Rectangle: Rounded Corners 24">
              <a:extLst>
                <a:ext uri="{FF2B5EF4-FFF2-40B4-BE49-F238E27FC236}">
                  <a16:creationId xmlns:a16="http://schemas.microsoft.com/office/drawing/2014/main" id="{07D4EFFB-28FD-4EBB-ABC6-A50EAF844ACC}"/>
                </a:ext>
              </a:extLst>
            </p:cNvPr>
            <p:cNvSpPr/>
            <p:nvPr/>
          </p:nvSpPr>
          <p:spPr>
            <a:xfrm>
              <a:off x="6824406" y="1268211"/>
              <a:ext cx="401943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Sơn</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6" name="Picture 25">
              <a:extLst>
                <a:ext uri="{FF2B5EF4-FFF2-40B4-BE49-F238E27FC236}">
                  <a16:creationId xmlns:a16="http://schemas.microsoft.com/office/drawing/2014/main" id="{89AE2F76-E58E-474B-92B8-F2E48278438B}"/>
                </a:ext>
              </a:extLst>
            </p:cNvPr>
            <p:cNvPicPr>
              <a:picLocks noChangeAspect="1"/>
            </p:cNvPicPr>
            <p:nvPr/>
          </p:nvPicPr>
          <p:blipFill>
            <a:blip r:embed="rId3"/>
            <a:stretch>
              <a:fillRect/>
            </a:stretch>
          </p:blipFill>
          <p:spPr>
            <a:xfrm>
              <a:off x="6308591" y="1081302"/>
              <a:ext cx="1031631" cy="1031631"/>
            </a:xfrm>
            <a:prstGeom prst="rect">
              <a:avLst/>
            </a:prstGeom>
          </p:spPr>
        </p:pic>
      </p:grpSp>
      <p:grpSp>
        <p:nvGrpSpPr>
          <p:cNvPr id="27" name="Group 26">
            <a:extLst>
              <a:ext uri="{FF2B5EF4-FFF2-40B4-BE49-F238E27FC236}">
                <a16:creationId xmlns:a16="http://schemas.microsoft.com/office/drawing/2014/main" id="{C9E77255-3BB1-4DF4-89D7-FC8275E60CCC}"/>
              </a:ext>
            </a:extLst>
          </p:cNvPr>
          <p:cNvGrpSpPr/>
          <p:nvPr/>
        </p:nvGrpSpPr>
        <p:grpSpPr>
          <a:xfrm>
            <a:off x="1676720" y="3425350"/>
            <a:ext cx="4535254" cy="1035920"/>
            <a:chOff x="6308591" y="2204685"/>
            <a:chExt cx="4535254" cy="1035920"/>
          </a:xfrm>
        </p:grpSpPr>
        <p:sp>
          <p:nvSpPr>
            <p:cNvPr id="28" name="Rectangle: Rounded Corners 27">
              <a:extLst>
                <a:ext uri="{FF2B5EF4-FFF2-40B4-BE49-F238E27FC236}">
                  <a16:creationId xmlns:a16="http://schemas.microsoft.com/office/drawing/2014/main" id="{FF645F00-291B-45EE-9A71-83B36954A25D}"/>
                </a:ext>
              </a:extLst>
            </p:cNvPr>
            <p:cNvSpPr/>
            <p:nvPr/>
          </p:nvSpPr>
          <p:spPr>
            <a:xfrm>
              <a:off x="6824407" y="2395883"/>
              <a:ext cx="4019438"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xứ</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sở</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FACEA76B-DE3E-44CD-BBD1-3D283C9783DD}"/>
                </a:ext>
              </a:extLst>
            </p:cNvPr>
            <p:cNvPicPr>
              <a:picLocks noChangeAspect="1"/>
            </p:cNvPicPr>
            <p:nvPr/>
          </p:nvPicPr>
          <p:blipFill>
            <a:blip r:embed="rId4"/>
            <a:stretch>
              <a:fillRect/>
            </a:stretch>
          </p:blipFill>
          <p:spPr>
            <a:xfrm>
              <a:off x="6308591" y="2204685"/>
              <a:ext cx="1031631" cy="1031631"/>
            </a:xfrm>
            <a:prstGeom prst="rect">
              <a:avLst/>
            </a:prstGeom>
          </p:spPr>
        </p:pic>
      </p:grpSp>
      <p:sp>
        <p:nvSpPr>
          <p:cNvPr id="30" name="Rectangle: Rounded Corners 29">
            <a:extLst>
              <a:ext uri="{FF2B5EF4-FFF2-40B4-BE49-F238E27FC236}">
                <a16:creationId xmlns:a16="http://schemas.microsoft.com/office/drawing/2014/main" id="{D32E25EF-6BC5-40EE-B493-B9F4439937E6}"/>
              </a:ext>
            </a:extLst>
          </p:cNvPr>
          <p:cNvSpPr/>
          <p:nvPr/>
        </p:nvSpPr>
        <p:spPr>
          <a:xfrm>
            <a:off x="3735635" y="1076325"/>
            <a:ext cx="4881770" cy="844722"/>
          </a:xfrm>
          <a:custGeom>
            <a:avLst/>
            <a:gdLst>
              <a:gd name="connsiteX0" fmla="*/ 0 w 4881770"/>
              <a:gd name="connsiteY0" fmla="*/ 422361 h 844722"/>
              <a:gd name="connsiteX1" fmla="*/ 422361 w 4881770"/>
              <a:gd name="connsiteY1" fmla="*/ 0 h 844722"/>
              <a:gd name="connsiteX2" fmla="*/ 1135573 w 4881770"/>
              <a:gd name="connsiteY2" fmla="*/ 0 h 844722"/>
              <a:gd name="connsiteX3" fmla="*/ 1889155 w 4881770"/>
              <a:gd name="connsiteY3" fmla="*/ 0 h 844722"/>
              <a:gd name="connsiteX4" fmla="*/ 2602367 w 4881770"/>
              <a:gd name="connsiteY4" fmla="*/ 0 h 844722"/>
              <a:gd name="connsiteX5" fmla="*/ 3234838 w 4881770"/>
              <a:gd name="connsiteY5" fmla="*/ 0 h 844722"/>
              <a:gd name="connsiteX6" fmla="*/ 3867309 w 4881770"/>
              <a:gd name="connsiteY6" fmla="*/ 0 h 844722"/>
              <a:gd name="connsiteX7" fmla="*/ 4459409 w 4881770"/>
              <a:gd name="connsiteY7" fmla="*/ 0 h 844722"/>
              <a:gd name="connsiteX8" fmla="*/ 4881770 w 4881770"/>
              <a:gd name="connsiteY8" fmla="*/ 422361 h 844722"/>
              <a:gd name="connsiteX9" fmla="*/ 4881770 w 4881770"/>
              <a:gd name="connsiteY9" fmla="*/ 422361 h 844722"/>
              <a:gd name="connsiteX10" fmla="*/ 4459409 w 4881770"/>
              <a:gd name="connsiteY10" fmla="*/ 844722 h 844722"/>
              <a:gd name="connsiteX11" fmla="*/ 3746197 w 4881770"/>
              <a:gd name="connsiteY11" fmla="*/ 844722 h 844722"/>
              <a:gd name="connsiteX12" fmla="*/ 3154097 w 4881770"/>
              <a:gd name="connsiteY12" fmla="*/ 844722 h 844722"/>
              <a:gd name="connsiteX13" fmla="*/ 2481255 w 4881770"/>
              <a:gd name="connsiteY13" fmla="*/ 844722 h 844722"/>
              <a:gd name="connsiteX14" fmla="*/ 1929526 w 4881770"/>
              <a:gd name="connsiteY14" fmla="*/ 844722 h 844722"/>
              <a:gd name="connsiteX15" fmla="*/ 1377796 w 4881770"/>
              <a:gd name="connsiteY15" fmla="*/ 844722 h 844722"/>
              <a:gd name="connsiteX16" fmla="*/ 422361 w 4881770"/>
              <a:gd name="connsiteY16" fmla="*/ 844722 h 844722"/>
              <a:gd name="connsiteX17" fmla="*/ 0 w 4881770"/>
              <a:gd name="connsiteY17" fmla="*/ 422361 h 84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81770" h="844722" fill="none" extrusionOk="0">
                <a:moveTo>
                  <a:pt x="0" y="422361"/>
                </a:moveTo>
                <a:cubicBezTo>
                  <a:pt x="13372" y="208062"/>
                  <a:pt x="179292" y="-28592"/>
                  <a:pt x="422361" y="0"/>
                </a:cubicBezTo>
                <a:cubicBezTo>
                  <a:pt x="775591" y="24639"/>
                  <a:pt x="975047" y="-22289"/>
                  <a:pt x="1135573" y="0"/>
                </a:cubicBezTo>
                <a:cubicBezTo>
                  <a:pt x="1296099" y="22289"/>
                  <a:pt x="1595124" y="18895"/>
                  <a:pt x="1889155" y="0"/>
                </a:cubicBezTo>
                <a:cubicBezTo>
                  <a:pt x="2183186" y="-18895"/>
                  <a:pt x="2326840" y="12919"/>
                  <a:pt x="2602367" y="0"/>
                </a:cubicBezTo>
                <a:cubicBezTo>
                  <a:pt x="2877894" y="-12919"/>
                  <a:pt x="3094056" y="26062"/>
                  <a:pt x="3234838" y="0"/>
                </a:cubicBezTo>
                <a:cubicBezTo>
                  <a:pt x="3375620" y="-26062"/>
                  <a:pt x="3574444" y="25157"/>
                  <a:pt x="3867309" y="0"/>
                </a:cubicBezTo>
                <a:cubicBezTo>
                  <a:pt x="4160174" y="-25157"/>
                  <a:pt x="4253437" y="19508"/>
                  <a:pt x="4459409" y="0"/>
                </a:cubicBezTo>
                <a:cubicBezTo>
                  <a:pt x="4703369" y="-11765"/>
                  <a:pt x="4864043" y="237362"/>
                  <a:pt x="4881770" y="422361"/>
                </a:cubicBezTo>
                <a:lnTo>
                  <a:pt x="4881770" y="422361"/>
                </a:lnTo>
                <a:cubicBezTo>
                  <a:pt x="4860004" y="645653"/>
                  <a:pt x="4714377" y="811005"/>
                  <a:pt x="4459409" y="844722"/>
                </a:cubicBezTo>
                <a:cubicBezTo>
                  <a:pt x="4235873" y="822273"/>
                  <a:pt x="3961079" y="845340"/>
                  <a:pt x="3746197" y="844722"/>
                </a:cubicBezTo>
                <a:cubicBezTo>
                  <a:pt x="3531315" y="844104"/>
                  <a:pt x="3364110" y="862346"/>
                  <a:pt x="3154097" y="844722"/>
                </a:cubicBezTo>
                <a:cubicBezTo>
                  <a:pt x="2944084" y="827098"/>
                  <a:pt x="2673668" y="876006"/>
                  <a:pt x="2481255" y="844722"/>
                </a:cubicBezTo>
                <a:cubicBezTo>
                  <a:pt x="2288842" y="813438"/>
                  <a:pt x="2047444" y="823116"/>
                  <a:pt x="1929526" y="844722"/>
                </a:cubicBezTo>
                <a:cubicBezTo>
                  <a:pt x="1811608" y="866328"/>
                  <a:pt x="1503483" y="832731"/>
                  <a:pt x="1377796" y="844722"/>
                </a:cubicBezTo>
                <a:cubicBezTo>
                  <a:pt x="1252109" y="856714"/>
                  <a:pt x="710063" y="851589"/>
                  <a:pt x="422361" y="844722"/>
                </a:cubicBezTo>
                <a:cubicBezTo>
                  <a:pt x="232393" y="843308"/>
                  <a:pt x="-19223" y="682674"/>
                  <a:pt x="0" y="422361"/>
                </a:cubicBezTo>
                <a:close/>
              </a:path>
              <a:path w="4881770" h="844722" stroke="0" extrusionOk="0">
                <a:moveTo>
                  <a:pt x="0" y="422361"/>
                </a:moveTo>
                <a:cubicBezTo>
                  <a:pt x="-37759" y="228727"/>
                  <a:pt x="199994" y="46098"/>
                  <a:pt x="422361" y="0"/>
                </a:cubicBezTo>
                <a:cubicBezTo>
                  <a:pt x="624503" y="15680"/>
                  <a:pt x="806952" y="19741"/>
                  <a:pt x="1014461" y="0"/>
                </a:cubicBezTo>
                <a:cubicBezTo>
                  <a:pt x="1221970" y="-19741"/>
                  <a:pt x="1365552" y="-14820"/>
                  <a:pt x="1646932" y="0"/>
                </a:cubicBezTo>
                <a:cubicBezTo>
                  <a:pt x="1928312" y="14820"/>
                  <a:pt x="1937911" y="-5625"/>
                  <a:pt x="2198662" y="0"/>
                </a:cubicBezTo>
                <a:cubicBezTo>
                  <a:pt x="2459413" y="5625"/>
                  <a:pt x="2729303" y="18505"/>
                  <a:pt x="2911874" y="0"/>
                </a:cubicBezTo>
                <a:cubicBezTo>
                  <a:pt x="3094445" y="-18505"/>
                  <a:pt x="3333363" y="-11544"/>
                  <a:pt x="3463604" y="0"/>
                </a:cubicBezTo>
                <a:cubicBezTo>
                  <a:pt x="3593845" y="11544"/>
                  <a:pt x="4245978" y="-3105"/>
                  <a:pt x="4459409" y="0"/>
                </a:cubicBezTo>
                <a:cubicBezTo>
                  <a:pt x="4666005" y="-2994"/>
                  <a:pt x="4896040" y="206266"/>
                  <a:pt x="4881770" y="422361"/>
                </a:cubicBezTo>
                <a:lnTo>
                  <a:pt x="4881770" y="422361"/>
                </a:lnTo>
                <a:cubicBezTo>
                  <a:pt x="4914439" y="681231"/>
                  <a:pt x="4679975" y="852405"/>
                  <a:pt x="4459409" y="844722"/>
                </a:cubicBezTo>
                <a:cubicBezTo>
                  <a:pt x="4157359" y="878179"/>
                  <a:pt x="4027239" y="825280"/>
                  <a:pt x="3786568" y="844722"/>
                </a:cubicBezTo>
                <a:cubicBezTo>
                  <a:pt x="3545897" y="864164"/>
                  <a:pt x="3463765" y="866241"/>
                  <a:pt x="3234838" y="844722"/>
                </a:cubicBezTo>
                <a:cubicBezTo>
                  <a:pt x="3005911" y="823204"/>
                  <a:pt x="2819113" y="816791"/>
                  <a:pt x="2642737" y="844722"/>
                </a:cubicBezTo>
                <a:cubicBezTo>
                  <a:pt x="2466361" y="872653"/>
                  <a:pt x="2238897" y="861999"/>
                  <a:pt x="1929526" y="844722"/>
                </a:cubicBezTo>
                <a:cubicBezTo>
                  <a:pt x="1620155" y="827445"/>
                  <a:pt x="1456208" y="840987"/>
                  <a:pt x="1297055" y="844722"/>
                </a:cubicBezTo>
                <a:cubicBezTo>
                  <a:pt x="1137902" y="848457"/>
                  <a:pt x="780737" y="861340"/>
                  <a:pt x="422361" y="844722"/>
                </a:cubicBezTo>
                <a:cubicBezTo>
                  <a:pt x="164294" y="850495"/>
                  <a:pt x="46731" y="626004"/>
                  <a:pt x="0" y="422361"/>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xmln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chemeClr val="accent4">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271A3042-DA0A-4E68-9935-63E270BC5C01}"/>
              </a:ext>
            </a:extLst>
          </p:cNvPr>
          <p:cNvGrpSpPr/>
          <p:nvPr/>
        </p:nvGrpSpPr>
        <p:grpSpPr>
          <a:xfrm>
            <a:off x="7147000" y="2107185"/>
            <a:ext cx="3432554" cy="1121791"/>
            <a:chOff x="6273421" y="3334445"/>
            <a:chExt cx="3432554" cy="1121791"/>
          </a:xfrm>
        </p:grpSpPr>
        <p:sp>
          <p:nvSpPr>
            <p:cNvPr id="32" name="Rectangle: Rounded Corners 31">
              <a:extLst>
                <a:ext uri="{FF2B5EF4-FFF2-40B4-BE49-F238E27FC236}">
                  <a16:creationId xmlns:a16="http://schemas.microsoft.com/office/drawing/2014/main" id="{1271B106-9BFF-4D2F-A0E3-96B8FD596C68}"/>
                </a:ext>
              </a:extLst>
            </p:cNvPr>
            <p:cNvSpPr/>
            <p:nvPr/>
          </p:nvSpPr>
          <p:spPr>
            <a:xfrm>
              <a:off x="6972299" y="3523556"/>
              <a:ext cx="2733676" cy="932680"/>
            </a:xfrm>
            <a:prstGeom prst="roundRect">
              <a:avLst>
                <a:gd name="adj" fmla="val 15549"/>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ki-</a:t>
              </a: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lô</a:t>
              </a:r>
              <a:r>
                <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-gam</a:t>
              </a:r>
            </a:p>
          </p:txBody>
        </p:sp>
        <p:pic>
          <p:nvPicPr>
            <p:cNvPr id="33" name="Picture 32">
              <a:extLst>
                <a:ext uri="{FF2B5EF4-FFF2-40B4-BE49-F238E27FC236}">
                  <a16:creationId xmlns:a16="http://schemas.microsoft.com/office/drawing/2014/main" id="{743ADAF2-AD4F-4FC1-80B5-16AB8919756B}"/>
                </a:ext>
              </a:extLst>
            </p:cNvPr>
            <p:cNvPicPr>
              <a:picLocks noChangeAspect="1"/>
            </p:cNvPicPr>
            <p:nvPr/>
          </p:nvPicPr>
          <p:blipFill>
            <a:blip r:embed="rId5"/>
            <a:stretch>
              <a:fillRect/>
            </a:stretch>
          </p:blipFill>
          <p:spPr>
            <a:xfrm>
              <a:off x="6273421" y="3334445"/>
              <a:ext cx="1031631" cy="1031631"/>
            </a:xfrm>
            <a:prstGeom prst="rect">
              <a:avLst/>
            </a:prstGeom>
          </p:spPr>
        </p:pic>
      </p:grpSp>
      <p:grpSp>
        <p:nvGrpSpPr>
          <p:cNvPr id="34" name="Group 33">
            <a:extLst>
              <a:ext uri="{FF2B5EF4-FFF2-40B4-BE49-F238E27FC236}">
                <a16:creationId xmlns:a16="http://schemas.microsoft.com/office/drawing/2014/main" id="{5CC33C38-FDA9-48B1-ADD2-4B8364ECE08F}"/>
              </a:ext>
            </a:extLst>
          </p:cNvPr>
          <p:cNvGrpSpPr/>
          <p:nvPr/>
        </p:nvGrpSpPr>
        <p:grpSpPr>
          <a:xfrm>
            <a:off x="7182170" y="3433283"/>
            <a:ext cx="2702059" cy="1031631"/>
            <a:chOff x="6308591" y="5708293"/>
            <a:chExt cx="2702059" cy="1031631"/>
          </a:xfrm>
        </p:grpSpPr>
        <p:sp>
          <p:nvSpPr>
            <p:cNvPr id="35" name="Rectangle: Rounded Corners 34">
              <a:extLst>
                <a:ext uri="{FF2B5EF4-FFF2-40B4-BE49-F238E27FC236}">
                  <a16:creationId xmlns:a16="http://schemas.microsoft.com/office/drawing/2014/main" id="{A6F2190F-DBFA-45CF-B583-5044C1ED30C6}"/>
                </a:ext>
              </a:extLst>
            </p:cNvPr>
            <p:cNvSpPr/>
            <p:nvPr/>
          </p:nvSpPr>
          <p:spPr>
            <a:xfrm>
              <a:off x="6824407" y="5848302"/>
              <a:ext cx="2186243"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rống</a:t>
              </a:r>
              <a:endParaRPr lang="en-US" sz="36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6" name="Picture 35">
              <a:extLst>
                <a:ext uri="{FF2B5EF4-FFF2-40B4-BE49-F238E27FC236}">
                  <a16:creationId xmlns:a16="http://schemas.microsoft.com/office/drawing/2014/main" id="{3649C683-1E29-439E-877D-B41D3A570FC5}"/>
                </a:ext>
              </a:extLst>
            </p:cNvPr>
            <p:cNvPicPr>
              <a:picLocks noChangeAspect="1"/>
            </p:cNvPicPr>
            <p:nvPr/>
          </p:nvPicPr>
          <p:blipFill>
            <a:blip r:embed="rId6"/>
            <a:stretch>
              <a:fillRect/>
            </a:stretch>
          </p:blipFill>
          <p:spPr>
            <a:xfrm>
              <a:off x="6308591" y="5708293"/>
              <a:ext cx="1031631" cy="1031631"/>
            </a:xfrm>
            <a:prstGeom prst="rect">
              <a:avLst/>
            </a:prstGeom>
          </p:spPr>
        </p:pic>
      </p:grpSp>
    </p:spTree>
    <p:extLst>
      <p:ext uri="{BB962C8B-B14F-4D97-AF65-F5344CB8AC3E}">
        <p14:creationId xmlns:p14="http://schemas.microsoft.com/office/powerpoint/2010/main" val="678413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14:presetBounceEnd="6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68000">
                                          <p:cBhvr additive="base">
                                            <p:cTn id="13" dur="1000" fill="hold"/>
                                            <p:tgtEl>
                                              <p:spTgt spid="23"/>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14:presetBounceEnd="68000">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14:bounceEnd="68000">
                                          <p:cBhvr additive="base">
                                            <p:cTn id="18"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14:presetBounceEnd="68000">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14:bounceEnd="68000">
                                          <p:cBhvr additive="base">
                                            <p:cTn id="23" dur="1000" fill="hold"/>
                                            <p:tgtEl>
                                              <p:spTgt spid="31"/>
                                            </p:tgtEl>
                                            <p:attrNameLst>
                                              <p:attrName>ppt_x</p:attrName>
                                            </p:attrNameLst>
                                          </p:cBhvr>
                                          <p:tavLst>
                                            <p:tav tm="0">
                                              <p:val>
                                                <p:strVal val="#ppt_x"/>
                                              </p:val>
                                            </p:tav>
                                            <p:tav tm="100000">
                                              <p:val>
                                                <p:strVal val="#ppt_x"/>
                                              </p:val>
                                            </p:tav>
                                          </p:tavLst>
                                        </p:anim>
                                        <p:anim calcmode="lin" valueType="num" p14:bounceEnd="68000">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14:presetBounceEnd="68000">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14:bounceEnd="68000">
                                          <p:cBhvr additive="base">
                                            <p:cTn id="28" dur="1000" fill="hold"/>
                                            <p:tgtEl>
                                              <p:spTgt spid="34"/>
                                            </p:tgtEl>
                                            <p:attrNameLst>
                                              <p:attrName>ppt_x</p:attrName>
                                            </p:attrNameLst>
                                          </p:cBhvr>
                                          <p:tavLst>
                                            <p:tav tm="0">
                                              <p:val>
                                                <p:strVal val="#ppt_x"/>
                                              </p:val>
                                            </p:tav>
                                            <p:tav tm="100000">
                                              <p:val>
                                                <p:strVal val="#ppt_x"/>
                                              </p:val>
                                            </p:tav>
                                          </p:tavLst>
                                        </p:anim>
                                        <p:anim calcmode="lin" valueType="num" p14:bounceEnd="68000">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000" fill="hold"/>
                                            <p:tgtEl>
                                              <p:spTgt spid="23"/>
                                            </p:tgtEl>
                                            <p:attrNameLst>
                                              <p:attrName>ppt_x</p:attrName>
                                            </p:attrNameLst>
                                          </p:cBhvr>
                                          <p:tavLst>
                                            <p:tav tm="0">
                                              <p:val>
                                                <p:strVal val="#ppt_x"/>
                                              </p:val>
                                            </p:tav>
                                            <p:tav tm="100000">
                                              <p:val>
                                                <p:strVal val="#ppt_x"/>
                                              </p:val>
                                            </p:tav>
                                          </p:tavLst>
                                        </p:anim>
                                        <p:anim calcmode="lin" valueType="num">
                                          <p:cBhvr additive="base">
                                            <p:cTn id="14" dur="10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1000" fill="hold"/>
                                            <p:tgtEl>
                                              <p:spTgt spid="27"/>
                                            </p:tgtEl>
                                            <p:attrNameLst>
                                              <p:attrName>ppt_x</p:attrName>
                                            </p:attrNameLst>
                                          </p:cBhvr>
                                          <p:tavLst>
                                            <p:tav tm="0">
                                              <p:val>
                                                <p:strVal val="#ppt_x"/>
                                              </p:val>
                                            </p:tav>
                                            <p:tav tm="100000">
                                              <p:val>
                                                <p:strVal val="#ppt_x"/>
                                              </p:val>
                                            </p:tav>
                                          </p:tavLst>
                                        </p:anim>
                                        <p:anim calcmode="lin" valueType="num">
                                          <p:cBhvr additive="base">
                                            <p:cTn id="19" dur="1000" fill="hold"/>
                                            <p:tgtEl>
                                              <p:spTgt spid="27"/>
                                            </p:tgtEl>
                                            <p:attrNameLst>
                                              <p:attrName>ppt_y</p:attrName>
                                            </p:attrNameLst>
                                          </p:cBhvr>
                                          <p:tavLst>
                                            <p:tav tm="0">
                                              <p:val>
                                                <p:strVal val="1+#ppt_h/2"/>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1000" fill="hold"/>
                                            <p:tgtEl>
                                              <p:spTgt spid="31"/>
                                            </p:tgtEl>
                                            <p:attrNameLst>
                                              <p:attrName>ppt_x</p:attrName>
                                            </p:attrNameLst>
                                          </p:cBhvr>
                                          <p:tavLst>
                                            <p:tav tm="0">
                                              <p:val>
                                                <p:strVal val="#ppt_x"/>
                                              </p:val>
                                            </p:tav>
                                            <p:tav tm="100000">
                                              <p:val>
                                                <p:strVal val="#ppt_x"/>
                                              </p:val>
                                            </p:tav>
                                          </p:tavLst>
                                        </p:anim>
                                        <p:anim calcmode="lin" valueType="num">
                                          <p:cBhvr additive="base">
                                            <p:cTn id="24" dur="100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3500"/>
                                </p:stCondLst>
                                <p:childTnLst>
                                  <p:par>
                                    <p:cTn id="26" presetID="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1000" fill="hold"/>
                                            <p:tgtEl>
                                              <p:spTgt spid="34"/>
                                            </p:tgtEl>
                                            <p:attrNameLst>
                                              <p:attrName>ppt_x</p:attrName>
                                            </p:attrNameLst>
                                          </p:cBhvr>
                                          <p:tavLst>
                                            <p:tav tm="0">
                                              <p:val>
                                                <p:strVal val="#ppt_x"/>
                                              </p:val>
                                            </p:tav>
                                            <p:tav tm="100000">
                                              <p:val>
                                                <p:strVal val="#ppt_x"/>
                                              </p:val>
                                            </p:tav>
                                          </p:tavLst>
                                        </p:anim>
                                        <p:anim calcmode="lin" valueType="num">
                                          <p:cBhvr additive="base">
                                            <p:cTn id="29" dur="10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CB8013C-3AF1-4435-A30F-6BFE0D535F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0128" y="1963521"/>
            <a:ext cx="1727788" cy="1727788"/>
          </a:xfrm>
          <a:prstGeom prst="rect">
            <a:avLst/>
          </a:prstGeom>
        </p:spPr>
      </p:pic>
      <p:pic>
        <p:nvPicPr>
          <p:cNvPr id="15" name="图片 14">
            <a:extLst>
              <a:ext uri="{FF2B5EF4-FFF2-40B4-BE49-F238E27FC236}">
                <a16:creationId xmlns:a16="http://schemas.microsoft.com/office/drawing/2014/main" id="{9C4592F6-7846-4F4E-9AFB-69D0ECCC8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143" y="385518"/>
            <a:ext cx="1609724" cy="1320799"/>
          </a:xfrm>
          <a:prstGeom prst="rect">
            <a:avLst/>
          </a:prstGeom>
        </p:spPr>
      </p:pic>
      <p:pic>
        <p:nvPicPr>
          <p:cNvPr id="16" name="图片 15">
            <a:extLst>
              <a:ext uri="{FF2B5EF4-FFF2-40B4-BE49-F238E27FC236}">
                <a16:creationId xmlns:a16="http://schemas.microsoft.com/office/drawing/2014/main" id="{473A0567-29C7-4AB6-88AB-51586A2D17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0562" y="263652"/>
            <a:ext cx="1475295" cy="1475295"/>
          </a:xfrm>
          <a:prstGeom prst="rect">
            <a:avLst/>
          </a:prstGeom>
        </p:spPr>
      </p:pic>
      <p:sp>
        <p:nvSpPr>
          <p:cNvPr id="11" name="Rectangle: Rounded Corners 6">
            <a:extLst>
              <a:ext uri="{FF2B5EF4-FFF2-40B4-BE49-F238E27FC236}">
                <a16:creationId xmlns:a16="http://schemas.microsoft.com/office/drawing/2014/main" id="{BD7BA599-4E7A-41AF-B2C9-C1179D0C8ED0}"/>
              </a:ext>
            </a:extLst>
          </p:cNvPr>
          <p:cNvSpPr/>
          <p:nvPr/>
        </p:nvSpPr>
        <p:spPr>
          <a:xfrm>
            <a:off x="425299" y="2810248"/>
            <a:ext cx="11371382" cy="3819152"/>
          </a:xfrm>
          <a:custGeom>
            <a:avLst/>
            <a:gdLst>
              <a:gd name="connsiteX0" fmla="*/ 0 w 11371382"/>
              <a:gd name="connsiteY0" fmla="*/ 478578 h 3819152"/>
              <a:gd name="connsiteX1" fmla="*/ 478578 w 11371382"/>
              <a:gd name="connsiteY1" fmla="*/ 0 h 3819152"/>
              <a:gd name="connsiteX2" fmla="*/ 1277002 w 11371382"/>
              <a:gd name="connsiteY2" fmla="*/ 0 h 3819152"/>
              <a:gd name="connsiteX3" fmla="*/ 1658857 w 11371382"/>
              <a:gd name="connsiteY3" fmla="*/ 0 h 3819152"/>
              <a:gd name="connsiteX4" fmla="*/ 2561423 w 11371382"/>
              <a:gd name="connsiteY4" fmla="*/ 0 h 3819152"/>
              <a:gd name="connsiteX5" fmla="*/ 3255705 w 11371382"/>
              <a:gd name="connsiteY5" fmla="*/ 0 h 3819152"/>
              <a:gd name="connsiteX6" fmla="*/ 3845844 w 11371382"/>
              <a:gd name="connsiteY6" fmla="*/ 0 h 3819152"/>
              <a:gd name="connsiteX7" fmla="*/ 4644268 w 11371382"/>
              <a:gd name="connsiteY7" fmla="*/ 0 h 3819152"/>
              <a:gd name="connsiteX8" fmla="*/ 5338550 w 11371382"/>
              <a:gd name="connsiteY8" fmla="*/ 0 h 3819152"/>
              <a:gd name="connsiteX9" fmla="*/ 5928690 w 11371382"/>
              <a:gd name="connsiteY9" fmla="*/ 0 h 3819152"/>
              <a:gd name="connsiteX10" fmla="*/ 6310545 w 11371382"/>
              <a:gd name="connsiteY10" fmla="*/ 0 h 3819152"/>
              <a:gd name="connsiteX11" fmla="*/ 6900684 w 11371382"/>
              <a:gd name="connsiteY11" fmla="*/ 0 h 3819152"/>
              <a:gd name="connsiteX12" fmla="*/ 7490824 w 11371382"/>
              <a:gd name="connsiteY12" fmla="*/ 0 h 3819152"/>
              <a:gd name="connsiteX13" fmla="*/ 7872678 w 11371382"/>
              <a:gd name="connsiteY13" fmla="*/ 0 h 3819152"/>
              <a:gd name="connsiteX14" fmla="*/ 8358676 w 11371382"/>
              <a:gd name="connsiteY14" fmla="*/ 0 h 3819152"/>
              <a:gd name="connsiteX15" fmla="*/ 8740531 w 11371382"/>
              <a:gd name="connsiteY15" fmla="*/ 0 h 3819152"/>
              <a:gd name="connsiteX16" fmla="*/ 9643097 w 11371382"/>
              <a:gd name="connsiteY16" fmla="*/ 0 h 3819152"/>
              <a:gd name="connsiteX17" fmla="*/ 10129094 w 11371382"/>
              <a:gd name="connsiteY17" fmla="*/ 0 h 3819152"/>
              <a:gd name="connsiteX18" fmla="*/ 10892804 w 11371382"/>
              <a:gd name="connsiteY18" fmla="*/ 0 h 3819152"/>
              <a:gd name="connsiteX19" fmla="*/ 11371382 w 11371382"/>
              <a:gd name="connsiteY19" fmla="*/ 478578 h 3819152"/>
              <a:gd name="connsiteX20" fmla="*/ 11371382 w 11371382"/>
              <a:gd name="connsiteY20" fmla="*/ 1022357 h 3819152"/>
              <a:gd name="connsiteX21" fmla="*/ 11371382 w 11371382"/>
              <a:gd name="connsiteY21" fmla="*/ 1594756 h 3819152"/>
              <a:gd name="connsiteX22" fmla="*/ 11371382 w 11371382"/>
              <a:gd name="connsiteY22" fmla="*/ 2195776 h 3819152"/>
              <a:gd name="connsiteX23" fmla="*/ 11371382 w 11371382"/>
              <a:gd name="connsiteY23" fmla="*/ 2796795 h 3819152"/>
              <a:gd name="connsiteX24" fmla="*/ 11371382 w 11371382"/>
              <a:gd name="connsiteY24" fmla="*/ 3340574 h 3819152"/>
              <a:gd name="connsiteX25" fmla="*/ 10892804 w 11371382"/>
              <a:gd name="connsiteY25" fmla="*/ 3819152 h 3819152"/>
              <a:gd name="connsiteX26" fmla="*/ 10094380 w 11371382"/>
              <a:gd name="connsiteY26" fmla="*/ 3819152 h 3819152"/>
              <a:gd name="connsiteX27" fmla="*/ 9504241 w 11371382"/>
              <a:gd name="connsiteY27" fmla="*/ 3819152 h 3819152"/>
              <a:gd name="connsiteX28" fmla="*/ 8809959 w 11371382"/>
              <a:gd name="connsiteY28" fmla="*/ 3819152 h 3819152"/>
              <a:gd name="connsiteX29" fmla="*/ 7907393 w 11371382"/>
              <a:gd name="connsiteY29" fmla="*/ 3819152 h 3819152"/>
              <a:gd name="connsiteX30" fmla="*/ 7317253 w 11371382"/>
              <a:gd name="connsiteY30" fmla="*/ 3819152 h 3819152"/>
              <a:gd name="connsiteX31" fmla="*/ 6622971 w 11371382"/>
              <a:gd name="connsiteY31" fmla="*/ 3819152 h 3819152"/>
              <a:gd name="connsiteX32" fmla="*/ 6032832 w 11371382"/>
              <a:gd name="connsiteY32" fmla="*/ 3819152 h 3819152"/>
              <a:gd name="connsiteX33" fmla="*/ 5338550 w 11371382"/>
              <a:gd name="connsiteY33" fmla="*/ 3819152 h 3819152"/>
              <a:gd name="connsiteX34" fmla="*/ 4540126 w 11371382"/>
              <a:gd name="connsiteY34" fmla="*/ 3819152 h 3819152"/>
              <a:gd name="connsiteX35" fmla="*/ 3949987 w 11371382"/>
              <a:gd name="connsiteY35" fmla="*/ 3819152 h 3819152"/>
              <a:gd name="connsiteX36" fmla="*/ 3047420 w 11371382"/>
              <a:gd name="connsiteY36" fmla="*/ 3819152 h 3819152"/>
              <a:gd name="connsiteX37" fmla="*/ 2353139 w 11371382"/>
              <a:gd name="connsiteY37" fmla="*/ 3819152 h 3819152"/>
              <a:gd name="connsiteX38" fmla="*/ 1867141 w 11371382"/>
              <a:gd name="connsiteY38" fmla="*/ 3819152 h 3819152"/>
              <a:gd name="connsiteX39" fmla="*/ 478578 w 11371382"/>
              <a:gd name="connsiteY39" fmla="*/ 3819152 h 3819152"/>
              <a:gd name="connsiteX40" fmla="*/ 0 w 11371382"/>
              <a:gd name="connsiteY40" fmla="*/ 3340574 h 3819152"/>
              <a:gd name="connsiteX41" fmla="*/ 0 w 11371382"/>
              <a:gd name="connsiteY41" fmla="*/ 2825415 h 3819152"/>
              <a:gd name="connsiteX42" fmla="*/ 0 w 11371382"/>
              <a:gd name="connsiteY42" fmla="*/ 2224396 h 3819152"/>
              <a:gd name="connsiteX43" fmla="*/ 0 w 11371382"/>
              <a:gd name="connsiteY43" fmla="*/ 1623376 h 3819152"/>
              <a:gd name="connsiteX44" fmla="*/ 0 w 11371382"/>
              <a:gd name="connsiteY44" fmla="*/ 993737 h 3819152"/>
              <a:gd name="connsiteX45" fmla="*/ 0 w 11371382"/>
              <a:gd name="connsiteY45" fmla="*/ 478578 h 3819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819152" fill="none" extrusionOk="0">
                <a:moveTo>
                  <a:pt x="0" y="478578"/>
                </a:moveTo>
                <a:cubicBezTo>
                  <a:pt x="49950" y="176014"/>
                  <a:pt x="206565" y="-10833"/>
                  <a:pt x="478578" y="0"/>
                </a:cubicBezTo>
                <a:cubicBezTo>
                  <a:pt x="691137" y="17289"/>
                  <a:pt x="995474" y="-38438"/>
                  <a:pt x="1277002" y="0"/>
                </a:cubicBezTo>
                <a:cubicBezTo>
                  <a:pt x="1558530" y="38438"/>
                  <a:pt x="1550356" y="-6787"/>
                  <a:pt x="1658857" y="0"/>
                </a:cubicBezTo>
                <a:cubicBezTo>
                  <a:pt x="1767358" y="6787"/>
                  <a:pt x="2112851" y="31157"/>
                  <a:pt x="2561423" y="0"/>
                </a:cubicBezTo>
                <a:cubicBezTo>
                  <a:pt x="3009995" y="-31157"/>
                  <a:pt x="2970499" y="-8992"/>
                  <a:pt x="3255705" y="0"/>
                </a:cubicBezTo>
                <a:cubicBezTo>
                  <a:pt x="3540911" y="8992"/>
                  <a:pt x="3636954" y="-4260"/>
                  <a:pt x="3845844" y="0"/>
                </a:cubicBezTo>
                <a:cubicBezTo>
                  <a:pt x="4054734" y="4260"/>
                  <a:pt x="4290199" y="7711"/>
                  <a:pt x="4644268" y="0"/>
                </a:cubicBezTo>
                <a:cubicBezTo>
                  <a:pt x="4998337" y="-7711"/>
                  <a:pt x="5061711" y="5851"/>
                  <a:pt x="5338550" y="0"/>
                </a:cubicBezTo>
                <a:cubicBezTo>
                  <a:pt x="5615389" y="-5851"/>
                  <a:pt x="5696810" y="1844"/>
                  <a:pt x="5928690" y="0"/>
                </a:cubicBezTo>
                <a:cubicBezTo>
                  <a:pt x="6160570" y="-1844"/>
                  <a:pt x="6193469" y="-3263"/>
                  <a:pt x="6310545" y="0"/>
                </a:cubicBezTo>
                <a:cubicBezTo>
                  <a:pt x="6427621" y="3263"/>
                  <a:pt x="6607071" y="28065"/>
                  <a:pt x="6900684" y="0"/>
                </a:cubicBezTo>
                <a:cubicBezTo>
                  <a:pt x="7194297" y="-28065"/>
                  <a:pt x="7245263" y="-14688"/>
                  <a:pt x="7490824" y="0"/>
                </a:cubicBezTo>
                <a:cubicBezTo>
                  <a:pt x="7736385" y="14688"/>
                  <a:pt x="7781979" y="15045"/>
                  <a:pt x="7872678" y="0"/>
                </a:cubicBezTo>
                <a:cubicBezTo>
                  <a:pt x="7963377" y="-15045"/>
                  <a:pt x="8200129" y="-11895"/>
                  <a:pt x="8358676" y="0"/>
                </a:cubicBezTo>
                <a:cubicBezTo>
                  <a:pt x="8517223" y="11895"/>
                  <a:pt x="8613955" y="-13472"/>
                  <a:pt x="8740531" y="0"/>
                </a:cubicBezTo>
                <a:cubicBezTo>
                  <a:pt x="8867107" y="13472"/>
                  <a:pt x="9442018" y="-21001"/>
                  <a:pt x="9643097" y="0"/>
                </a:cubicBezTo>
                <a:cubicBezTo>
                  <a:pt x="9844176" y="21001"/>
                  <a:pt x="9924783" y="13183"/>
                  <a:pt x="10129094" y="0"/>
                </a:cubicBezTo>
                <a:cubicBezTo>
                  <a:pt x="10333405" y="-13183"/>
                  <a:pt x="10575098" y="22041"/>
                  <a:pt x="10892804" y="0"/>
                </a:cubicBezTo>
                <a:cubicBezTo>
                  <a:pt x="11111752" y="13288"/>
                  <a:pt x="11377498" y="199501"/>
                  <a:pt x="11371382" y="478578"/>
                </a:cubicBezTo>
                <a:cubicBezTo>
                  <a:pt x="11376566" y="646361"/>
                  <a:pt x="11396048" y="816877"/>
                  <a:pt x="11371382" y="1022357"/>
                </a:cubicBezTo>
                <a:cubicBezTo>
                  <a:pt x="11346716" y="1227837"/>
                  <a:pt x="11372008" y="1444206"/>
                  <a:pt x="11371382" y="1594756"/>
                </a:cubicBezTo>
                <a:cubicBezTo>
                  <a:pt x="11370756" y="1745306"/>
                  <a:pt x="11348265" y="1958106"/>
                  <a:pt x="11371382" y="2195776"/>
                </a:cubicBezTo>
                <a:cubicBezTo>
                  <a:pt x="11394499" y="2433446"/>
                  <a:pt x="11375910" y="2630521"/>
                  <a:pt x="11371382" y="2796795"/>
                </a:cubicBezTo>
                <a:cubicBezTo>
                  <a:pt x="11366854" y="2963069"/>
                  <a:pt x="11391515" y="3131100"/>
                  <a:pt x="11371382" y="3340574"/>
                </a:cubicBezTo>
                <a:cubicBezTo>
                  <a:pt x="11357192" y="3608485"/>
                  <a:pt x="11175431" y="3808711"/>
                  <a:pt x="10892804" y="3819152"/>
                </a:cubicBezTo>
                <a:cubicBezTo>
                  <a:pt x="10566365" y="3808759"/>
                  <a:pt x="10301884" y="3810282"/>
                  <a:pt x="10094380" y="3819152"/>
                </a:cubicBezTo>
                <a:cubicBezTo>
                  <a:pt x="9886876" y="3828022"/>
                  <a:pt x="9642516" y="3836925"/>
                  <a:pt x="9504241" y="3819152"/>
                </a:cubicBezTo>
                <a:cubicBezTo>
                  <a:pt x="9365966" y="3801379"/>
                  <a:pt x="8961417" y="3835513"/>
                  <a:pt x="8809959" y="3819152"/>
                </a:cubicBezTo>
                <a:cubicBezTo>
                  <a:pt x="8658501" y="3802791"/>
                  <a:pt x="8269937" y="3848637"/>
                  <a:pt x="7907393" y="3819152"/>
                </a:cubicBezTo>
                <a:cubicBezTo>
                  <a:pt x="7544849" y="3789667"/>
                  <a:pt x="7597185" y="3819444"/>
                  <a:pt x="7317253" y="3819152"/>
                </a:cubicBezTo>
                <a:cubicBezTo>
                  <a:pt x="7037321" y="3818860"/>
                  <a:pt x="6789150" y="3822348"/>
                  <a:pt x="6622971" y="3819152"/>
                </a:cubicBezTo>
                <a:cubicBezTo>
                  <a:pt x="6456792" y="3815956"/>
                  <a:pt x="6237465" y="3839950"/>
                  <a:pt x="6032832" y="3819152"/>
                </a:cubicBezTo>
                <a:cubicBezTo>
                  <a:pt x="5828199" y="3798354"/>
                  <a:pt x="5595456" y="3850694"/>
                  <a:pt x="5338550" y="3819152"/>
                </a:cubicBezTo>
                <a:cubicBezTo>
                  <a:pt x="5081644" y="3787610"/>
                  <a:pt x="4921907" y="3829438"/>
                  <a:pt x="4540126" y="3819152"/>
                </a:cubicBezTo>
                <a:cubicBezTo>
                  <a:pt x="4158345" y="3808866"/>
                  <a:pt x="4191929" y="3808937"/>
                  <a:pt x="3949987" y="3819152"/>
                </a:cubicBezTo>
                <a:cubicBezTo>
                  <a:pt x="3708045" y="3829367"/>
                  <a:pt x="3349211" y="3791979"/>
                  <a:pt x="3047420" y="3819152"/>
                </a:cubicBezTo>
                <a:cubicBezTo>
                  <a:pt x="2745629" y="3846325"/>
                  <a:pt x="2674133" y="3789372"/>
                  <a:pt x="2353139" y="3819152"/>
                </a:cubicBezTo>
                <a:cubicBezTo>
                  <a:pt x="2032145" y="3848932"/>
                  <a:pt x="1998788" y="3834765"/>
                  <a:pt x="1867141" y="3819152"/>
                </a:cubicBezTo>
                <a:cubicBezTo>
                  <a:pt x="1735494" y="3803539"/>
                  <a:pt x="1167906" y="3832558"/>
                  <a:pt x="478578" y="3819152"/>
                </a:cubicBezTo>
                <a:cubicBezTo>
                  <a:pt x="206073" y="3755399"/>
                  <a:pt x="-28409" y="3627720"/>
                  <a:pt x="0" y="3340574"/>
                </a:cubicBezTo>
                <a:cubicBezTo>
                  <a:pt x="-9726" y="3085817"/>
                  <a:pt x="2023" y="2994071"/>
                  <a:pt x="0" y="2825415"/>
                </a:cubicBezTo>
                <a:cubicBezTo>
                  <a:pt x="-2023" y="2656759"/>
                  <a:pt x="28402" y="2399005"/>
                  <a:pt x="0" y="2224396"/>
                </a:cubicBezTo>
                <a:cubicBezTo>
                  <a:pt x="-28402" y="2049787"/>
                  <a:pt x="1393" y="1920269"/>
                  <a:pt x="0" y="1623376"/>
                </a:cubicBezTo>
                <a:cubicBezTo>
                  <a:pt x="-1393" y="1326483"/>
                  <a:pt x="-17529" y="1202146"/>
                  <a:pt x="0" y="993737"/>
                </a:cubicBezTo>
                <a:cubicBezTo>
                  <a:pt x="17529" y="785328"/>
                  <a:pt x="22801" y="623044"/>
                  <a:pt x="0" y="478578"/>
                </a:cubicBezTo>
                <a:close/>
              </a:path>
              <a:path w="11371382" h="3819152" stroke="0" extrusionOk="0">
                <a:moveTo>
                  <a:pt x="0" y="478578"/>
                </a:moveTo>
                <a:cubicBezTo>
                  <a:pt x="375" y="225729"/>
                  <a:pt x="225608" y="20265"/>
                  <a:pt x="478578" y="0"/>
                </a:cubicBezTo>
                <a:cubicBezTo>
                  <a:pt x="676346" y="3129"/>
                  <a:pt x="1016274" y="-34374"/>
                  <a:pt x="1277002" y="0"/>
                </a:cubicBezTo>
                <a:cubicBezTo>
                  <a:pt x="1537730" y="34374"/>
                  <a:pt x="1601539" y="2256"/>
                  <a:pt x="1762999" y="0"/>
                </a:cubicBezTo>
                <a:cubicBezTo>
                  <a:pt x="1924459" y="-2256"/>
                  <a:pt x="2040560" y="4182"/>
                  <a:pt x="2248996" y="0"/>
                </a:cubicBezTo>
                <a:cubicBezTo>
                  <a:pt x="2457432" y="-4182"/>
                  <a:pt x="2828343" y="-3219"/>
                  <a:pt x="3047420" y="0"/>
                </a:cubicBezTo>
                <a:cubicBezTo>
                  <a:pt x="3266497" y="3219"/>
                  <a:pt x="3452450" y="-1273"/>
                  <a:pt x="3637560" y="0"/>
                </a:cubicBezTo>
                <a:cubicBezTo>
                  <a:pt x="3822670" y="1273"/>
                  <a:pt x="4136747" y="-16613"/>
                  <a:pt x="4540126" y="0"/>
                </a:cubicBezTo>
                <a:cubicBezTo>
                  <a:pt x="4943505" y="16613"/>
                  <a:pt x="5229948" y="41521"/>
                  <a:pt x="5442692" y="0"/>
                </a:cubicBezTo>
                <a:cubicBezTo>
                  <a:pt x="5655436" y="-41521"/>
                  <a:pt x="5951532" y="20129"/>
                  <a:pt x="6241116" y="0"/>
                </a:cubicBezTo>
                <a:cubicBezTo>
                  <a:pt x="6530700" y="-20129"/>
                  <a:pt x="6554988" y="13363"/>
                  <a:pt x="6727114" y="0"/>
                </a:cubicBezTo>
                <a:cubicBezTo>
                  <a:pt x="6899240" y="-13363"/>
                  <a:pt x="6999124" y="12563"/>
                  <a:pt x="7108969" y="0"/>
                </a:cubicBezTo>
                <a:cubicBezTo>
                  <a:pt x="7218814" y="-12563"/>
                  <a:pt x="7656812" y="4001"/>
                  <a:pt x="8011535" y="0"/>
                </a:cubicBezTo>
                <a:cubicBezTo>
                  <a:pt x="8366258" y="-4001"/>
                  <a:pt x="8562385" y="-30088"/>
                  <a:pt x="8705817" y="0"/>
                </a:cubicBezTo>
                <a:cubicBezTo>
                  <a:pt x="8849249" y="30088"/>
                  <a:pt x="9102361" y="-18402"/>
                  <a:pt x="9400098" y="0"/>
                </a:cubicBezTo>
                <a:cubicBezTo>
                  <a:pt x="9697835" y="18402"/>
                  <a:pt x="9713494" y="-20382"/>
                  <a:pt x="9886095" y="0"/>
                </a:cubicBezTo>
                <a:cubicBezTo>
                  <a:pt x="10058696" y="20382"/>
                  <a:pt x="10621678" y="-31485"/>
                  <a:pt x="10892804" y="0"/>
                </a:cubicBezTo>
                <a:cubicBezTo>
                  <a:pt x="11210383" y="12088"/>
                  <a:pt x="11313342" y="195057"/>
                  <a:pt x="11371382" y="478578"/>
                </a:cubicBezTo>
                <a:cubicBezTo>
                  <a:pt x="11382200" y="729299"/>
                  <a:pt x="11353799" y="846376"/>
                  <a:pt x="11371382" y="993737"/>
                </a:cubicBezTo>
                <a:cubicBezTo>
                  <a:pt x="11388965" y="1141098"/>
                  <a:pt x="11387352" y="1437716"/>
                  <a:pt x="11371382" y="1623376"/>
                </a:cubicBezTo>
                <a:cubicBezTo>
                  <a:pt x="11355412" y="1809036"/>
                  <a:pt x="11364277" y="2055183"/>
                  <a:pt x="11371382" y="2224396"/>
                </a:cubicBezTo>
                <a:cubicBezTo>
                  <a:pt x="11378487" y="2393609"/>
                  <a:pt x="11368670" y="2529892"/>
                  <a:pt x="11371382" y="2768175"/>
                </a:cubicBezTo>
                <a:cubicBezTo>
                  <a:pt x="11374094" y="3006458"/>
                  <a:pt x="11367091" y="3150937"/>
                  <a:pt x="11371382" y="3340574"/>
                </a:cubicBezTo>
                <a:cubicBezTo>
                  <a:pt x="11391852" y="3649329"/>
                  <a:pt x="11118464" y="3804623"/>
                  <a:pt x="10892804" y="3819152"/>
                </a:cubicBezTo>
                <a:cubicBezTo>
                  <a:pt x="10731291" y="3798950"/>
                  <a:pt x="10281283" y="3823395"/>
                  <a:pt x="10094380" y="3819152"/>
                </a:cubicBezTo>
                <a:cubicBezTo>
                  <a:pt x="9907477" y="3814909"/>
                  <a:pt x="9632842" y="3799304"/>
                  <a:pt x="9191814" y="3819152"/>
                </a:cubicBezTo>
                <a:cubicBezTo>
                  <a:pt x="8750786" y="3839000"/>
                  <a:pt x="8651723" y="3815225"/>
                  <a:pt x="8289248" y="3819152"/>
                </a:cubicBezTo>
                <a:cubicBezTo>
                  <a:pt x="7926773" y="3823079"/>
                  <a:pt x="7857076" y="3800646"/>
                  <a:pt x="7699108" y="3819152"/>
                </a:cubicBezTo>
                <a:cubicBezTo>
                  <a:pt x="7541140" y="3837658"/>
                  <a:pt x="7458414" y="3813045"/>
                  <a:pt x="7317253" y="3819152"/>
                </a:cubicBezTo>
                <a:cubicBezTo>
                  <a:pt x="7176093" y="3825259"/>
                  <a:pt x="6999867" y="3798735"/>
                  <a:pt x="6831256" y="3819152"/>
                </a:cubicBezTo>
                <a:cubicBezTo>
                  <a:pt x="6662645" y="3839569"/>
                  <a:pt x="6546430" y="3808179"/>
                  <a:pt x="6345259" y="3819152"/>
                </a:cubicBezTo>
                <a:cubicBezTo>
                  <a:pt x="6144088" y="3830125"/>
                  <a:pt x="5894138" y="3787969"/>
                  <a:pt x="5546835" y="3819152"/>
                </a:cubicBezTo>
                <a:cubicBezTo>
                  <a:pt x="5199532" y="3850335"/>
                  <a:pt x="5319734" y="3802135"/>
                  <a:pt x="5164980" y="3819152"/>
                </a:cubicBezTo>
                <a:cubicBezTo>
                  <a:pt x="5010226" y="3836169"/>
                  <a:pt x="4783917" y="3795136"/>
                  <a:pt x="4678982" y="3819152"/>
                </a:cubicBezTo>
                <a:cubicBezTo>
                  <a:pt x="4574047" y="3843168"/>
                  <a:pt x="4151209" y="3813298"/>
                  <a:pt x="3776416" y="3819152"/>
                </a:cubicBezTo>
                <a:cubicBezTo>
                  <a:pt x="3401623" y="3825006"/>
                  <a:pt x="3493259" y="3809266"/>
                  <a:pt x="3394561" y="3819152"/>
                </a:cubicBezTo>
                <a:cubicBezTo>
                  <a:pt x="3295864" y="3829038"/>
                  <a:pt x="3131688" y="3831234"/>
                  <a:pt x="3012706" y="3819152"/>
                </a:cubicBezTo>
                <a:cubicBezTo>
                  <a:pt x="2893724" y="3807070"/>
                  <a:pt x="2807160" y="3824482"/>
                  <a:pt x="2630851" y="3819152"/>
                </a:cubicBezTo>
                <a:cubicBezTo>
                  <a:pt x="2454542" y="3813822"/>
                  <a:pt x="2236797" y="3831783"/>
                  <a:pt x="1936570" y="3819152"/>
                </a:cubicBezTo>
                <a:cubicBezTo>
                  <a:pt x="1636343" y="3806521"/>
                  <a:pt x="1497960" y="3820499"/>
                  <a:pt x="1242288" y="3819152"/>
                </a:cubicBezTo>
                <a:cubicBezTo>
                  <a:pt x="986616" y="3817805"/>
                  <a:pt x="766416" y="3812996"/>
                  <a:pt x="478578" y="3819152"/>
                </a:cubicBezTo>
                <a:cubicBezTo>
                  <a:pt x="231759" y="3781520"/>
                  <a:pt x="4318" y="3573958"/>
                  <a:pt x="0" y="3340574"/>
                </a:cubicBezTo>
                <a:cubicBezTo>
                  <a:pt x="-20627" y="3226867"/>
                  <a:pt x="-19265" y="2985739"/>
                  <a:pt x="0" y="2825415"/>
                </a:cubicBezTo>
                <a:cubicBezTo>
                  <a:pt x="19265" y="2665091"/>
                  <a:pt x="-15851" y="2508635"/>
                  <a:pt x="0" y="2224396"/>
                </a:cubicBezTo>
                <a:cubicBezTo>
                  <a:pt x="15851" y="1940157"/>
                  <a:pt x="1418" y="1858567"/>
                  <a:pt x="0" y="1651996"/>
                </a:cubicBezTo>
                <a:cubicBezTo>
                  <a:pt x="-1418" y="1445425"/>
                  <a:pt x="9702" y="1236786"/>
                  <a:pt x="0" y="1108217"/>
                </a:cubicBezTo>
                <a:cubicBezTo>
                  <a:pt x="-9702" y="979648"/>
                  <a:pt x="-9032" y="701821"/>
                  <a:pt x="0" y="4785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endParaRPr kumimoji="0" lang="vi-V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C2A9A641-9A3B-4FC5-A7B0-F79FF45B2601}"/>
              </a:ext>
            </a:extLst>
          </p:cNvPr>
          <p:cNvSpPr/>
          <p:nvPr/>
        </p:nvSpPr>
        <p:spPr>
          <a:xfrm>
            <a:off x="425299" y="173200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1</a:t>
            </a:r>
          </a:p>
        </p:txBody>
      </p:sp>
      <p:pic>
        <p:nvPicPr>
          <p:cNvPr id="2" name="Picture 1">
            <a:extLst>
              <a:ext uri="{FF2B5EF4-FFF2-40B4-BE49-F238E27FC236}">
                <a16:creationId xmlns:a16="http://schemas.microsoft.com/office/drawing/2014/main" id="{8097287A-E275-40AC-BCFA-41B40036939A}"/>
              </a:ext>
            </a:extLst>
          </p:cNvPr>
          <p:cNvPicPr>
            <a:picLocks noChangeAspect="1"/>
          </p:cNvPicPr>
          <p:nvPr/>
        </p:nvPicPr>
        <p:blipFill>
          <a:blip r:embed="rId6"/>
          <a:stretch>
            <a:fillRect/>
          </a:stretch>
        </p:blipFill>
        <p:spPr>
          <a:xfrm>
            <a:off x="2238632" y="279074"/>
            <a:ext cx="7888908" cy="835224"/>
          </a:xfrm>
          <a:prstGeom prst="rect">
            <a:avLst/>
          </a:prstGeom>
        </p:spPr>
      </p:pic>
    </p:spTree>
    <p:extLst>
      <p:ext uri="{BB962C8B-B14F-4D97-AF65-F5344CB8AC3E}">
        <p14:creationId xmlns:p14="http://schemas.microsoft.com/office/powerpoint/2010/main" val="359369477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 presetClass="entr" presetSubtype="4" fill="hold" grpId="0" nodeType="afterEffect" p14:presetBounceEnd="66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66000">
                                          <p:cBhvr additive="base">
                                            <p:cTn id="24"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25" dur="1000" fill="hold"/>
                                            <p:tgtEl>
                                              <p:spTgt spid="1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14:presetBounceEnd="66000">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14:bounceEnd="66000">
                                          <p:cBhvr additive="base">
                                            <p:cTn id="29"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30"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36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1+#ppt_w/2"/>
                                              </p:val>
                                            </p:tav>
                                            <p:tav tm="100000">
                                              <p:val>
                                                <p:strVal val="#ppt_x"/>
                                              </p:val>
                                            </p:tav>
                                          </p:tavLst>
                                        </p:anim>
                                        <p:anim calcmode="lin" valueType="num">
                                          <p:cBhvr additive="base">
                                            <p:cTn id="15" dur="1000" fill="hold"/>
                                            <p:tgtEl>
                                              <p:spTgt spid="13"/>
                                            </p:tgtEl>
                                            <p:attrNameLst>
                                              <p:attrName>ppt_y</p:attrName>
                                            </p:attrNameLst>
                                          </p:cBhvr>
                                          <p:tavLst>
                                            <p:tav tm="0">
                                              <p:val>
                                                <p:strVal val="#ppt_y"/>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par>
                              <p:cTn id="24" fill="hold">
                                <p:stCondLst>
                                  <p:cond delay="1500"/>
                                </p:stCondLst>
                                <p:childTnLst>
                                  <p:par>
                                    <p:cTn id="25" presetID="2" presetClass="entr" presetSubtype="4"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000" fill="hold"/>
                                            <p:tgtEl>
                                              <p:spTgt spid="14"/>
                                            </p:tgtEl>
                                            <p:attrNameLst>
                                              <p:attrName>ppt_x</p:attrName>
                                            </p:attrNameLst>
                                          </p:cBhvr>
                                          <p:tavLst>
                                            <p:tav tm="0">
                                              <p:val>
                                                <p:strVal val="#ppt_x"/>
                                              </p:val>
                                            </p:tav>
                                            <p:tav tm="100000">
                                              <p:val>
                                                <p:strVal val="#ppt_x"/>
                                              </p:val>
                                            </p:tav>
                                          </p:tavLst>
                                        </p:anim>
                                        <p:anim calcmode="lin" valueType="num">
                                          <p:cBhvr additive="base">
                                            <p:cTn id="28" dur="10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1000" fill="hold"/>
                                            <p:tgtEl>
                                              <p:spTgt spid="11"/>
                                            </p:tgtEl>
                                            <p:attrNameLst>
                                              <p:attrName>ppt_x</p:attrName>
                                            </p:attrNameLst>
                                          </p:cBhvr>
                                          <p:tavLst>
                                            <p:tav tm="0">
                                              <p:val>
                                                <p:strVal val="#ppt_x"/>
                                              </p:val>
                                            </p:tav>
                                            <p:tav tm="100000">
                                              <p:val>
                                                <p:strVal val="#ppt_x"/>
                                              </p:val>
                                            </p:tav>
                                          </p:tavLst>
                                        </p:anim>
                                        <p:anim calcmode="lin" valueType="num">
                                          <p:cBhvr additive="base">
                                            <p:cTn id="3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4"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6">
            <a:extLst>
              <a:ext uri="{FF2B5EF4-FFF2-40B4-BE49-F238E27FC236}">
                <a16:creationId xmlns:a16="http://schemas.microsoft.com/office/drawing/2014/main" id="{FD8536A2-BD64-45E4-958D-B4A3B1A721D8}"/>
              </a:ext>
            </a:extLst>
          </p:cNvPr>
          <p:cNvSpPr/>
          <p:nvPr/>
        </p:nvSpPr>
        <p:spPr>
          <a:xfrm>
            <a:off x="410309" y="2435499"/>
            <a:ext cx="11371382" cy="3987072"/>
          </a:xfrm>
          <a:custGeom>
            <a:avLst/>
            <a:gdLst>
              <a:gd name="connsiteX0" fmla="*/ 0 w 11371382"/>
              <a:gd name="connsiteY0" fmla="*/ 499620 h 3987072"/>
              <a:gd name="connsiteX1" fmla="*/ 499620 w 11371382"/>
              <a:gd name="connsiteY1" fmla="*/ 0 h 3987072"/>
              <a:gd name="connsiteX2" fmla="*/ 1294818 w 11371382"/>
              <a:gd name="connsiteY2" fmla="*/ 0 h 3987072"/>
              <a:gd name="connsiteX3" fmla="*/ 1675129 w 11371382"/>
              <a:gd name="connsiteY3" fmla="*/ 0 h 3987072"/>
              <a:gd name="connsiteX4" fmla="*/ 2574048 w 11371382"/>
              <a:gd name="connsiteY4" fmla="*/ 0 h 3987072"/>
              <a:gd name="connsiteX5" fmla="*/ 3265525 w 11371382"/>
              <a:gd name="connsiteY5" fmla="*/ 0 h 3987072"/>
              <a:gd name="connsiteX6" fmla="*/ 3853279 w 11371382"/>
              <a:gd name="connsiteY6" fmla="*/ 0 h 3987072"/>
              <a:gd name="connsiteX7" fmla="*/ 4648477 w 11371382"/>
              <a:gd name="connsiteY7" fmla="*/ 0 h 3987072"/>
              <a:gd name="connsiteX8" fmla="*/ 5339953 w 11371382"/>
              <a:gd name="connsiteY8" fmla="*/ 0 h 3987072"/>
              <a:gd name="connsiteX9" fmla="*/ 5927708 w 11371382"/>
              <a:gd name="connsiteY9" fmla="*/ 0 h 3987072"/>
              <a:gd name="connsiteX10" fmla="*/ 6308020 w 11371382"/>
              <a:gd name="connsiteY10" fmla="*/ 0 h 3987072"/>
              <a:gd name="connsiteX11" fmla="*/ 6895774 w 11371382"/>
              <a:gd name="connsiteY11" fmla="*/ 0 h 3987072"/>
              <a:gd name="connsiteX12" fmla="*/ 7483529 w 11371382"/>
              <a:gd name="connsiteY12" fmla="*/ 0 h 3987072"/>
              <a:gd name="connsiteX13" fmla="*/ 7863841 w 11371382"/>
              <a:gd name="connsiteY13" fmla="*/ 0 h 3987072"/>
              <a:gd name="connsiteX14" fmla="*/ 8347874 w 11371382"/>
              <a:gd name="connsiteY14" fmla="*/ 0 h 3987072"/>
              <a:gd name="connsiteX15" fmla="*/ 8728186 w 11371382"/>
              <a:gd name="connsiteY15" fmla="*/ 0 h 3987072"/>
              <a:gd name="connsiteX16" fmla="*/ 9627105 w 11371382"/>
              <a:gd name="connsiteY16" fmla="*/ 0 h 3987072"/>
              <a:gd name="connsiteX17" fmla="*/ 10111138 w 11371382"/>
              <a:gd name="connsiteY17" fmla="*/ 0 h 3987072"/>
              <a:gd name="connsiteX18" fmla="*/ 10871762 w 11371382"/>
              <a:gd name="connsiteY18" fmla="*/ 0 h 3987072"/>
              <a:gd name="connsiteX19" fmla="*/ 11371382 w 11371382"/>
              <a:gd name="connsiteY19" fmla="*/ 499620 h 3987072"/>
              <a:gd name="connsiteX20" fmla="*/ 11371382 w 11371382"/>
              <a:gd name="connsiteY20" fmla="*/ 1067308 h 3987072"/>
              <a:gd name="connsiteX21" fmla="*/ 11371382 w 11371382"/>
              <a:gd name="connsiteY21" fmla="*/ 1664874 h 3987072"/>
              <a:gd name="connsiteX22" fmla="*/ 11371382 w 11371382"/>
              <a:gd name="connsiteY22" fmla="*/ 2292319 h 3987072"/>
              <a:gd name="connsiteX23" fmla="*/ 11371382 w 11371382"/>
              <a:gd name="connsiteY23" fmla="*/ 2919764 h 3987072"/>
              <a:gd name="connsiteX24" fmla="*/ 11371382 w 11371382"/>
              <a:gd name="connsiteY24" fmla="*/ 3487452 h 3987072"/>
              <a:gd name="connsiteX25" fmla="*/ 10871762 w 11371382"/>
              <a:gd name="connsiteY25" fmla="*/ 3987072 h 3987072"/>
              <a:gd name="connsiteX26" fmla="*/ 10076564 w 11371382"/>
              <a:gd name="connsiteY26" fmla="*/ 3987072 h 3987072"/>
              <a:gd name="connsiteX27" fmla="*/ 9488810 w 11371382"/>
              <a:gd name="connsiteY27" fmla="*/ 3987072 h 3987072"/>
              <a:gd name="connsiteX28" fmla="*/ 8797334 w 11371382"/>
              <a:gd name="connsiteY28" fmla="*/ 3987072 h 3987072"/>
              <a:gd name="connsiteX29" fmla="*/ 7898415 w 11371382"/>
              <a:gd name="connsiteY29" fmla="*/ 3987072 h 3987072"/>
              <a:gd name="connsiteX30" fmla="*/ 7310660 w 11371382"/>
              <a:gd name="connsiteY30" fmla="*/ 3987072 h 3987072"/>
              <a:gd name="connsiteX31" fmla="*/ 6619184 w 11371382"/>
              <a:gd name="connsiteY31" fmla="*/ 3987072 h 3987072"/>
              <a:gd name="connsiteX32" fmla="*/ 6031429 w 11371382"/>
              <a:gd name="connsiteY32" fmla="*/ 3987072 h 3987072"/>
              <a:gd name="connsiteX33" fmla="*/ 5339953 w 11371382"/>
              <a:gd name="connsiteY33" fmla="*/ 3987072 h 3987072"/>
              <a:gd name="connsiteX34" fmla="*/ 4544755 w 11371382"/>
              <a:gd name="connsiteY34" fmla="*/ 3987072 h 3987072"/>
              <a:gd name="connsiteX35" fmla="*/ 3957001 w 11371382"/>
              <a:gd name="connsiteY35" fmla="*/ 3987072 h 3987072"/>
              <a:gd name="connsiteX36" fmla="*/ 3058082 w 11371382"/>
              <a:gd name="connsiteY36" fmla="*/ 3987072 h 3987072"/>
              <a:gd name="connsiteX37" fmla="*/ 2366606 w 11371382"/>
              <a:gd name="connsiteY37" fmla="*/ 3987072 h 3987072"/>
              <a:gd name="connsiteX38" fmla="*/ 1882572 w 11371382"/>
              <a:gd name="connsiteY38" fmla="*/ 3987072 h 3987072"/>
              <a:gd name="connsiteX39" fmla="*/ 499620 w 11371382"/>
              <a:gd name="connsiteY39" fmla="*/ 3987072 h 3987072"/>
              <a:gd name="connsiteX40" fmla="*/ 0 w 11371382"/>
              <a:gd name="connsiteY40" fmla="*/ 3487452 h 3987072"/>
              <a:gd name="connsiteX41" fmla="*/ 0 w 11371382"/>
              <a:gd name="connsiteY41" fmla="*/ 2949642 h 3987072"/>
              <a:gd name="connsiteX42" fmla="*/ 0 w 11371382"/>
              <a:gd name="connsiteY42" fmla="*/ 2322198 h 3987072"/>
              <a:gd name="connsiteX43" fmla="*/ 0 w 11371382"/>
              <a:gd name="connsiteY43" fmla="*/ 1694753 h 3987072"/>
              <a:gd name="connsiteX44" fmla="*/ 0 w 11371382"/>
              <a:gd name="connsiteY44" fmla="*/ 1037430 h 3987072"/>
              <a:gd name="connsiteX45" fmla="*/ 0 w 11371382"/>
              <a:gd name="connsiteY45" fmla="*/ 499620 h 3987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71382" h="3987072" fill="none" extrusionOk="0">
                <a:moveTo>
                  <a:pt x="0" y="499620"/>
                </a:moveTo>
                <a:cubicBezTo>
                  <a:pt x="33841" y="197771"/>
                  <a:pt x="203115" y="-28937"/>
                  <a:pt x="499620" y="0"/>
                </a:cubicBezTo>
                <a:cubicBezTo>
                  <a:pt x="814662" y="-33466"/>
                  <a:pt x="965220" y="8546"/>
                  <a:pt x="1294818" y="0"/>
                </a:cubicBezTo>
                <a:cubicBezTo>
                  <a:pt x="1624416" y="-8546"/>
                  <a:pt x="1595092" y="7558"/>
                  <a:pt x="1675129" y="0"/>
                </a:cubicBezTo>
                <a:cubicBezTo>
                  <a:pt x="1755166" y="-7558"/>
                  <a:pt x="2259615" y="13818"/>
                  <a:pt x="2574048" y="0"/>
                </a:cubicBezTo>
                <a:cubicBezTo>
                  <a:pt x="2888481" y="-13818"/>
                  <a:pt x="2920798" y="-11812"/>
                  <a:pt x="3265525" y="0"/>
                </a:cubicBezTo>
                <a:cubicBezTo>
                  <a:pt x="3610252" y="11812"/>
                  <a:pt x="3573873" y="28885"/>
                  <a:pt x="3853279" y="0"/>
                </a:cubicBezTo>
                <a:cubicBezTo>
                  <a:pt x="4132685" y="-28885"/>
                  <a:pt x="4371648" y="-37375"/>
                  <a:pt x="4648477" y="0"/>
                </a:cubicBezTo>
                <a:cubicBezTo>
                  <a:pt x="4925306" y="37375"/>
                  <a:pt x="5009549" y="-12828"/>
                  <a:pt x="5339953" y="0"/>
                </a:cubicBezTo>
                <a:cubicBezTo>
                  <a:pt x="5670357" y="12828"/>
                  <a:pt x="5636903" y="-3739"/>
                  <a:pt x="5927708" y="0"/>
                </a:cubicBezTo>
                <a:cubicBezTo>
                  <a:pt x="6218513" y="3739"/>
                  <a:pt x="6153722" y="-1862"/>
                  <a:pt x="6308020" y="0"/>
                </a:cubicBezTo>
                <a:cubicBezTo>
                  <a:pt x="6462318" y="1862"/>
                  <a:pt x="6686734" y="25624"/>
                  <a:pt x="6895774" y="0"/>
                </a:cubicBezTo>
                <a:cubicBezTo>
                  <a:pt x="7104814" y="-25624"/>
                  <a:pt x="7207451" y="18832"/>
                  <a:pt x="7483529" y="0"/>
                </a:cubicBezTo>
                <a:cubicBezTo>
                  <a:pt x="7759608" y="-18832"/>
                  <a:pt x="7675668" y="9790"/>
                  <a:pt x="7863841" y="0"/>
                </a:cubicBezTo>
                <a:cubicBezTo>
                  <a:pt x="8052014" y="-9790"/>
                  <a:pt x="8209748" y="-16226"/>
                  <a:pt x="8347874" y="0"/>
                </a:cubicBezTo>
                <a:cubicBezTo>
                  <a:pt x="8486000" y="16226"/>
                  <a:pt x="8576866" y="-11515"/>
                  <a:pt x="8728186" y="0"/>
                </a:cubicBezTo>
                <a:cubicBezTo>
                  <a:pt x="8879506" y="11515"/>
                  <a:pt x="9398390" y="-9045"/>
                  <a:pt x="9627105" y="0"/>
                </a:cubicBezTo>
                <a:cubicBezTo>
                  <a:pt x="9855820" y="9045"/>
                  <a:pt x="9902078" y="-1165"/>
                  <a:pt x="10111138" y="0"/>
                </a:cubicBezTo>
                <a:cubicBezTo>
                  <a:pt x="10320198" y="1165"/>
                  <a:pt x="10595580" y="24734"/>
                  <a:pt x="10871762" y="0"/>
                </a:cubicBezTo>
                <a:cubicBezTo>
                  <a:pt x="11120096" y="8085"/>
                  <a:pt x="11376593" y="211105"/>
                  <a:pt x="11371382" y="499620"/>
                </a:cubicBezTo>
                <a:cubicBezTo>
                  <a:pt x="11376761" y="714473"/>
                  <a:pt x="11395970" y="875151"/>
                  <a:pt x="11371382" y="1067308"/>
                </a:cubicBezTo>
                <a:cubicBezTo>
                  <a:pt x="11346794" y="1259465"/>
                  <a:pt x="11342625" y="1407283"/>
                  <a:pt x="11371382" y="1664874"/>
                </a:cubicBezTo>
                <a:cubicBezTo>
                  <a:pt x="11400139" y="1922465"/>
                  <a:pt x="11384817" y="2076332"/>
                  <a:pt x="11371382" y="2292319"/>
                </a:cubicBezTo>
                <a:cubicBezTo>
                  <a:pt x="11357947" y="2508307"/>
                  <a:pt x="11387301" y="2618115"/>
                  <a:pt x="11371382" y="2919764"/>
                </a:cubicBezTo>
                <a:cubicBezTo>
                  <a:pt x="11355463" y="3221414"/>
                  <a:pt x="11359188" y="3344027"/>
                  <a:pt x="11371382" y="3487452"/>
                </a:cubicBezTo>
                <a:cubicBezTo>
                  <a:pt x="11318082" y="3776908"/>
                  <a:pt x="11187803" y="3964210"/>
                  <a:pt x="10871762" y="3987072"/>
                </a:cubicBezTo>
                <a:cubicBezTo>
                  <a:pt x="10671145" y="3963343"/>
                  <a:pt x="10466291" y="4021879"/>
                  <a:pt x="10076564" y="3987072"/>
                </a:cubicBezTo>
                <a:cubicBezTo>
                  <a:pt x="9686837" y="3952265"/>
                  <a:pt x="9744550" y="4011852"/>
                  <a:pt x="9488810" y="3987072"/>
                </a:cubicBezTo>
                <a:cubicBezTo>
                  <a:pt x="9233070" y="3962292"/>
                  <a:pt x="9068505" y="3953487"/>
                  <a:pt x="8797334" y="3987072"/>
                </a:cubicBezTo>
                <a:cubicBezTo>
                  <a:pt x="8526163" y="4020657"/>
                  <a:pt x="8143987" y="3969183"/>
                  <a:pt x="7898415" y="3987072"/>
                </a:cubicBezTo>
                <a:cubicBezTo>
                  <a:pt x="7652843" y="4004961"/>
                  <a:pt x="7460649" y="3984879"/>
                  <a:pt x="7310660" y="3987072"/>
                </a:cubicBezTo>
                <a:cubicBezTo>
                  <a:pt x="7160672" y="3989265"/>
                  <a:pt x="6928283" y="3999950"/>
                  <a:pt x="6619184" y="3987072"/>
                </a:cubicBezTo>
                <a:cubicBezTo>
                  <a:pt x="6310085" y="3974194"/>
                  <a:pt x="6241042" y="3964193"/>
                  <a:pt x="6031429" y="3987072"/>
                </a:cubicBezTo>
                <a:cubicBezTo>
                  <a:pt x="5821817" y="4009951"/>
                  <a:pt x="5485308" y="3959454"/>
                  <a:pt x="5339953" y="3987072"/>
                </a:cubicBezTo>
                <a:cubicBezTo>
                  <a:pt x="5194598" y="4014690"/>
                  <a:pt x="4764690" y="3974498"/>
                  <a:pt x="4544755" y="3987072"/>
                </a:cubicBezTo>
                <a:cubicBezTo>
                  <a:pt x="4324820" y="3999646"/>
                  <a:pt x="4123619" y="3959872"/>
                  <a:pt x="3957001" y="3987072"/>
                </a:cubicBezTo>
                <a:cubicBezTo>
                  <a:pt x="3790383" y="4014272"/>
                  <a:pt x="3356501" y="3960045"/>
                  <a:pt x="3058082" y="3987072"/>
                </a:cubicBezTo>
                <a:cubicBezTo>
                  <a:pt x="2759663" y="4014099"/>
                  <a:pt x="2515051" y="3961847"/>
                  <a:pt x="2366606" y="3987072"/>
                </a:cubicBezTo>
                <a:cubicBezTo>
                  <a:pt x="2218161" y="4012297"/>
                  <a:pt x="1985886" y="3992398"/>
                  <a:pt x="1882572" y="3987072"/>
                </a:cubicBezTo>
                <a:cubicBezTo>
                  <a:pt x="1779258" y="3981746"/>
                  <a:pt x="805807" y="3928851"/>
                  <a:pt x="499620" y="3987072"/>
                </a:cubicBezTo>
                <a:cubicBezTo>
                  <a:pt x="222576" y="3978430"/>
                  <a:pt x="-38455" y="3794295"/>
                  <a:pt x="0" y="3487452"/>
                </a:cubicBezTo>
                <a:cubicBezTo>
                  <a:pt x="-693" y="3260242"/>
                  <a:pt x="-2632" y="3144698"/>
                  <a:pt x="0" y="2949642"/>
                </a:cubicBezTo>
                <a:cubicBezTo>
                  <a:pt x="2632" y="2754586"/>
                  <a:pt x="10552" y="2461245"/>
                  <a:pt x="0" y="2322198"/>
                </a:cubicBezTo>
                <a:cubicBezTo>
                  <a:pt x="-10552" y="2183151"/>
                  <a:pt x="26462" y="1881184"/>
                  <a:pt x="0" y="1694753"/>
                </a:cubicBezTo>
                <a:cubicBezTo>
                  <a:pt x="-26462" y="1508322"/>
                  <a:pt x="6659" y="1261300"/>
                  <a:pt x="0" y="1037430"/>
                </a:cubicBezTo>
                <a:cubicBezTo>
                  <a:pt x="-6659" y="813560"/>
                  <a:pt x="8722" y="758022"/>
                  <a:pt x="0" y="499620"/>
                </a:cubicBezTo>
                <a:close/>
              </a:path>
              <a:path w="11371382" h="3987072" stroke="0" extrusionOk="0">
                <a:moveTo>
                  <a:pt x="0" y="499620"/>
                </a:moveTo>
                <a:cubicBezTo>
                  <a:pt x="1132" y="258317"/>
                  <a:pt x="249358" y="45871"/>
                  <a:pt x="499620" y="0"/>
                </a:cubicBezTo>
                <a:cubicBezTo>
                  <a:pt x="659054" y="29956"/>
                  <a:pt x="1114178" y="19892"/>
                  <a:pt x="1294818" y="0"/>
                </a:cubicBezTo>
                <a:cubicBezTo>
                  <a:pt x="1475458" y="-19892"/>
                  <a:pt x="1567223" y="-13148"/>
                  <a:pt x="1778851" y="0"/>
                </a:cubicBezTo>
                <a:cubicBezTo>
                  <a:pt x="1990479" y="13148"/>
                  <a:pt x="2068930" y="22663"/>
                  <a:pt x="2262884" y="0"/>
                </a:cubicBezTo>
                <a:cubicBezTo>
                  <a:pt x="2456838" y="-22663"/>
                  <a:pt x="2690756" y="-3365"/>
                  <a:pt x="3058082" y="0"/>
                </a:cubicBezTo>
                <a:cubicBezTo>
                  <a:pt x="3425408" y="3365"/>
                  <a:pt x="3378008" y="-1305"/>
                  <a:pt x="3645836" y="0"/>
                </a:cubicBezTo>
                <a:cubicBezTo>
                  <a:pt x="3913664" y="1305"/>
                  <a:pt x="4243407" y="34025"/>
                  <a:pt x="4544755" y="0"/>
                </a:cubicBezTo>
                <a:cubicBezTo>
                  <a:pt x="4846103" y="-34025"/>
                  <a:pt x="5120216" y="41203"/>
                  <a:pt x="5443674" y="0"/>
                </a:cubicBezTo>
                <a:cubicBezTo>
                  <a:pt x="5767132" y="-41203"/>
                  <a:pt x="5963561" y="-36520"/>
                  <a:pt x="6238872" y="0"/>
                </a:cubicBezTo>
                <a:cubicBezTo>
                  <a:pt x="6514183" y="36520"/>
                  <a:pt x="6535458" y="-1244"/>
                  <a:pt x="6722905" y="0"/>
                </a:cubicBezTo>
                <a:cubicBezTo>
                  <a:pt x="6910352" y="1244"/>
                  <a:pt x="6962155" y="15010"/>
                  <a:pt x="7103217" y="0"/>
                </a:cubicBezTo>
                <a:cubicBezTo>
                  <a:pt x="7244279" y="-15010"/>
                  <a:pt x="7629204" y="-11672"/>
                  <a:pt x="8002136" y="0"/>
                </a:cubicBezTo>
                <a:cubicBezTo>
                  <a:pt x="8375068" y="11672"/>
                  <a:pt x="8500711" y="-18991"/>
                  <a:pt x="8693612" y="0"/>
                </a:cubicBezTo>
                <a:cubicBezTo>
                  <a:pt x="8886513" y="18991"/>
                  <a:pt x="9238989" y="3754"/>
                  <a:pt x="9385088" y="0"/>
                </a:cubicBezTo>
                <a:cubicBezTo>
                  <a:pt x="9531187" y="-3754"/>
                  <a:pt x="9688101" y="22700"/>
                  <a:pt x="9869122" y="0"/>
                </a:cubicBezTo>
                <a:cubicBezTo>
                  <a:pt x="10050143" y="-22700"/>
                  <a:pt x="10605206" y="-11237"/>
                  <a:pt x="10871762" y="0"/>
                </a:cubicBezTo>
                <a:cubicBezTo>
                  <a:pt x="11201229" y="12148"/>
                  <a:pt x="11306264" y="202134"/>
                  <a:pt x="11371382" y="499620"/>
                </a:cubicBezTo>
                <a:cubicBezTo>
                  <a:pt x="11389679" y="726389"/>
                  <a:pt x="11362331" y="817167"/>
                  <a:pt x="11371382" y="1037430"/>
                </a:cubicBezTo>
                <a:cubicBezTo>
                  <a:pt x="11380434" y="1257693"/>
                  <a:pt x="11378010" y="1438672"/>
                  <a:pt x="11371382" y="1694753"/>
                </a:cubicBezTo>
                <a:cubicBezTo>
                  <a:pt x="11364754" y="1950834"/>
                  <a:pt x="11346110" y="2013637"/>
                  <a:pt x="11371382" y="2322198"/>
                </a:cubicBezTo>
                <a:cubicBezTo>
                  <a:pt x="11396654" y="2630759"/>
                  <a:pt x="11350598" y="2650192"/>
                  <a:pt x="11371382" y="2889886"/>
                </a:cubicBezTo>
                <a:cubicBezTo>
                  <a:pt x="11392166" y="3129580"/>
                  <a:pt x="11355334" y="3340864"/>
                  <a:pt x="11371382" y="3487452"/>
                </a:cubicBezTo>
                <a:cubicBezTo>
                  <a:pt x="11400232" y="3826022"/>
                  <a:pt x="11117230" y="3975620"/>
                  <a:pt x="10871762" y="3987072"/>
                </a:cubicBezTo>
                <a:cubicBezTo>
                  <a:pt x="10602339" y="4020521"/>
                  <a:pt x="10442727" y="4004986"/>
                  <a:pt x="10076564" y="3987072"/>
                </a:cubicBezTo>
                <a:cubicBezTo>
                  <a:pt x="9710401" y="3969158"/>
                  <a:pt x="9530678" y="4001707"/>
                  <a:pt x="9177645" y="3987072"/>
                </a:cubicBezTo>
                <a:cubicBezTo>
                  <a:pt x="8824612" y="3972437"/>
                  <a:pt x="8654068" y="3995507"/>
                  <a:pt x="8278727" y="3987072"/>
                </a:cubicBezTo>
                <a:cubicBezTo>
                  <a:pt x="7903386" y="3978637"/>
                  <a:pt x="7913943" y="3989225"/>
                  <a:pt x="7690972" y="3987072"/>
                </a:cubicBezTo>
                <a:cubicBezTo>
                  <a:pt x="7468001" y="3984919"/>
                  <a:pt x="7479018" y="3993781"/>
                  <a:pt x="7310660" y="3987072"/>
                </a:cubicBezTo>
                <a:cubicBezTo>
                  <a:pt x="7142302" y="3980363"/>
                  <a:pt x="7027462" y="3990341"/>
                  <a:pt x="6826627" y="3987072"/>
                </a:cubicBezTo>
                <a:cubicBezTo>
                  <a:pt x="6625792" y="3983803"/>
                  <a:pt x="6581505" y="3998233"/>
                  <a:pt x="6342593" y="3987072"/>
                </a:cubicBezTo>
                <a:cubicBezTo>
                  <a:pt x="6103681" y="3975911"/>
                  <a:pt x="5714089" y="3977218"/>
                  <a:pt x="5547396" y="3987072"/>
                </a:cubicBezTo>
                <a:cubicBezTo>
                  <a:pt x="5380703" y="3996926"/>
                  <a:pt x="5331287" y="3994141"/>
                  <a:pt x="5167084" y="3987072"/>
                </a:cubicBezTo>
                <a:cubicBezTo>
                  <a:pt x="5002881" y="3980003"/>
                  <a:pt x="4896416" y="3987005"/>
                  <a:pt x="4683051" y="3987072"/>
                </a:cubicBezTo>
                <a:cubicBezTo>
                  <a:pt x="4469686" y="3987139"/>
                  <a:pt x="4008792" y="4004102"/>
                  <a:pt x="3784132" y="3987072"/>
                </a:cubicBezTo>
                <a:cubicBezTo>
                  <a:pt x="3559472" y="3970042"/>
                  <a:pt x="3578627" y="3970209"/>
                  <a:pt x="3403820" y="3987072"/>
                </a:cubicBezTo>
                <a:cubicBezTo>
                  <a:pt x="3229013" y="4003935"/>
                  <a:pt x="3104296" y="3978994"/>
                  <a:pt x="3023508" y="3987072"/>
                </a:cubicBezTo>
                <a:cubicBezTo>
                  <a:pt x="2942720" y="3995150"/>
                  <a:pt x="2810347" y="3970961"/>
                  <a:pt x="2643196" y="3987072"/>
                </a:cubicBezTo>
                <a:cubicBezTo>
                  <a:pt x="2476045" y="4003183"/>
                  <a:pt x="2103115" y="4021641"/>
                  <a:pt x="1951720" y="3987072"/>
                </a:cubicBezTo>
                <a:cubicBezTo>
                  <a:pt x="1800325" y="3952503"/>
                  <a:pt x="1470157" y="3958282"/>
                  <a:pt x="1260244" y="3987072"/>
                </a:cubicBezTo>
                <a:cubicBezTo>
                  <a:pt x="1050331" y="4015862"/>
                  <a:pt x="860314" y="4012882"/>
                  <a:pt x="499620" y="3987072"/>
                </a:cubicBezTo>
                <a:cubicBezTo>
                  <a:pt x="236879" y="3958690"/>
                  <a:pt x="9380" y="3696203"/>
                  <a:pt x="0" y="3487452"/>
                </a:cubicBezTo>
                <a:cubicBezTo>
                  <a:pt x="-19409" y="3236986"/>
                  <a:pt x="-13578" y="3058550"/>
                  <a:pt x="0" y="2949642"/>
                </a:cubicBezTo>
                <a:cubicBezTo>
                  <a:pt x="13578" y="2840734"/>
                  <a:pt x="22837" y="2506845"/>
                  <a:pt x="0" y="2322198"/>
                </a:cubicBezTo>
                <a:cubicBezTo>
                  <a:pt x="-22837" y="2137551"/>
                  <a:pt x="-4815" y="1980078"/>
                  <a:pt x="0" y="1724631"/>
                </a:cubicBezTo>
                <a:cubicBezTo>
                  <a:pt x="4815" y="1469184"/>
                  <a:pt x="-26995" y="1374495"/>
                  <a:pt x="0" y="1156943"/>
                </a:cubicBezTo>
                <a:cubicBezTo>
                  <a:pt x="26995" y="939391"/>
                  <a:pt x="13122" y="631338"/>
                  <a:pt x="0" y="49962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p>
        </p:txBody>
      </p:sp>
      <p:sp>
        <p:nvSpPr>
          <p:cNvPr id="12" name="Rectangle: Rounded Corners 11">
            <a:extLst>
              <a:ext uri="{FF2B5EF4-FFF2-40B4-BE49-F238E27FC236}">
                <a16:creationId xmlns:a16="http://schemas.microsoft.com/office/drawing/2014/main" id="{4801AE59-67BA-44DD-89B6-BA37224985D2}"/>
              </a:ext>
            </a:extLst>
          </p:cNvPr>
          <p:cNvSpPr/>
          <p:nvPr/>
        </p:nvSpPr>
        <p:spPr>
          <a:xfrm>
            <a:off x="410309" y="1357251"/>
            <a:ext cx="224145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2</a:t>
            </a:r>
          </a:p>
        </p:txBody>
      </p:sp>
      <p:pic>
        <p:nvPicPr>
          <p:cNvPr id="2" name="Picture 1">
            <a:extLst>
              <a:ext uri="{FF2B5EF4-FFF2-40B4-BE49-F238E27FC236}">
                <a16:creationId xmlns:a16="http://schemas.microsoft.com/office/drawing/2014/main" id="{D7CE1D1B-373A-4616-AA49-E00FA539EFBC}"/>
              </a:ext>
            </a:extLst>
          </p:cNvPr>
          <p:cNvPicPr>
            <a:picLocks noChangeAspect="1"/>
          </p:cNvPicPr>
          <p:nvPr/>
        </p:nvPicPr>
        <p:blipFill>
          <a:blip r:embed="rId3"/>
          <a:stretch>
            <a:fillRect/>
          </a:stretch>
        </p:blipFill>
        <p:spPr>
          <a:xfrm>
            <a:off x="2094070" y="289960"/>
            <a:ext cx="7895004" cy="835224"/>
          </a:xfrm>
          <a:prstGeom prst="rect">
            <a:avLst/>
          </a:prstGeom>
        </p:spPr>
      </p:pic>
    </p:spTree>
    <p:extLst>
      <p:ext uri="{BB962C8B-B14F-4D97-AF65-F5344CB8AC3E}">
        <p14:creationId xmlns:p14="http://schemas.microsoft.com/office/powerpoint/2010/main" val="4924626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14:bounceEnd="66000">
                                          <p:cBhvr additive="base">
                                            <p:cTn id="12"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1000" fill="hold"/>
                                            <p:tgtEl>
                                              <p:spTgt spid="10"/>
                                            </p:tgtEl>
                                            <p:attrNameLst>
                                              <p:attrName>ppt_x</p:attrName>
                                            </p:attrNameLst>
                                          </p:cBhvr>
                                          <p:tavLst>
                                            <p:tav tm="0">
                                              <p:val>
                                                <p:strVal val="#ppt_x"/>
                                              </p:val>
                                            </p:tav>
                                            <p:tav tm="100000">
                                              <p:val>
                                                <p:strVal val="#ppt_x"/>
                                              </p:val>
                                            </p:tav>
                                          </p:tavLst>
                                        </p:anim>
                                        <p:anim calcmode="lin" valueType="num">
                                          <p:cBhvr additive="base">
                                            <p:cTn id="13"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2F3C0F0-A76B-4E49-A07E-B53F1214A7CF}"/>
              </a:ext>
            </a:extLst>
          </p:cNvPr>
          <p:cNvSpPr/>
          <p:nvPr/>
        </p:nvSpPr>
        <p:spPr>
          <a:xfrm>
            <a:off x="383072" y="2261699"/>
            <a:ext cx="11514213" cy="3290015"/>
          </a:xfrm>
          <a:custGeom>
            <a:avLst/>
            <a:gdLst>
              <a:gd name="connsiteX0" fmla="*/ 0 w 11514213"/>
              <a:gd name="connsiteY0" fmla="*/ 412272 h 3290015"/>
              <a:gd name="connsiteX1" fmla="*/ 412272 w 11514213"/>
              <a:gd name="connsiteY1" fmla="*/ 0 h 3290015"/>
              <a:gd name="connsiteX2" fmla="*/ 1187273 w 11514213"/>
              <a:gd name="connsiteY2" fmla="*/ 0 h 3290015"/>
              <a:gd name="connsiteX3" fmla="*/ 1534687 w 11514213"/>
              <a:gd name="connsiteY3" fmla="*/ 0 h 3290015"/>
              <a:gd name="connsiteX4" fmla="*/ 2416585 w 11514213"/>
              <a:gd name="connsiteY4" fmla="*/ 0 h 3290015"/>
              <a:gd name="connsiteX5" fmla="*/ 3084689 w 11514213"/>
              <a:gd name="connsiteY5" fmla="*/ 0 h 3290015"/>
              <a:gd name="connsiteX6" fmla="*/ 3645897 w 11514213"/>
              <a:gd name="connsiteY6" fmla="*/ 0 h 3290015"/>
              <a:gd name="connsiteX7" fmla="*/ 4420898 w 11514213"/>
              <a:gd name="connsiteY7" fmla="*/ 0 h 3290015"/>
              <a:gd name="connsiteX8" fmla="*/ 5089002 w 11514213"/>
              <a:gd name="connsiteY8" fmla="*/ 0 h 3290015"/>
              <a:gd name="connsiteX9" fmla="*/ 5650210 w 11514213"/>
              <a:gd name="connsiteY9" fmla="*/ 0 h 3290015"/>
              <a:gd name="connsiteX10" fmla="*/ 5997624 w 11514213"/>
              <a:gd name="connsiteY10" fmla="*/ 0 h 3290015"/>
              <a:gd name="connsiteX11" fmla="*/ 6558832 w 11514213"/>
              <a:gd name="connsiteY11" fmla="*/ 0 h 3290015"/>
              <a:gd name="connsiteX12" fmla="*/ 7120039 w 11514213"/>
              <a:gd name="connsiteY12" fmla="*/ 0 h 3290015"/>
              <a:gd name="connsiteX13" fmla="*/ 7467454 w 11514213"/>
              <a:gd name="connsiteY13" fmla="*/ 0 h 3290015"/>
              <a:gd name="connsiteX14" fmla="*/ 7921764 w 11514213"/>
              <a:gd name="connsiteY14" fmla="*/ 0 h 3290015"/>
              <a:gd name="connsiteX15" fmla="*/ 8269179 w 11514213"/>
              <a:gd name="connsiteY15" fmla="*/ 0 h 3290015"/>
              <a:gd name="connsiteX16" fmla="*/ 9151076 w 11514213"/>
              <a:gd name="connsiteY16" fmla="*/ 0 h 3290015"/>
              <a:gd name="connsiteX17" fmla="*/ 9605387 w 11514213"/>
              <a:gd name="connsiteY17" fmla="*/ 0 h 3290015"/>
              <a:gd name="connsiteX18" fmla="*/ 10059698 w 11514213"/>
              <a:gd name="connsiteY18" fmla="*/ 0 h 3290015"/>
              <a:gd name="connsiteX19" fmla="*/ 11101941 w 11514213"/>
              <a:gd name="connsiteY19" fmla="*/ 0 h 3290015"/>
              <a:gd name="connsiteX20" fmla="*/ 11514213 w 11514213"/>
              <a:gd name="connsiteY20" fmla="*/ 412272 h 3290015"/>
              <a:gd name="connsiteX21" fmla="*/ 11514213 w 11514213"/>
              <a:gd name="connsiteY21" fmla="*/ 1077949 h 3290015"/>
              <a:gd name="connsiteX22" fmla="*/ 11514213 w 11514213"/>
              <a:gd name="connsiteY22" fmla="*/ 1718972 h 3290015"/>
              <a:gd name="connsiteX23" fmla="*/ 11514213 w 11514213"/>
              <a:gd name="connsiteY23" fmla="*/ 2877743 h 3290015"/>
              <a:gd name="connsiteX24" fmla="*/ 11101941 w 11514213"/>
              <a:gd name="connsiteY24" fmla="*/ 3290015 h 3290015"/>
              <a:gd name="connsiteX25" fmla="*/ 10647630 w 11514213"/>
              <a:gd name="connsiteY25" fmla="*/ 3290015 h 3290015"/>
              <a:gd name="connsiteX26" fmla="*/ 10086422 w 11514213"/>
              <a:gd name="connsiteY26" fmla="*/ 3290015 h 3290015"/>
              <a:gd name="connsiteX27" fmla="*/ 9525215 w 11514213"/>
              <a:gd name="connsiteY27" fmla="*/ 3290015 h 3290015"/>
              <a:gd name="connsiteX28" fmla="*/ 8857111 w 11514213"/>
              <a:gd name="connsiteY28" fmla="*/ 3290015 h 3290015"/>
              <a:gd name="connsiteX29" fmla="*/ 7975213 w 11514213"/>
              <a:gd name="connsiteY29" fmla="*/ 3290015 h 3290015"/>
              <a:gd name="connsiteX30" fmla="*/ 7414005 w 11514213"/>
              <a:gd name="connsiteY30" fmla="*/ 3290015 h 3290015"/>
              <a:gd name="connsiteX31" fmla="*/ 6745901 w 11514213"/>
              <a:gd name="connsiteY31" fmla="*/ 3290015 h 3290015"/>
              <a:gd name="connsiteX32" fmla="*/ 6184693 w 11514213"/>
              <a:gd name="connsiteY32" fmla="*/ 3290015 h 3290015"/>
              <a:gd name="connsiteX33" fmla="*/ 5516589 w 11514213"/>
              <a:gd name="connsiteY33" fmla="*/ 3290015 h 3290015"/>
              <a:gd name="connsiteX34" fmla="*/ 4741588 w 11514213"/>
              <a:gd name="connsiteY34" fmla="*/ 3290015 h 3290015"/>
              <a:gd name="connsiteX35" fmla="*/ 4180380 w 11514213"/>
              <a:gd name="connsiteY35" fmla="*/ 3290015 h 3290015"/>
              <a:gd name="connsiteX36" fmla="*/ 3298483 w 11514213"/>
              <a:gd name="connsiteY36" fmla="*/ 3290015 h 3290015"/>
              <a:gd name="connsiteX37" fmla="*/ 2630378 w 11514213"/>
              <a:gd name="connsiteY37" fmla="*/ 3290015 h 3290015"/>
              <a:gd name="connsiteX38" fmla="*/ 2176067 w 11514213"/>
              <a:gd name="connsiteY38" fmla="*/ 3290015 h 3290015"/>
              <a:gd name="connsiteX39" fmla="*/ 1294170 w 11514213"/>
              <a:gd name="connsiteY39" fmla="*/ 3290015 h 3290015"/>
              <a:gd name="connsiteX40" fmla="*/ 412272 w 11514213"/>
              <a:gd name="connsiteY40" fmla="*/ 3290015 h 3290015"/>
              <a:gd name="connsiteX41" fmla="*/ 0 w 11514213"/>
              <a:gd name="connsiteY41" fmla="*/ 2877743 h 3290015"/>
              <a:gd name="connsiteX42" fmla="*/ 0 w 11514213"/>
              <a:gd name="connsiteY42" fmla="*/ 2261375 h 3290015"/>
              <a:gd name="connsiteX43" fmla="*/ 0 w 11514213"/>
              <a:gd name="connsiteY43" fmla="*/ 1620353 h 3290015"/>
              <a:gd name="connsiteX44" fmla="*/ 0 w 11514213"/>
              <a:gd name="connsiteY44" fmla="*/ 954676 h 3290015"/>
              <a:gd name="connsiteX45" fmla="*/ 0 w 11514213"/>
              <a:gd name="connsiteY45" fmla="*/ 412272 h 329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4213" h="3290015" fill="none" extrusionOk="0">
                <a:moveTo>
                  <a:pt x="0" y="412272"/>
                </a:moveTo>
                <a:cubicBezTo>
                  <a:pt x="20796" y="168653"/>
                  <a:pt x="151714" y="-46230"/>
                  <a:pt x="412272" y="0"/>
                </a:cubicBezTo>
                <a:cubicBezTo>
                  <a:pt x="729037" y="-2813"/>
                  <a:pt x="1031934" y="-15334"/>
                  <a:pt x="1187273" y="0"/>
                </a:cubicBezTo>
                <a:cubicBezTo>
                  <a:pt x="1342612" y="15334"/>
                  <a:pt x="1384219" y="-675"/>
                  <a:pt x="1534687" y="0"/>
                </a:cubicBezTo>
                <a:cubicBezTo>
                  <a:pt x="1685155" y="675"/>
                  <a:pt x="2180814" y="-30725"/>
                  <a:pt x="2416585" y="0"/>
                </a:cubicBezTo>
                <a:cubicBezTo>
                  <a:pt x="2652356" y="30725"/>
                  <a:pt x="2854749" y="7542"/>
                  <a:pt x="3084689" y="0"/>
                </a:cubicBezTo>
                <a:cubicBezTo>
                  <a:pt x="3314629" y="-7542"/>
                  <a:pt x="3387709" y="-22985"/>
                  <a:pt x="3645897" y="0"/>
                </a:cubicBezTo>
                <a:cubicBezTo>
                  <a:pt x="3904085" y="22985"/>
                  <a:pt x="4161406" y="-14000"/>
                  <a:pt x="4420898" y="0"/>
                </a:cubicBezTo>
                <a:cubicBezTo>
                  <a:pt x="4680390" y="14000"/>
                  <a:pt x="4814423" y="32921"/>
                  <a:pt x="5089002" y="0"/>
                </a:cubicBezTo>
                <a:cubicBezTo>
                  <a:pt x="5363581" y="-32921"/>
                  <a:pt x="5526874" y="-13496"/>
                  <a:pt x="5650210" y="0"/>
                </a:cubicBezTo>
                <a:cubicBezTo>
                  <a:pt x="5773546" y="13496"/>
                  <a:pt x="5919432" y="12312"/>
                  <a:pt x="5997624" y="0"/>
                </a:cubicBezTo>
                <a:cubicBezTo>
                  <a:pt x="6075816" y="-12312"/>
                  <a:pt x="6444439" y="18536"/>
                  <a:pt x="6558832" y="0"/>
                </a:cubicBezTo>
                <a:cubicBezTo>
                  <a:pt x="6673225" y="-18536"/>
                  <a:pt x="6860403" y="22589"/>
                  <a:pt x="7120039" y="0"/>
                </a:cubicBezTo>
                <a:cubicBezTo>
                  <a:pt x="7379675" y="-22589"/>
                  <a:pt x="7335115" y="3677"/>
                  <a:pt x="7467454" y="0"/>
                </a:cubicBezTo>
                <a:cubicBezTo>
                  <a:pt x="7599794" y="-3677"/>
                  <a:pt x="7777357" y="-12096"/>
                  <a:pt x="7921764" y="0"/>
                </a:cubicBezTo>
                <a:cubicBezTo>
                  <a:pt x="8066171" y="12096"/>
                  <a:pt x="8150447" y="15990"/>
                  <a:pt x="8269179" y="0"/>
                </a:cubicBezTo>
                <a:cubicBezTo>
                  <a:pt x="8387912" y="-15990"/>
                  <a:pt x="8835914" y="31038"/>
                  <a:pt x="9151076" y="0"/>
                </a:cubicBezTo>
                <a:cubicBezTo>
                  <a:pt x="9466238" y="-31038"/>
                  <a:pt x="9478920" y="-2776"/>
                  <a:pt x="9605387" y="0"/>
                </a:cubicBezTo>
                <a:cubicBezTo>
                  <a:pt x="9731854" y="2776"/>
                  <a:pt x="9932607" y="-19634"/>
                  <a:pt x="10059698" y="0"/>
                </a:cubicBezTo>
                <a:cubicBezTo>
                  <a:pt x="10186789" y="19634"/>
                  <a:pt x="10653280" y="-40655"/>
                  <a:pt x="11101941" y="0"/>
                </a:cubicBezTo>
                <a:cubicBezTo>
                  <a:pt x="11320181" y="-417"/>
                  <a:pt x="11501474" y="217875"/>
                  <a:pt x="11514213" y="412272"/>
                </a:cubicBezTo>
                <a:cubicBezTo>
                  <a:pt x="11527523" y="621359"/>
                  <a:pt x="11504006" y="767330"/>
                  <a:pt x="11514213" y="1077949"/>
                </a:cubicBezTo>
                <a:cubicBezTo>
                  <a:pt x="11524420" y="1388568"/>
                  <a:pt x="11525409" y="1507837"/>
                  <a:pt x="11514213" y="1718972"/>
                </a:cubicBezTo>
                <a:cubicBezTo>
                  <a:pt x="11503017" y="1930107"/>
                  <a:pt x="11481427" y="2588567"/>
                  <a:pt x="11514213" y="2877743"/>
                </a:cubicBezTo>
                <a:cubicBezTo>
                  <a:pt x="11518908" y="3138870"/>
                  <a:pt x="11291324" y="3283899"/>
                  <a:pt x="11101941" y="3290015"/>
                </a:cubicBezTo>
                <a:cubicBezTo>
                  <a:pt x="11004227" y="3310785"/>
                  <a:pt x="10864541" y="3302207"/>
                  <a:pt x="10647630" y="3290015"/>
                </a:cubicBezTo>
                <a:cubicBezTo>
                  <a:pt x="10430719" y="3277823"/>
                  <a:pt x="10254420" y="3281299"/>
                  <a:pt x="10086422" y="3290015"/>
                </a:cubicBezTo>
                <a:cubicBezTo>
                  <a:pt x="9918424" y="3298731"/>
                  <a:pt x="9652001" y="3298301"/>
                  <a:pt x="9525215" y="3290015"/>
                </a:cubicBezTo>
                <a:cubicBezTo>
                  <a:pt x="9398429" y="3281729"/>
                  <a:pt x="9081712" y="3319447"/>
                  <a:pt x="8857111" y="3290015"/>
                </a:cubicBezTo>
                <a:cubicBezTo>
                  <a:pt x="8632510" y="3260583"/>
                  <a:pt x="8365512" y="3274697"/>
                  <a:pt x="7975213" y="3290015"/>
                </a:cubicBezTo>
                <a:cubicBezTo>
                  <a:pt x="7584914" y="3305333"/>
                  <a:pt x="7605174" y="3265318"/>
                  <a:pt x="7414005" y="3290015"/>
                </a:cubicBezTo>
                <a:cubicBezTo>
                  <a:pt x="7222836" y="3314712"/>
                  <a:pt x="7050457" y="3272637"/>
                  <a:pt x="6745901" y="3290015"/>
                </a:cubicBezTo>
                <a:cubicBezTo>
                  <a:pt x="6441345" y="3307393"/>
                  <a:pt x="6428102" y="3314970"/>
                  <a:pt x="6184693" y="3290015"/>
                </a:cubicBezTo>
                <a:cubicBezTo>
                  <a:pt x="5941284" y="3265060"/>
                  <a:pt x="5807794" y="3320833"/>
                  <a:pt x="5516589" y="3290015"/>
                </a:cubicBezTo>
                <a:cubicBezTo>
                  <a:pt x="5225384" y="3259197"/>
                  <a:pt x="5076441" y="3313291"/>
                  <a:pt x="4741588" y="3290015"/>
                </a:cubicBezTo>
                <a:cubicBezTo>
                  <a:pt x="4406735" y="3266739"/>
                  <a:pt x="4343383" y="3265366"/>
                  <a:pt x="4180380" y="3290015"/>
                </a:cubicBezTo>
                <a:cubicBezTo>
                  <a:pt x="4017377" y="3314664"/>
                  <a:pt x="3495154" y="3314078"/>
                  <a:pt x="3298483" y="3290015"/>
                </a:cubicBezTo>
                <a:cubicBezTo>
                  <a:pt x="3101812" y="3265952"/>
                  <a:pt x="2822671" y="3320451"/>
                  <a:pt x="2630378" y="3290015"/>
                </a:cubicBezTo>
                <a:cubicBezTo>
                  <a:pt x="2438086" y="3259579"/>
                  <a:pt x="2307121" y="3268469"/>
                  <a:pt x="2176067" y="3290015"/>
                </a:cubicBezTo>
                <a:cubicBezTo>
                  <a:pt x="2045013" y="3311561"/>
                  <a:pt x="1654460" y="3286175"/>
                  <a:pt x="1294170" y="3290015"/>
                </a:cubicBezTo>
                <a:cubicBezTo>
                  <a:pt x="933880" y="3293855"/>
                  <a:pt x="736706" y="3278770"/>
                  <a:pt x="412272" y="3290015"/>
                </a:cubicBezTo>
                <a:cubicBezTo>
                  <a:pt x="204325" y="3284251"/>
                  <a:pt x="6011" y="3107192"/>
                  <a:pt x="0" y="2877743"/>
                </a:cubicBezTo>
                <a:cubicBezTo>
                  <a:pt x="15902" y="2703658"/>
                  <a:pt x="-16397" y="2513452"/>
                  <a:pt x="0" y="2261375"/>
                </a:cubicBezTo>
                <a:cubicBezTo>
                  <a:pt x="16397" y="2009298"/>
                  <a:pt x="-6275" y="1756740"/>
                  <a:pt x="0" y="1620353"/>
                </a:cubicBezTo>
                <a:cubicBezTo>
                  <a:pt x="6275" y="1483966"/>
                  <a:pt x="20976" y="1209899"/>
                  <a:pt x="0" y="954676"/>
                </a:cubicBezTo>
                <a:cubicBezTo>
                  <a:pt x="-20976" y="699453"/>
                  <a:pt x="11802" y="542133"/>
                  <a:pt x="0" y="412272"/>
                </a:cubicBezTo>
                <a:close/>
              </a:path>
              <a:path w="11514213" h="3290015" stroke="0" extrusionOk="0">
                <a:moveTo>
                  <a:pt x="0" y="412272"/>
                </a:moveTo>
                <a:cubicBezTo>
                  <a:pt x="1295" y="224186"/>
                  <a:pt x="205674" y="37693"/>
                  <a:pt x="412272" y="0"/>
                </a:cubicBezTo>
                <a:cubicBezTo>
                  <a:pt x="749717" y="-12648"/>
                  <a:pt x="856294" y="-1167"/>
                  <a:pt x="1187273" y="0"/>
                </a:cubicBezTo>
                <a:cubicBezTo>
                  <a:pt x="1518252" y="1167"/>
                  <a:pt x="1476343" y="-13122"/>
                  <a:pt x="1641584" y="0"/>
                </a:cubicBezTo>
                <a:cubicBezTo>
                  <a:pt x="1806825" y="13122"/>
                  <a:pt x="1943889" y="459"/>
                  <a:pt x="2095895" y="0"/>
                </a:cubicBezTo>
                <a:cubicBezTo>
                  <a:pt x="2247901" y="-459"/>
                  <a:pt x="2690122" y="29508"/>
                  <a:pt x="2870896" y="0"/>
                </a:cubicBezTo>
                <a:cubicBezTo>
                  <a:pt x="3051670" y="-29508"/>
                  <a:pt x="3250450" y="-27703"/>
                  <a:pt x="3432103" y="0"/>
                </a:cubicBezTo>
                <a:cubicBezTo>
                  <a:pt x="3613756" y="27703"/>
                  <a:pt x="4065806" y="-41733"/>
                  <a:pt x="4314001" y="0"/>
                </a:cubicBezTo>
                <a:cubicBezTo>
                  <a:pt x="4562196" y="41733"/>
                  <a:pt x="4813571" y="23507"/>
                  <a:pt x="5195899" y="0"/>
                </a:cubicBezTo>
                <a:cubicBezTo>
                  <a:pt x="5578227" y="-23507"/>
                  <a:pt x="5621496" y="-31599"/>
                  <a:pt x="5970900" y="0"/>
                </a:cubicBezTo>
                <a:cubicBezTo>
                  <a:pt x="6320304" y="31599"/>
                  <a:pt x="6291189" y="3140"/>
                  <a:pt x="6425211" y="0"/>
                </a:cubicBezTo>
                <a:cubicBezTo>
                  <a:pt x="6559233" y="-3140"/>
                  <a:pt x="6629795" y="13347"/>
                  <a:pt x="6772625" y="0"/>
                </a:cubicBezTo>
                <a:cubicBezTo>
                  <a:pt x="6915455" y="-13347"/>
                  <a:pt x="7339876" y="20271"/>
                  <a:pt x="7654523" y="0"/>
                </a:cubicBezTo>
                <a:cubicBezTo>
                  <a:pt x="7969170" y="-20271"/>
                  <a:pt x="8085442" y="31796"/>
                  <a:pt x="8322627" y="0"/>
                </a:cubicBezTo>
                <a:cubicBezTo>
                  <a:pt x="8559812" y="-31796"/>
                  <a:pt x="8794164" y="-31153"/>
                  <a:pt x="8990731" y="0"/>
                </a:cubicBezTo>
                <a:cubicBezTo>
                  <a:pt x="9187298" y="31153"/>
                  <a:pt x="9323522" y="969"/>
                  <a:pt x="9445042" y="0"/>
                </a:cubicBezTo>
                <a:cubicBezTo>
                  <a:pt x="9566562" y="-969"/>
                  <a:pt x="10026241" y="-13051"/>
                  <a:pt x="10220043" y="0"/>
                </a:cubicBezTo>
                <a:cubicBezTo>
                  <a:pt x="10413845" y="13051"/>
                  <a:pt x="10911601" y="37323"/>
                  <a:pt x="11101941" y="0"/>
                </a:cubicBezTo>
                <a:cubicBezTo>
                  <a:pt x="11336666" y="-14586"/>
                  <a:pt x="11534180" y="210752"/>
                  <a:pt x="11514213" y="412272"/>
                </a:cubicBezTo>
                <a:cubicBezTo>
                  <a:pt x="11508320" y="680829"/>
                  <a:pt x="11525428" y="744892"/>
                  <a:pt x="11514213" y="954676"/>
                </a:cubicBezTo>
                <a:cubicBezTo>
                  <a:pt x="11502998" y="1164460"/>
                  <a:pt x="11539992" y="1283747"/>
                  <a:pt x="11514213" y="1595698"/>
                </a:cubicBezTo>
                <a:cubicBezTo>
                  <a:pt x="11488434" y="1907649"/>
                  <a:pt x="11495528" y="1922444"/>
                  <a:pt x="11514213" y="2187411"/>
                </a:cubicBezTo>
                <a:cubicBezTo>
                  <a:pt x="11532898" y="2452378"/>
                  <a:pt x="11484272" y="2578324"/>
                  <a:pt x="11514213" y="2877743"/>
                </a:cubicBezTo>
                <a:cubicBezTo>
                  <a:pt x="11524571" y="3127923"/>
                  <a:pt x="11294783" y="3276914"/>
                  <a:pt x="11101941" y="3290015"/>
                </a:cubicBezTo>
                <a:cubicBezTo>
                  <a:pt x="10739621" y="3323607"/>
                  <a:pt x="10491081" y="3300762"/>
                  <a:pt x="10326940" y="3290015"/>
                </a:cubicBezTo>
                <a:cubicBezTo>
                  <a:pt x="10162799" y="3279268"/>
                  <a:pt x="9745221" y="3255864"/>
                  <a:pt x="9445042" y="3290015"/>
                </a:cubicBezTo>
                <a:cubicBezTo>
                  <a:pt x="9144863" y="3324166"/>
                  <a:pt x="8850814" y="3306889"/>
                  <a:pt x="8563145" y="3290015"/>
                </a:cubicBezTo>
                <a:cubicBezTo>
                  <a:pt x="8275476" y="3273141"/>
                  <a:pt x="8167720" y="3297337"/>
                  <a:pt x="8001937" y="3290015"/>
                </a:cubicBezTo>
                <a:cubicBezTo>
                  <a:pt x="7836154" y="3282693"/>
                  <a:pt x="7737231" y="3281037"/>
                  <a:pt x="7654523" y="3290015"/>
                </a:cubicBezTo>
                <a:cubicBezTo>
                  <a:pt x="7571815" y="3298993"/>
                  <a:pt x="7381443" y="3310537"/>
                  <a:pt x="7200212" y="3290015"/>
                </a:cubicBezTo>
                <a:cubicBezTo>
                  <a:pt x="7018981" y="3269493"/>
                  <a:pt x="6928769" y="3290297"/>
                  <a:pt x="6745901" y="3290015"/>
                </a:cubicBezTo>
                <a:cubicBezTo>
                  <a:pt x="6563033" y="3289733"/>
                  <a:pt x="6346930" y="3302993"/>
                  <a:pt x="5970900" y="3290015"/>
                </a:cubicBezTo>
                <a:cubicBezTo>
                  <a:pt x="5594870" y="3277037"/>
                  <a:pt x="5754212" y="3295649"/>
                  <a:pt x="5623486" y="3290015"/>
                </a:cubicBezTo>
                <a:cubicBezTo>
                  <a:pt x="5492760" y="3284381"/>
                  <a:pt x="5351620" y="3311836"/>
                  <a:pt x="5169175" y="3290015"/>
                </a:cubicBezTo>
                <a:cubicBezTo>
                  <a:pt x="4986730" y="3268194"/>
                  <a:pt x="4645162" y="3277674"/>
                  <a:pt x="4287277" y="3290015"/>
                </a:cubicBezTo>
                <a:cubicBezTo>
                  <a:pt x="3929392" y="3302356"/>
                  <a:pt x="4033034" y="3297017"/>
                  <a:pt x="3939863" y="3290015"/>
                </a:cubicBezTo>
                <a:cubicBezTo>
                  <a:pt x="3846692" y="3283013"/>
                  <a:pt x="3734542" y="3274170"/>
                  <a:pt x="3592449" y="3290015"/>
                </a:cubicBezTo>
                <a:cubicBezTo>
                  <a:pt x="3450356" y="3305860"/>
                  <a:pt x="3356989" y="3282837"/>
                  <a:pt x="3245034" y="3290015"/>
                </a:cubicBezTo>
                <a:cubicBezTo>
                  <a:pt x="3133080" y="3297193"/>
                  <a:pt x="2767178" y="3283081"/>
                  <a:pt x="2576930" y="3290015"/>
                </a:cubicBezTo>
                <a:cubicBezTo>
                  <a:pt x="2386682" y="3296949"/>
                  <a:pt x="2047774" y="3289752"/>
                  <a:pt x="1908826" y="3290015"/>
                </a:cubicBezTo>
                <a:cubicBezTo>
                  <a:pt x="1769878" y="3290278"/>
                  <a:pt x="1531404" y="3299018"/>
                  <a:pt x="1240721" y="3290015"/>
                </a:cubicBezTo>
                <a:cubicBezTo>
                  <a:pt x="950039" y="3281012"/>
                  <a:pt x="654464" y="3319461"/>
                  <a:pt x="412272" y="3290015"/>
                </a:cubicBezTo>
                <a:cubicBezTo>
                  <a:pt x="192407" y="3299298"/>
                  <a:pt x="-12421" y="3111320"/>
                  <a:pt x="0" y="2877743"/>
                </a:cubicBezTo>
                <a:cubicBezTo>
                  <a:pt x="28180" y="2613012"/>
                  <a:pt x="-1694" y="2422047"/>
                  <a:pt x="0" y="2261375"/>
                </a:cubicBezTo>
                <a:cubicBezTo>
                  <a:pt x="1694" y="2100703"/>
                  <a:pt x="16985" y="1924458"/>
                  <a:pt x="0" y="1645008"/>
                </a:cubicBezTo>
                <a:cubicBezTo>
                  <a:pt x="-16985" y="1365558"/>
                  <a:pt x="19483" y="1270833"/>
                  <a:pt x="0" y="1053294"/>
                </a:cubicBezTo>
                <a:cubicBezTo>
                  <a:pt x="-19483" y="835755"/>
                  <a:pt x="14476" y="615076"/>
                  <a:pt x="0" y="41227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just">
              <a:defRPr/>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Rounded Corners 8">
            <a:extLst>
              <a:ext uri="{FF2B5EF4-FFF2-40B4-BE49-F238E27FC236}">
                <a16:creationId xmlns:a16="http://schemas.microsoft.com/office/drawing/2014/main" id="{F360E697-0DE6-4108-B55C-9CD62C9E567B}"/>
              </a:ext>
            </a:extLst>
          </p:cNvPr>
          <p:cNvSpPr/>
          <p:nvPr/>
        </p:nvSpPr>
        <p:spPr>
          <a:xfrm>
            <a:off x="222860" y="504390"/>
            <a:ext cx="2237311" cy="70788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ĐOẠN 3</a:t>
            </a:r>
          </a:p>
        </p:txBody>
      </p:sp>
      <p:pic>
        <p:nvPicPr>
          <p:cNvPr id="2" name="Picture 1">
            <a:extLst>
              <a:ext uri="{FF2B5EF4-FFF2-40B4-BE49-F238E27FC236}">
                <a16:creationId xmlns:a16="http://schemas.microsoft.com/office/drawing/2014/main" id="{64B55BD8-8F88-429D-B556-622383279B06}"/>
              </a:ext>
            </a:extLst>
          </p:cNvPr>
          <p:cNvPicPr>
            <a:picLocks noChangeAspect="1"/>
          </p:cNvPicPr>
          <p:nvPr/>
        </p:nvPicPr>
        <p:blipFill>
          <a:blip r:embed="rId2"/>
          <a:stretch>
            <a:fillRect/>
          </a:stretch>
        </p:blipFill>
        <p:spPr>
          <a:xfrm>
            <a:off x="2227746" y="310430"/>
            <a:ext cx="7888908" cy="707197"/>
          </a:xfrm>
          <a:prstGeom prst="rect">
            <a:avLst/>
          </a:prstGeom>
        </p:spPr>
      </p:pic>
    </p:spTree>
    <p:extLst>
      <p:ext uri="{BB962C8B-B14F-4D97-AF65-F5344CB8AC3E}">
        <p14:creationId xmlns:p14="http://schemas.microsoft.com/office/powerpoint/2010/main" val="20076020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14:presetBounceEnd="66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6000">
                                          <p:cBhvr additive="base">
                                            <p:cTn id="12" dur="1000" fill="hold"/>
                                            <p:tgtEl>
                                              <p:spTgt spid="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8D3E96A3-FA90-47C5-892E-14B632ACF612}"/>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7220087" y="2700319"/>
            <a:ext cx="965105" cy="965105"/>
          </a:xfrm>
          <a:prstGeom prst="rect">
            <a:avLst/>
          </a:prstGeom>
          <a:noFill/>
          <a:extLst>
            <a:ext uri="{909E8E84-426E-40DD-AFC4-6F175D3DCCD1}">
              <a14:hiddenFill xmlns:a14="http://schemas.microsoft.com/office/drawing/2010/main">
                <a:solidFill>
                  <a:srgbClr val="FFFFFF"/>
                </a:solidFill>
              </a14:hiddenFill>
            </a:ext>
          </a:extLst>
        </p:spPr>
      </p:pic>
      <p:grpSp>
        <p:nvGrpSpPr>
          <p:cNvPr id="47" name="Group 46">
            <a:extLst>
              <a:ext uri="{FF2B5EF4-FFF2-40B4-BE49-F238E27FC236}">
                <a16:creationId xmlns:a16="http://schemas.microsoft.com/office/drawing/2014/main" id="{F80C1444-8CD6-4800-B59F-753E070DEBB0}"/>
              </a:ext>
            </a:extLst>
          </p:cNvPr>
          <p:cNvGrpSpPr/>
          <p:nvPr/>
        </p:nvGrpSpPr>
        <p:grpSpPr>
          <a:xfrm>
            <a:off x="249396" y="468879"/>
            <a:ext cx="5846603" cy="2426721"/>
            <a:chOff x="2975205" y="1255651"/>
            <a:chExt cx="5432196" cy="3036949"/>
          </a:xfrm>
        </p:grpSpPr>
        <p:sp>
          <p:nvSpPr>
            <p:cNvPr id="48" name="Rectangle: Rounded Corners 6">
              <a:extLst>
                <a:ext uri="{FF2B5EF4-FFF2-40B4-BE49-F238E27FC236}">
                  <a16:creationId xmlns:a16="http://schemas.microsoft.com/office/drawing/2014/main" id="{2A1CC376-7CD4-4E31-90F2-F099D158EF3F}"/>
                </a:ext>
              </a:extLst>
            </p:cNvPr>
            <p:cNvSpPr/>
            <p:nvPr/>
          </p:nvSpPr>
          <p:spPr>
            <a:xfrm>
              <a:off x="2975205" y="1724298"/>
              <a:ext cx="5432196" cy="2568302"/>
            </a:xfrm>
            <a:custGeom>
              <a:avLst/>
              <a:gdLst>
                <a:gd name="connsiteX0" fmla="*/ 0 w 5432196"/>
                <a:gd name="connsiteY0" fmla="*/ 518078 h 2568302"/>
                <a:gd name="connsiteX1" fmla="*/ 481356 w 5432196"/>
                <a:gd name="connsiteY1" fmla="*/ 0 h 2568302"/>
                <a:gd name="connsiteX2" fmla="*/ 1119854 w 5432196"/>
                <a:gd name="connsiteY2" fmla="*/ 0 h 2568302"/>
                <a:gd name="connsiteX3" fmla="*/ 1668961 w 5432196"/>
                <a:gd name="connsiteY3" fmla="*/ 0 h 2568302"/>
                <a:gd name="connsiteX4" fmla="*/ 2218069 w 5432196"/>
                <a:gd name="connsiteY4" fmla="*/ 0 h 2568302"/>
                <a:gd name="connsiteX5" fmla="*/ 2901261 w 5432196"/>
                <a:gd name="connsiteY5" fmla="*/ 0 h 2568302"/>
                <a:gd name="connsiteX6" fmla="*/ 3405675 w 5432196"/>
                <a:gd name="connsiteY6" fmla="*/ 0 h 2568302"/>
                <a:gd name="connsiteX7" fmla="*/ 3954783 w 5432196"/>
                <a:gd name="connsiteY7" fmla="*/ 0 h 2568302"/>
                <a:gd name="connsiteX8" fmla="*/ 4950839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50839 w 5432196"/>
                <a:gd name="connsiteY13" fmla="*/ 2568302 h 2568302"/>
                <a:gd name="connsiteX14" fmla="*/ 4312341 w 5432196"/>
                <a:gd name="connsiteY14" fmla="*/ 2568302 h 2568302"/>
                <a:gd name="connsiteX15" fmla="*/ 3673844 w 5432196"/>
                <a:gd name="connsiteY15" fmla="*/ 2568302 h 2568302"/>
                <a:gd name="connsiteX16" fmla="*/ 2990651 w 5432196"/>
                <a:gd name="connsiteY16" fmla="*/ 2568302 h 2568302"/>
                <a:gd name="connsiteX17" fmla="*/ 2352154 w 5432196"/>
                <a:gd name="connsiteY17" fmla="*/ 2568302 h 2568302"/>
                <a:gd name="connsiteX18" fmla="*/ 1758351 w 5432196"/>
                <a:gd name="connsiteY18" fmla="*/ 2568302 h 2568302"/>
                <a:gd name="connsiteX19" fmla="*/ 1164548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 name="connsiteX0" fmla="*/ 0 w 5432196"/>
                <a:gd name="connsiteY0" fmla="*/ 518078 h 2568302"/>
                <a:gd name="connsiteX1" fmla="*/ 481356 w 5432196"/>
                <a:gd name="connsiteY1" fmla="*/ 0 h 2568302"/>
                <a:gd name="connsiteX2" fmla="*/ 1164548 w 5432196"/>
                <a:gd name="connsiteY2" fmla="*/ 0 h 2568302"/>
                <a:gd name="connsiteX3" fmla="*/ 1713656 w 5432196"/>
                <a:gd name="connsiteY3" fmla="*/ 0 h 2568302"/>
                <a:gd name="connsiteX4" fmla="*/ 2262765 w 5432196"/>
                <a:gd name="connsiteY4" fmla="*/ 0 h 2568302"/>
                <a:gd name="connsiteX5" fmla="*/ 2945957 w 5432196"/>
                <a:gd name="connsiteY5" fmla="*/ 0 h 2568302"/>
                <a:gd name="connsiteX6" fmla="*/ 3539759 w 5432196"/>
                <a:gd name="connsiteY6" fmla="*/ 0 h 2568302"/>
                <a:gd name="connsiteX7" fmla="*/ 4267647 w 5432196"/>
                <a:gd name="connsiteY7" fmla="*/ 0 h 2568302"/>
                <a:gd name="connsiteX8" fmla="*/ 4950839 w 5432196"/>
                <a:gd name="connsiteY8" fmla="*/ 0 h 2568302"/>
                <a:gd name="connsiteX9" fmla="*/ 5432196 w 5432196"/>
                <a:gd name="connsiteY9" fmla="*/ 518078 h 2568302"/>
                <a:gd name="connsiteX10" fmla="*/ 5432196 w 5432196"/>
                <a:gd name="connsiteY10" fmla="*/ 998150 h 2568302"/>
                <a:gd name="connsiteX11" fmla="*/ 5432196 w 5432196"/>
                <a:gd name="connsiteY11" fmla="*/ 1539509 h 2568302"/>
                <a:gd name="connsiteX12" fmla="*/ 5432196 w 5432196"/>
                <a:gd name="connsiteY12" fmla="*/ 2050224 h 2568302"/>
                <a:gd name="connsiteX13" fmla="*/ 4950839 w 5432196"/>
                <a:gd name="connsiteY13" fmla="*/ 2568302 h 2568302"/>
                <a:gd name="connsiteX14" fmla="*/ 4446426 w 5432196"/>
                <a:gd name="connsiteY14" fmla="*/ 2568302 h 2568302"/>
                <a:gd name="connsiteX15" fmla="*/ 3718539 w 5432196"/>
                <a:gd name="connsiteY15" fmla="*/ 2568302 h 2568302"/>
                <a:gd name="connsiteX16" fmla="*/ 3124736 w 5432196"/>
                <a:gd name="connsiteY16" fmla="*/ 2568302 h 2568302"/>
                <a:gd name="connsiteX17" fmla="*/ 2530934 w 5432196"/>
                <a:gd name="connsiteY17" fmla="*/ 2568302 h 2568302"/>
                <a:gd name="connsiteX18" fmla="*/ 1803046 w 5432196"/>
                <a:gd name="connsiteY18" fmla="*/ 2568302 h 2568302"/>
                <a:gd name="connsiteX19" fmla="*/ 1119854 w 5432196"/>
                <a:gd name="connsiteY19" fmla="*/ 2568302 h 2568302"/>
                <a:gd name="connsiteX20" fmla="*/ 481356 w 5432196"/>
                <a:gd name="connsiteY20" fmla="*/ 2568302 h 2568302"/>
                <a:gd name="connsiteX21" fmla="*/ 0 w 5432196"/>
                <a:gd name="connsiteY21" fmla="*/ 2050224 h 2568302"/>
                <a:gd name="connsiteX22" fmla="*/ 0 w 5432196"/>
                <a:gd name="connsiteY22" fmla="*/ 1539509 h 2568302"/>
                <a:gd name="connsiteX23" fmla="*/ 0 w 5432196"/>
                <a:gd name="connsiteY23" fmla="*/ 1044115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553" y="205915"/>
                    <a:pt x="246406" y="50524"/>
                    <a:pt x="481356" y="0"/>
                  </a:cubicBezTo>
                  <a:cubicBezTo>
                    <a:pt x="771439" y="795"/>
                    <a:pt x="997030" y="3837"/>
                    <a:pt x="1119854" y="0"/>
                  </a:cubicBezTo>
                  <a:cubicBezTo>
                    <a:pt x="1268304" y="-6902"/>
                    <a:pt x="1549735" y="-13260"/>
                    <a:pt x="1668961" y="0"/>
                  </a:cubicBezTo>
                  <a:cubicBezTo>
                    <a:pt x="1808431" y="-1534"/>
                    <a:pt x="2104387" y="30257"/>
                    <a:pt x="2218069" y="0"/>
                  </a:cubicBezTo>
                  <a:cubicBezTo>
                    <a:pt x="2343161" y="-16524"/>
                    <a:pt x="2731104" y="25428"/>
                    <a:pt x="2901261" y="0"/>
                  </a:cubicBezTo>
                  <a:cubicBezTo>
                    <a:pt x="3072577" y="-16460"/>
                    <a:pt x="3253458" y="-2485"/>
                    <a:pt x="3405675" y="0"/>
                  </a:cubicBezTo>
                  <a:cubicBezTo>
                    <a:pt x="3557936" y="7037"/>
                    <a:pt x="3684270" y="-9614"/>
                    <a:pt x="3954783" y="0"/>
                  </a:cubicBezTo>
                  <a:cubicBezTo>
                    <a:pt x="4201701" y="-23398"/>
                    <a:pt x="4779432" y="20089"/>
                    <a:pt x="4950839" y="0"/>
                  </a:cubicBezTo>
                  <a:cubicBezTo>
                    <a:pt x="5215418" y="-65812"/>
                    <a:pt x="5404419" y="214710"/>
                    <a:pt x="5432196" y="518078"/>
                  </a:cubicBezTo>
                  <a:cubicBezTo>
                    <a:pt x="5462337" y="781268"/>
                    <a:pt x="5432953" y="861832"/>
                    <a:pt x="5432196" y="1044115"/>
                  </a:cubicBezTo>
                  <a:cubicBezTo>
                    <a:pt x="5410451" y="1224821"/>
                    <a:pt x="5437341" y="1343457"/>
                    <a:pt x="5432196" y="1554830"/>
                  </a:cubicBezTo>
                  <a:cubicBezTo>
                    <a:pt x="5413092" y="1773082"/>
                    <a:pt x="5449962" y="1868144"/>
                    <a:pt x="5432196" y="2050224"/>
                  </a:cubicBezTo>
                  <a:cubicBezTo>
                    <a:pt x="5448924" y="2332762"/>
                    <a:pt x="5207422" y="2539667"/>
                    <a:pt x="4950839" y="2568302"/>
                  </a:cubicBezTo>
                  <a:cubicBezTo>
                    <a:pt x="4801364" y="2604825"/>
                    <a:pt x="4580869" y="2559852"/>
                    <a:pt x="4312341" y="2568302"/>
                  </a:cubicBezTo>
                  <a:cubicBezTo>
                    <a:pt x="4069715" y="2537318"/>
                    <a:pt x="3842566" y="2550741"/>
                    <a:pt x="3673844" y="2568302"/>
                  </a:cubicBezTo>
                  <a:cubicBezTo>
                    <a:pt x="3417977" y="2599711"/>
                    <a:pt x="3266664" y="2554276"/>
                    <a:pt x="2990651" y="2568302"/>
                  </a:cubicBezTo>
                  <a:cubicBezTo>
                    <a:pt x="2728633" y="2568555"/>
                    <a:pt x="2619912" y="2593147"/>
                    <a:pt x="2352154" y="2568302"/>
                  </a:cubicBezTo>
                  <a:cubicBezTo>
                    <a:pt x="2102428" y="2581209"/>
                    <a:pt x="1903165" y="2569159"/>
                    <a:pt x="1758351" y="2568302"/>
                  </a:cubicBezTo>
                  <a:cubicBezTo>
                    <a:pt x="1595711" y="2513404"/>
                    <a:pt x="1306550" y="2592537"/>
                    <a:pt x="1164548" y="2568302"/>
                  </a:cubicBezTo>
                  <a:cubicBezTo>
                    <a:pt x="1002934" y="2540230"/>
                    <a:pt x="806486" y="2597225"/>
                    <a:pt x="481356" y="2568302"/>
                  </a:cubicBezTo>
                  <a:cubicBezTo>
                    <a:pt x="234079" y="2577316"/>
                    <a:pt x="94081" y="2328657"/>
                    <a:pt x="0" y="2050224"/>
                  </a:cubicBezTo>
                  <a:cubicBezTo>
                    <a:pt x="22595" y="1853976"/>
                    <a:pt x="-21452" y="1691071"/>
                    <a:pt x="0" y="1539509"/>
                  </a:cubicBezTo>
                  <a:cubicBezTo>
                    <a:pt x="15148" y="1368061"/>
                    <a:pt x="11424" y="1228555"/>
                    <a:pt x="0" y="998150"/>
                  </a:cubicBezTo>
                  <a:cubicBezTo>
                    <a:pt x="-5778" y="799372"/>
                    <a:pt x="-26692" y="662621"/>
                    <a:pt x="0" y="518078"/>
                  </a:cubicBezTo>
                  <a:close/>
                </a:path>
                <a:path w="5432196" h="2568302" stroke="0" extrusionOk="0">
                  <a:moveTo>
                    <a:pt x="0" y="518078"/>
                  </a:moveTo>
                  <a:cubicBezTo>
                    <a:pt x="37768" y="245456"/>
                    <a:pt x="222313" y="7075"/>
                    <a:pt x="481356" y="0"/>
                  </a:cubicBezTo>
                  <a:cubicBezTo>
                    <a:pt x="754901" y="-43033"/>
                    <a:pt x="865558" y="-11764"/>
                    <a:pt x="1164548" y="0"/>
                  </a:cubicBezTo>
                  <a:cubicBezTo>
                    <a:pt x="1455247" y="950"/>
                    <a:pt x="1514479" y="-10784"/>
                    <a:pt x="1713656" y="0"/>
                  </a:cubicBezTo>
                  <a:cubicBezTo>
                    <a:pt x="1913915" y="25223"/>
                    <a:pt x="2011888" y="-17878"/>
                    <a:pt x="2262765" y="0"/>
                  </a:cubicBezTo>
                  <a:cubicBezTo>
                    <a:pt x="2485314" y="11517"/>
                    <a:pt x="2706916" y="16160"/>
                    <a:pt x="2945957" y="0"/>
                  </a:cubicBezTo>
                  <a:cubicBezTo>
                    <a:pt x="3161485" y="-2249"/>
                    <a:pt x="3256494" y="20239"/>
                    <a:pt x="3539759" y="0"/>
                  </a:cubicBezTo>
                  <a:cubicBezTo>
                    <a:pt x="3864611" y="-1725"/>
                    <a:pt x="4074532" y="34854"/>
                    <a:pt x="4267647" y="0"/>
                  </a:cubicBezTo>
                  <a:cubicBezTo>
                    <a:pt x="4485038" y="9616"/>
                    <a:pt x="4628140" y="-12896"/>
                    <a:pt x="4950839" y="0"/>
                  </a:cubicBezTo>
                  <a:cubicBezTo>
                    <a:pt x="5143020" y="30456"/>
                    <a:pt x="5479640" y="136434"/>
                    <a:pt x="5432196" y="518078"/>
                  </a:cubicBezTo>
                  <a:cubicBezTo>
                    <a:pt x="5419114" y="651226"/>
                    <a:pt x="5431835" y="869751"/>
                    <a:pt x="5432196" y="998150"/>
                  </a:cubicBezTo>
                  <a:cubicBezTo>
                    <a:pt x="5460412" y="1085812"/>
                    <a:pt x="5420343" y="1378252"/>
                    <a:pt x="5432196" y="1539509"/>
                  </a:cubicBezTo>
                  <a:cubicBezTo>
                    <a:pt x="5449732" y="1749718"/>
                    <a:pt x="5432046" y="1821047"/>
                    <a:pt x="5432196" y="2050224"/>
                  </a:cubicBezTo>
                  <a:cubicBezTo>
                    <a:pt x="5428124" y="2240904"/>
                    <a:pt x="5177099" y="2510894"/>
                    <a:pt x="4950839" y="2568302"/>
                  </a:cubicBezTo>
                  <a:cubicBezTo>
                    <a:pt x="4827408" y="2561097"/>
                    <a:pt x="4583340" y="2547514"/>
                    <a:pt x="4446426" y="2568302"/>
                  </a:cubicBezTo>
                  <a:cubicBezTo>
                    <a:pt x="4273660" y="2590633"/>
                    <a:pt x="3913549" y="2614333"/>
                    <a:pt x="3718539" y="2568302"/>
                  </a:cubicBezTo>
                  <a:cubicBezTo>
                    <a:pt x="3520217" y="2531369"/>
                    <a:pt x="3369430" y="2588371"/>
                    <a:pt x="3124736" y="2568302"/>
                  </a:cubicBezTo>
                  <a:cubicBezTo>
                    <a:pt x="2874272" y="2536833"/>
                    <a:pt x="2700201" y="2596687"/>
                    <a:pt x="2530934" y="2568302"/>
                  </a:cubicBezTo>
                  <a:cubicBezTo>
                    <a:pt x="2387022" y="2528320"/>
                    <a:pt x="2203700" y="2550233"/>
                    <a:pt x="1803046" y="2568302"/>
                  </a:cubicBezTo>
                  <a:cubicBezTo>
                    <a:pt x="1443093" y="2555015"/>
                    <a:pt x="1292644" y="2603272"/>
                    <a:pt x="1119854" y="2568302"/>
                  </a:cubicBezTo>
                  <a:cubicBezTo>
                    <a:pt x="929947" y="2549753"/>
                    <a:pt x="636109" y="2594303"/>
                    <a:pt x="481356" y="2568302"/>
                  </a:cubicBezTo>
                  <a:cubicBezTo>
                    <a:pt x="228450" y="2524254"/>
                    <a:pt x="-29662" y="2401907"/>
                    <a:pt x="0" y="2050224"/>
                  </a:cubicBezTo>
                  <a:cubicBezTo>
                    <a:pt x="5653" y="1871865"/>
                    <a:pt x="-28553" y="1803758"/>
                    <a:pt x="0" y="1539509"/>
                  </a:cubicBezTo>
                  <a:cubicBezTo>
                    <a:pt x="12062" y="1289509"/>
                    <a:pt x="5729" y="1291612"/>
                    <a:pt x="0" y="1044115"/>
                  </a:cubicBezTo>
                  <a:cubicBezTo>
                    <a:pt x="8440" y="794936"/>
                    <a:pt x="-1759" y="652462"/>
                    <a:pt x="0" y="518078"/>
                  </a:cubicBezTo>
                  <a:close/>
                </a:path>
                <a:path w="5432196" h="2568302" fill="none" stroke="0" extrusionOk="0">
                  <a:moveTo>
                    <a:pt x="0" y="518078"/>
                  </a:moveTo>
                  <a:cubicBezTo>
                    <a:pt x="-9245" y="238813"/>
                    <a:pt x="259712" y="71626"/>
                    <a:pt x="481356" y="0"/>
                  </a:cubicBezTo>
                  <a:cubicBezTo>
                    <a:pt x="742700" y="3630"/>
                    <a:pt x="982304" y="-7504"/>
                    <a:pt x="1119854" y="0"/>
                  </a:cubicBezTo>
                  <a:cubicBezTo>
                    <a:pt x="1277229" y="-3866"/>
                    <a:pt x="1515455" y="359"/>
                    <a:pt x="1668961" y="0"/>
                  </a:cubicBezTo>
                  <a:cubicBezTo>
                    <a:pt x="1799518" y="3526"/>
                    <a:pt x="2118861" y="-5729"/>
                    <a:pt x="2218069" y="0"/>
                  </a:cubicBezTo>
                  <a:cubicBezTo>
                    <a:pt x="2345931" y="-12941"/>
                    <a:pt x="2742281" y="14232"/>
                    <a:pt x="2901261" y="0"/>
                  </a:cubicBezTo>
                  <a:cubicBezTo>
                    <a:pt x="3055865" y="-40947"/>
                    <a:pt x="3229431" y="18769"/>
                    <a:pt x="3405675" y="0"/>
                  </a:cubicBezTo>
                  <a:cubicBezTo>
                    <a:pt x="3566833" y="-10060"/>
                    <a:pt x="3685125" y="14075"/>
                    <a:pt x="3954783" y="0"/>
                  </a:cubicBezTo>
                  <a:cubicBezTo>
                    <a:pt x="4215040" y="-9018"/>
                    <a:pt x="4695748" y="16942"/>
                    <a:pt x="4950839" y="0"/>
                  </a:cubicBezTo>
                  <a:cubicBezTo>
                    <a:pt x="5198756" y="-60883"/>
                    <a:pt x="5436852" y="167430"/>
                    <a:pt x="5432196" y="518078"/>
                  </a:cubicBezTo>
                  <a:cubicBezTo>
                    <a:pt x="5451105" y="757520"/>
                    <a:pt x="5459047" y="858092"/>
                    <a:pt x="5432196" y="1044115"/>
                  </a:cubicBezTo>
                  <a:cubicBezTo>
                    <a:pt x="5413937" y="1234415"/>
                    <a:pt x="5439084" y="1342202"/>
                    <a:pt x="5432196" y="1554830"/>
                  </a:cubicBezTo>
                  <a:cubicBezTo>
                    <a:pt x="5424136" y="1760371"/>
                    <a:pt x="5426220" y="1903589"/>
                    <a:pt x="5432196" y="2050224"/>
                  </a:cubicBezTo>
                  <a:cubicBezTo>
                    <a:pt x="5499036" y="2319848"/>
                    <a:pt x="5193037" y="2554791"/>
                    <a:pt x="4950839" y="2568302"/>
                  </a:cubicBezTo>
                  <a:cubicBezTo>
                    <a:pt x="4777139" y="2608207"/>
                    <a:pt x="4562843" y="2551553"/>
                    <a:pt x="4312341" y="2568302"/>
                  </a:cubicBezTo>
                  <a:cubicBezTo>
                    <a:pt x="4089325" y="2563887"/>
                    <a:pt x="3873811" y="2545283"/>
                    <a:pt x="3673844" y="2568302"/>
                  </a:cubicBezTo>
                  <a:cubicBezTo>
                    <a:pt x="3445794" y="2590752"/>
                    <a:pt x="3252214" y="2526603"/>
                    <a:pt x="2990651" y="2568302"/>
                  </a:cubicBezTo>
                  <a:cubicBezTo>
                    <a:pt x="2718956" y="2584502"/>
                    <a:pt x="2632899" y="2581382"/>
                    <a:pt x="2352154" y="2568302"/>
                  </a:cubicBezTo>
                  <a:cubicBezTo>
                    <a:pt x="2089198" y="2556447"/>
                    <a:pt x="1933174" y="2600790"/>
                    <a:pt x="1758351" y="2568302"/>
                  </a:cubicBezTo>
                  <a:cubicBezTo>
                    <a:pt x="1620411" y="2563363"/>
                    <a:pt x="1290634" y="2593501"/>
                    <a:pt x="1164548" y="2568302"/>
                  </a:cubicBezTo>
                  <a:cubicBezTo>
                    <a:pt x="1017767" y="2571605"/>
                    <a:pt x="795667" y="2557938"/>
                    <a:pt x="481356" y="2568302"/>
                  </a:cubicBezTo>
                  <a:cubicBezTo>
                    <a:pt x="217096" y="2596855"/>
                    <a:pt x="72999" y="2329717"/>
                    <a:pt x="0" y="2050224"/>
                  </a:cubicBezTo>
                  <a:cubicBezTo>
                    <a:pt x="11560" y="1823753"/>
                    <a:pt x="1288" y="1686741"/>
                    <a:pt x="0" y="1539509"/>
                  </a:cubicBezTo>
                  <a:cubicBezTo>
                    <a:pt x="-16722" y="1415380"/>
                    <a:pt x="9308" y="1198598"/>
                    <a:pt x="0" y="998150"/>
                  </a:cubicBezTo>
                  <a:cubicBezTo>
                    <a:pt x="-13075" y="804029"/>
                    <a:pt x="-41508" y="657405"/>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5846603"/>
                        <a:gd name="connsiteY0" fmla="*/ 518078 h 2568302"/>
                        <a:gd name="connsiteX1" fmla="*/ 518078 w 5846603"/>
                        <a:gd name="connsiteY1" fmla="*/ 0 h 2568302"/>
                        <a:gd name="connsiteX2" fmla="*/ 1205285 w 5846603"/>
                        <a:gd name="connsiteY2" fmla="*/ 0 h 2568302"/>
                        <a:gd name="connsiteX3" fmla="*/ 1796282 w 5846603"/>
                        <a:gd name="connsiteY3" fmla="*/ 0 h 2568302"/>
                        <a:gd name="connsiteX4" fmla="*/ 2387280 w 5846603"/>
                        <a:gd name="connsiteY4" fmla="*/ 0 h 2568302"/>
                        <a:gd name="connsiteX5" fmla="*/ 3122591 w 5846603"/>
                        <a:gd name="connsiteY5" fmla="*/ 0 h 2568302"/>
                        <a:gd name="connsiteX6" fmla="*/ 3665485 w 5846603"/>
                        <a:gd name="connsiteY6" fmla="*/ 0 h 2568302"/>
                        <a:gd name="connsiteX7" fmla="*/ 4256483 w 5846603"/>
                        <a:gd name="connsiteY7" fmla="*/ 0 h 2568302"/>
                        <a:gd name="connsiteX8" fmla="*/ 5328525 w 5846603"/>
                        <a:gd name="connsiteY8" fmla="*/ 0 h 2568302"/>
                        <a:gd name="connsiteX9" fmla="*/ 5846603 w 5846603"/>
                        <a:gd name="connsiteY9" fmla="*/ 518078 h 2568302"/>
                        <a:gd name="connsiteX10" fmla="*/ 5846603 w 5846603"/>
                        <a:gd name="connsiteY10" fmla="*/ 1044115 h 2568302"/>
                        <a:gd name="connsiteX11" fmla="*/ 5846603 w 5846603"/>
                        <a:gd name="connsiteY11" fmla="*/ 1554830 h 2568302"/>
                        <a:gd name="connsiteX12" fmla="*/ 5846603 w 5846603"/>
                        <a:gd name="connsiteY12" fmla="*/ 2050224 h 2568302"/>
                        <a:gd name="connsiteX13" fmla="*/ 5328525 w 5846603"/>
                        <a:gd name="connsiteY13" fmla="*/ 2568302 h 2568302"/>
                        <a:gd name="connsiteX14" fmla="*/ 4641318 w 5846603"/>
                        <a:gd name="connsiteY14" fmla="*/ 2568302 h 2568302"/>
                        <a:gd name="connsiteX15" fmla="*/ 3954112 w 5846603"/>
                        <a:gd name="connsiteY15" fmla="*/ 2568302 h 2568302"/>
                        <a:gd name="connsiteX16" fmla="*/ 3218800 w 5846603"/>
                        <a:gd name="connsiteY16" fmla="*/ 2568302 h 2568302"/>
                        <a:gd name="connsiteX17" fmla="*/ 2531594 w 5846603"/>
                        <a:gd name="connsiteY17" fmla="*/ 2568302 h 2568302"/>
                        <a:gd name="connsiteX18" fmla="*/ 1892491 w 5846603"/>
                        <a:gd name="connsiteY18" fmla="*/ 2568302 h 2568302"/>
                        <a:gd name="connsiteX19" fmla="*/ 1253389 w 5846603"/>
                        <a:gd name="connsiteY19" fmla="*/ 2568302 h 2568302"/>
                        <a:gd name="connsiteX20" fmla="*/ 518078 w 5846603"/>
                        <a:gd name="connsiteY20" fmla="*/ 2568302 h 2568302"/>
                        <a:gd name="connsiteX21" fmla="*/ 0 w 5846603"/>
                        <a:gd name="connsiteY21" fmla="*/ 2050224 h 2568302"/>
                        <a:gd name="connsiteX22" fmla="*/ 0 w 5846603"/>
                        <a:gd name="connsiteY22" fmla="*/ 1539509 h 2568302"/>
                        <a:gd name="connsiteX23" fmla="*/ 0 w 5846603"/>
                        <a:gd name="connsiteY23" fmla="*/ 998150 h 2568302"/>
                        <a:gd name="connsiteX24" fmla="*/ 0 w 5846603"/>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46603" h="2568302" fill="none" extrusionOk="0">
                          <a:moveTo>
                            <a:pt x="0" y="518078"/>
                          </a:moveTo>
                          <a:cubicBezTo>
                            <a:pt x="-11387" y="197991"/>
                            <a:pt x="269436" y="54876"/>
                            <a:pt x="518078" y="0"/>
                          </a:cubicBezTo>
                          <a:cubicBezTo>
                            <a:pt x="818910" y="3254"/>
                            <a:pt x="1060559" y="-9585"/>
                            <a:pt x="1205285" y="0"/>
                          </a:cubicBezTo>
                          <a:cubicBezTo>
                            <a:pt x="1350011" y="9585"/>
                            <a:pt x="1638280" y="-2296"/>
                            <a:pt x="1796282" y="0"/>
                          </a:cubicBezTo>
                          <a:cubicBezTo>
                            <a:pt x="1954284" y="2296"/>
                            <a:pt x="2262082" y="9949"/>
                            <a:pt x="2387280" y="0"/>
                          </a:cubicBezTo>
                          <a:cubicBezTo>
                            <a:pt x="2512478" y="-9949"/>
                            <a:pt x="2944270" y="19861"/>
                            <a:pt x="3122591" y="0"/>
                          </a:cubicBezTo>
                          <a:cubicBezTo>
                            <a:pt x="3300912" y="-19861"/>
                            <a:pt x="3497481" y="-5303"/>
                            <a:pt x="3665485" y="0"/>
                          </a:cubicBezTo>
                          <a:cubicBezTo>
                            <a:pt x="3833489" y="5303"/>
                            <a:pt x="3961110" y="9359"/>
                            <a:pt x="4256483" y="0"/>
                          </a:cubicBezTo>
                          <a:cubicBezTo>
                            <a:pt x="4551856" y="-9359"/>
                            <a:pt x="5084868" y="29838"/>
                            <a:pt x="5328525" y="0"/>
                          </a:cubicBezTo>
                          <a:cubicBezTo>
                            <a:pt x="5618536" y="-60694"/>
                            <a:pt x="5832889" y="180293"/>
                            <a:pt x="5846603" y="518078"/>
                          </a:cubicBezTo>
                          <a:cubicBezTo>
                            <a:pt x="5865503" y="766346"/>
                            <a:pt x="5861912" y="855452"/>
                            <a:pt x="5846603" y="1044115"/>
                          </a:cubicBezTo>
                          <a:cubicBezTo>
                            <a:pt x="5831294" y="1232778"/>
                            <a:pt x="5853665" y="1346447"/>
                            <a:pt x="5846603" y="1554830"/>
                          </a:cubicBezTo>
                          <a:cubicBezTo>
                            <a:pt x="5839541" y="1763214"/>
                            <a:pt x="5846227" y="1877753"/>
                            <a:pt x="5846603" y="2050224"/>
                          </a:cubicBezTo>
                          <a:cubicBezTo>
                            <a:pt x="5878739" y="2330653"/>
                            <a:pt x="5588301" y="2540642"/>
                            <a:pt x="5328525" y="2568302"/>
                          </a:cubicBezTo>
                          <a:cubicBezTo>
                            <a:pt x="5172607" y="2590719"/>
                            <a:pt x="4892744" y="2586597"/>
                            <a:pt x="4641318" y="2568302"/>
                          </a:cubicBezTo>
                          <a:cubicBezTo>
                            <a:pt x="4389892" y="2550007"/>
                            <a:pt x="4177095" y="2558945"/>
                            <a:pt x="3954112" y="2568302"/>
                          </a:cubicBezTo>
                          <a:cubicBezTo>
                            <a:pt x="3731129" y="2577659"/>
                            <a:pt x="3496200" y="2576150"/>
                            <a:pt x="3218800" y="2568302"/>
                          </a:cubicBezTo>
                          <a:cubicBezTo>
                            <a:pt x="2941400" y="2560454"/>
                            <a:pt x="2822965" y="2584108"/>
                            <a:pt x="2531594" y="2568302"/>
                          </a:cubicBezTo>
                          <a:cubicBezTo>
                            <a:pt x="2240223" y="2552496"/>
                            <a:pt x="2052230" y="2595988"/>
                            <a:pt x="1892491" y="2568302"/>
                          </a:cubicBezTo>
                          <a:cubicBezTo>
                            <a:pt x="1732752" y="2540616"/>
                            <a:pt x="1395159" y="2595620"/>
                            <a:pt x="1253389" y="2568302"/>
                          </a:cubicBezTo>
                          <a:cubicBezTo>
                            <a:pt x="1111619" y="2540984"/>
                            <a:pt x="851323" y="2551301"/>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846603" h="2568302" stroke="0" extrusionOk="0">
                          <a:moveTo>
                            <a:pt x="0" y="518078"/>
                          </a:moveTo>
                          <a:cubicBezTo>
                            <a:pt x="1362" y="273604"/>
                            <a:pt x="246295" y="25631"/>
                            <a:pt x="518078" y="0"/>
                          </a:cubicBezTo>
                          <a:cubicBezTo>
                            <a:pt x="798227" y="-23395"/>
                            <a:pt x="940275" y="-9134"/>
                            <a:pt x="1253389" y="0"/>
                          </a:cubicBezTo>
                          <a:cubicBezTo>
                            <a:pt x="1566503" y="9134"/>
                            <a:pt x="1625380" y="-7103"/>
                            <a:pt x="1844387" y="0"/>
                          </a:cubicBezTo>
                          <a:cubicBezTo>
                            <a:pt x="2063394" y="7103"/>
                            <a:pt x="2147836" y="-25219"/>
                            <a:pt x="2435385" y="0"/>
                          </a:cubicBezTo>
                          <a:cubicBezTo>
                            <a:pt x="2722934" y="25219"/>
                            <a:pt x="2932671" y="16950"/>
                            <a:pt x="3170696" y="0"/>
                          </a:cubicBezTo>
                          <a:cubicBezTo>
                            <a:pt x="3408721" y="-16950"/>
                            <a:pt x="3507184" y="21635"/>
                            <a:pt x="3809798" y="0"/>
                          </a:cubicBezTo>
                          <a:cubicBezTo>
                            <a:pt x="4112412" y="-21635"/>
                            <a:pt x="4367820" y="-1558"/>
                            <a:pt x="4593214" y="0"/>
                          </a:cubicBezTo>
                          <a:cubicBezTo>
                            <a:pt x="4818608" y="1558"/>
                            <a:pt x="4981406" y="-18771"/>
                            <a:pt x="5328525" y="0"/>
                          </a:cubicBezTo>
                          <a:cubicBezTo>
                            <a:pt x="5572812" y="22023"/>
                            <a:pt x="5890829" y="182994"/>
                            <a:pt x="5846603" y="518078"/>
                          </a:cubicBezTo>
                          <a:cubicBezTo>
                            <a:pt x="5859401" y="644890"/>
                            <a:pt x="5823656" y="881699"/>
                            <a:pt x="5846603" y="998150"/>
                          </a:cubicBezTo>
                          <a:cubicBezTo>
                            <a:pt x="5869550" y="1114601"/>
                            <a:pt x="5832414" y="1336090"/>
                            <a:pt x="5846603" y="1539509"/>
                          </a:cubicBezTo>
                          <a:cubicBezTo>
                            <a:pt x="5860792" y="1742928"/>
                            <a:pt x="5847475" y="1827586"/>
                            <a:pt x="5846603" y="2050224"/>
                          </a:cubicBezTo>
                          <a:cubicBezTo>
                            <a:pt x="5851304" y="2275397"/>
                            <a:pt x="5583023" y="2508268"/>
                            <a:pt x="5328525" y="2568302"/>
                          </a:cubicBezTo>
                          <a:cubicBezTo>
                            <a:pt x="5159212" y="2564825"/>
                            <a:pt x="4962976" y="2550125"/>
                            <a:pt x="4785632" y="2568302"/>
                          </a:cubicBezTo>
                          <a:cubicBezTo>
                            <a:pt x="4608288" y="2586479"/>
                            <a:pt x="4224696" y="2587598"/>
                            <a:pt x="4002216" y="2568302"/>
                          </a:cubicBezTo>
                          <a:cubicBezTo>
                            <a:pt x="3779736" y="2549006"/>
                            <a:pt x="3625720" y="2592154"/>
                            <a:pt x="3363114" y="2568302"/>
                          </a:cubicBezTo>
                          <a:cubicBezTo>
                            <a:pt x="3100508" y="2544450"/>
                            <a:pt x="2886296" y="2581940"/>
                            <a:pt x="2724012" y="2568302"/>
                          </a:cubicBezTo>
                          <a:cubicBezTo>
                            <a:pt x="2561728" y="2554664"/>
                            <a:pt x="2329613" y="2586358"/>
                            <a:pt x="1940596" y="2568302"/>
                          </a:cubicBezTo>
                          <a:cubicBezTo>
                            <a:pt x="1551579" y="2550246"/>
                            <a:pt x="1420046" y="2595630"/>
                            <a:pt x="1205285" y="2568302"/>
                          </a:cubicBezTo>
                          <a:cubicBezTo>
                            <a:pt x="990524" y="2540974"/>
                            <a:pt x="674977" y="2576032"/>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Phân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viên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Rounded Corners 48">
              <a:extLst>
                <a:ext uri="{FF2B5EF4-FFF2-40B4-BE49-F238E27FC236}">
                  <a16:creationId xmlns:a16="http://schemas.microsoft.com/office/drawing/2014/main" id="{57FA4FE5-C772-48D6-954F-08CD68EB879F}"/>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Cầu</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0" name="Picture 49">
              <a:extLst>
                <a:ext uri="{FF2B5EF4-FFF2-40B4-BE49-F238E27FC236}">
                  <a16:creationId xmlns:a16="http://schemas.microsoft.com/office/drawing/2014/main" id="{33EAF686-38B2-4740-8106-02DD25533F55}"/>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51" name="Picture 50">
              <a:extLst>
                <a:ext uri="{FF2B5EF4-FFF2-40B4-BE49-F238E27FC236}">
                  <a16:creationId xmlns:a16="http://schemas.microsoft.com/office/drawing/2014/main" id="{73F4A9AB-70CA-46DD-9571-9350AC61629B}"/>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52" name="Picture 51">
              <a:extLst>
                <a:ext uri="{FF2B5EF4-FFF2-40B4-BE49-F238E27FC236}">
                  <a16:creationId xmlns:a16="http://schemas.microsoft.com/office/drawing/2014/main" id="{C0EB5175-1504-41BA-B16B-B4FC49110B91}"/>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53" name="Group 52">
            <a:extLst>
              <a:ext uri="{FF2B5EF4-FFF2-40B4-BE49-F238E27FC236}">
                <a16:creationId xmlns:a16="http://schemas.microsoft.com/office/drawing/2014/main" id="{6DC3283A-7B4C-49F4-8B52-297652B81ECB}"/>
              </a:ext>
            </a:extLst>
          </p:cNvPr>
          <p:cNvGrpSpPr/>
          <p:nvPr/>
        </p:nvGrpSpPr>
        <p:grpSpPr>
          <a:xfrm>
            <a:off x="4841104" y="3542832"/>
            <a:ext cx="7073839" cy="2842692"/>
            <a:chOff x="4841104" y="3817600"/>
            <a:chExt cx="7073839" cy="2842692"/>
          </a:xfrm>
        </p:grpSpPr>
        <p:grpSp>
          <p:nvGrpSpPr>
            <p:cNvPr id="54" name="Group 53">
              <a:extLst>
                <a:ext uri="{FF2B5EF4-FFF2-40B4-BE49-F238E27FC236}">
                  <a16:creationId xmlns:a16="http://schemas.microsoft.com/office/drawing/2014/main" id="{2BD90499-8310-4600-A14F-655DE713261C}"/>
                </a:ext>
              </a:extLst>
            </p:cNvPr>
            <p:cNvGrpSpPr/>
            <p:nvPr/>
          </p:nvGrpSpPr>
          <p:grpSpPr>
            <a:xfrm>
              <a:off x="4841104" y="3817600"/>
              <a:ext cx="7073839" cy="2842692"/>
              <a:chOff x="2975204" y="1255651"/>
              <a:chExt cx="7073839" cy="2842692"/>
            </a:xfrm>
          </p:grpSpPr>
          <p:sp>
            <p:nvSpPr>
              <p:cNvPr id="64" name="Rectangle: Rounded Corners 12">
                <a:extLst>
                  <a:ext uri="{FF2B5EF4-FFF2-40B4-BE49-F238E27FC236}">
                    <a16:creationId xmlns:a16="http://schemas.microsoft.com/office/drawing/2014/main" id="{0832F1DE-D91D-4C2A-8214-7AF6B012A59C}"/>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65" name="Rectangle: Rounded Corners 64">
                <a:extLst>
                  <a:ext uri="{FF2B5EF4-FFF2-40B4-BE49-F238E27FC236}">
                    <a16:creationId xmlns:a16="http://schemas.microsoft.com/office/drawing/2014/main" id="{D7D9B0EB-2662-4AC0-9B85-4380F4C4C423}"/>
                  </a:ext>
                </a:extLst>
              </p:cNvPr>
              <p:cNvSpPr/>
              <p:nvPr/>
            </p:nvSpPr>
            <p:spPr>
              <a:xfrm>
                <a:off x="3929989" y="1255651"/>
                <a:ext cx="5050302"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32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5" name="Picture 54">
              <a:extLst>
                <a:ext uri="{FF2B5EF4-FFF2-40B4-BE49-F238E27FC236}">
                  <a16:creationId xmlns:a16="http://schemas.microsoft.com/office/drawing/2014/main" id="{303B382E-5BD1-4F9A-923E-F5FD4DE10529}"/>
                </a:ext>
              </a:extLst>
            </p:cNvPr>
            <p:cNvPicPr>
              <a:picLocks noChangeAspect="1"/>
            </p:cNvPicPr>
            <p:nvPr/>
          </p:nvPicPr>
          <p:blipFill>
            <a:blip r:embed="rId6"/>
            <a:stretch>
              <a:fillRect/>
            </a:stretch>
          </p:blipFill>
          <p:spPr>
            <a:xfrm>
              <a:off x="7557655" y="4866058"/>
              <a:ext cx="469963" cy="469963"/>
            </a:xfrm>
            <a:prstGeom prst="rect">
              <a:avLst/>
            </a:prstGeom>
          </p:spPr>
        </p:pic>
        <p:pic>
          <p:nvPicPr>
            <p:cNvPr id="56" name="Picture 55">
              <a:extLst>
                <a:ext uri="{FF2B5EF4-FFF2-40B4-BE49-F238E27FC236}">
                  <a16:creationId xmlns:a16="http://schemas.microsoft.com/office/drawing/2014/main" id="{B16B61A0-641F-4152-BC57-97C275C336A2}"/>
                </a:ext>
              </a:extLst>
            </p:cNvPr>
            <p:cNvPicPr>
              <a:picLocks noChangeAspect="1"/>
            </p:cNvPicPr>
            <p:nvPr/>
          </p:nvPicPr>
          <p:blipFill>
            <a:blip r:embed="rId7"/>
            <a:stretch>
              <a:fillRect/>
            </a:stretch>
          </p:blipFill>
          <p:spPr>
            <a:xfrm>
              <a:off x="7000981" y="4866058"/>
              <a:ext cx="469963" cy="469963"/>
            </a:xfrm>
            <a:prstGeom prst="rect">
              <a:avLst/>
            </a:prstGeom>
          </p:spPr>
        </p:pic>
        <p:pic>
          <p:nvPicPr>
            <p:cNvPr id="57" name="Picture 56">
              <a:extLst>
                <a:ext uri="{FF2B5EF4-FFF2-40B4-BE49-F238E27FC236}">
                  <a16:creationId xmlns:a16="http://schemas.microsoft.com/office/drawing/2014/main" id="{11A8ADA5-468A-4306-AB15-36775C34DF0A}"/>
                </a:ext>
              </a:extLst>
            </p:cNvPr>
            <p:cNvPicPr>
              <a:picLocks noChangeAspect="1"/>
            </p:cNvPicPr>
            <p:nvPr/>
          </p:nvPicPr>
          <p:blipFill>
            <a:blip r:embed="rId8"/>
            <a:stretch>
              <a:fillRect/>
            </a:stretch>
          </p:blipFill>
          <p:spPr>
            <a:xfrm>
              <a:off x="8114329" y="4866058"/>
              <a:ext cx="469963" cy="469963"/>
            </a:xfrm>
            <a:prstGeom prst="rect">
              <a:avLst/>
            </a:prstGeom>
          </p:spPr>
        </p:pic>
        <p:pic>
          <p:nvPicPr>
            <p:cNvPr id="58" name="Picture 57">
              <a:extLst>
                <a:ext uri="{FF2B5EF4-FFF2-40B4-BE49-F238E27FC236}">
                  <a16:creationId xmlns:a16="http://schemas.microsoft.com/office/drawing/2014/main" id="{A1D0607B-E01C-4623-9156-DCAF7546B1FD}"/>
                </a:ext>
              </a:extLst>
            </p:cNvPr>
            <p:cNvPicPr>
              <a:picLocks noChangeAspect="1"/>
            </p:cNvPicPr>
            <p:nvPr/>
          </p:nvPicPr>
          <p:blipFill>
            <a:blip r:embed="rId6"/>
            <a:stretch>
              <a:fillRect/>
            </a:stretch>
          </p:blipFill>
          <p:spPr>
            <a:xfrm>
              <a:off x="7792636" y="5485345"/>
              <a:ext cx="469963" cy="469963"/>
            </a:xfrm>
            <a:prstGeom prst="rect">
              <a:avLst/>
            </a:prstGeom>
          </p:spPr>
        </p:pic>
        <p:pic>
          <p:nvPicPr>
            <p:cNvPr id="59" name="Picture 58">
              <a:extLst>
                <a:ext uri="{FF2B5EF4-FFF2-40B4-BE49-F238E27FC236}">
                  <a16:creationId xmlns:a16="http://schemas.microsoft.com/office/drawing/2014/main" id="{35B64B62-29D0-4A48-BA43-FE88CFFAB509}"/>
                </a:ext>
              </a:extLst>
            </p:cNvPr>
            <p:cNvPicPr>
              <a:picLocks noChangeAspect="1"/>
            </p:cNvPicPr>
            <p:nvPr/>
          </p:nvPicPr>
          <p:blipFill>
            <a:blip r:embed="rId7"/>
            <a:stretch>
              <a:fillRect/>
            </a:stretch>
          </p:blipFill>
          <p:spPr>
            <a:xfrm>
              <a:off x="7235962" y="5485345"/>
              <a:ext cx="469963" cy="469963"/>
            </a:xfrm>
            <a:prstGeom prst="rect">
              <a:avLst/>
            </a:prstGeom>
          </p:spPr>
        </p:pic>
        <p:pic>
          <p:nvPicPr>
            <p:cNvPr id="60" name="Picture 59">
              <a:extLst>
                <a:ext uri="{FF2B5EF4-FFF2-40B4-BE49-F238E27FC236}">
                  <a16:creationId xmlns:a16="http://schemas.microsoft.com/office/drawing/2014/main" id="{F808B53E-DD1C-426C-A0D2-289985759DBB}"/>
                </a:ext>
              </a:extLst>
            </p:cNvPr>
            <p:cNvPicPr>
              <a:picLocks noChangeAspect="1"/>
            </p:cNvPicPr>
            <p:nvPr/>
          </p:nvPicPr>
          <p:blipFill>
            <a:blip r:embed="rId8"/>
            <a:stretch>
              <a:fillRect/>
            </a:stretch>
          </p:blipFill>
          <p:spPr>
            <a:xfrm>
              <a:off x="8349310" y="5485345"/>
              <a:ext cx="469963" cy="469963"/>
            </a:xfrm>
            <a:prstGeom prst="rect">
              <a:avLst/>
            </a:prstGeom>
          </p:spPr>
        </p:pic>
        <p:pic>
          <p:nvPicPr>
            <p:cNvPr id="61" name="Picture 60">
              <a:extLst>
                <a:ext uri="{FF2B5EF4-FFF2-40B4-BE49-F238E27FC236}">
                  <a16:creationId xmlns:a16="http://schemas.microsoft.com/office/drawing/2014/main" id="{EE27DD92-177A-432A-8D10-B864091F137D}"/>
                </a:ext>
              </a:extLst>
            </p:cNvPr>
            <p:cNvPicPr>
              <a:picLocks noChangeAspect="1"/>
            </p:cNvPicPr>
            <p:nvPr/>
          </p:nvPicPr>
          <p:blipFill>
            <a:blip r:embed="rId6"/>
            <a:stretch>
              <a:fillRect/>
            </a:stretch>
          </p:blipFill>
          <p:spPr>
            <a:xfrm>
              <a:off x="10000584" y="6061229"/>
              <a:ext cx="469963" cy="469963"/>
            </a:xfrm>
            <a:prstGeom prst="rect">
              <a:avLst/>
            </a:prstGeom>
          </p:spPr>
        </p:pic>
        <p:pic>
          <p:nvPicPr>
            <p:cNvPr id="62" name="Picture 61">
              <a:extLst>
                <a:ext uri="{FF2B5EF4-FFF2-40B4-BE49-F238E27FC236}">
                  <a16:creationId xmlns:a16="http://schemas.microsoft.com/office/drawing/2014/main" id="{73D09747-46A3-4AEA-B080-04E8128EBB39}"/>
                </a:ext>
              </a:extLst>
            </p:cNvPr>
            <p:cNvPicPr>
              <a:picLocks noChangeAspect="1"/>
            </p:cNvPicPr>
            <p:nvPr/>
          </p:nvPicPr>
          <p:blipFill>
            <a:blip r:embed="rId7"/>
            <a:stretch>
              <a:fillRect/>
            </a:stretch>
          </p:blipFill>
          <p:spPr>
            <a:xfrm>
              <a:off x="9443910" y="6061229"/>
              <a:ext cx="469963" cy="469963"/>
            </a:xfrm>
            <a:prstGeom prst="rect">
              <a:avLst/>
            </a:prstGeom>
          </p:spPr>
        </p:pic>
        <p:pic>
          <p:nvPicPr>
            <p:cNvPr id="63" name="Picture 62">
              <a:extLst>
                <a:ext uri="{FF2B5EF4-FFF2-40B4-BE49-F238E27FC236}">
                  <a16:creationId xmlns:a16="http://schemas.microsoft.com/office/drawing/2014/main" id="{032A7C11-5E8A-498D-8F58-C47E08A1E10D}"/>
                </a:ext>
              </a:extLst>
            </p:cNvPr>
            <p:cNvPicPr>
              <a:picLocks noChangeAspect="1"/>
            </p:cNvPicPr>
            <p:nvPr/>
          </p:nvPicPr>
          <p:blipFill>
            <a:blip r:embed="rId8"/>
            <a:stretch>
              <a:fillRect/>
            </a:stretch>
          </p:blipFill>
          <p:spPr>
            <a:xfrm>
              <a:off x="10557258" y="6061229"/>
              <a:ext cx="469963" cy="469963"/>
            </a:xfrm>
            <a:prstGeom prst="rect">
              <a:avLst/>
            </a:prstGeom>
          </p:spPr>
        </p:pic>
      </p:grpSp>
      <p:pic>
        <p:nvPicPr>
          <p:cNvPr id="79"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59424E99-217D-4830-9E35-A7E386493146}"/>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037129" y="2700319"/>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Hình ảnh Cua Con Vật Hoạt Hình Hoạt Hình Phim Hoạt Hình đáng Yêu, Clipart  động Vật, Cua, Động Vật Hình Minh Họa miễn phí tải tập tin PNG PSDComment  và Vector">
            <a:extLst>
              <a:ext uri="{FF2B5EF4-FFF2-40B4-BE49-F238E27FC236}">
                <a16:creationId xmlns:a16="http://schemas.microsoft.com/office/drawing/2014/main" id="{D27A592A-9A60-4A54-817D-51A10D1658C0}"/>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0000" b="90000" l="8906" r="90000">
                        <a14:foregroundMark x1="8906" y1="42031" x2="8906" y2="42031"/>
                        <a14:foregroundMark x1="8906" y1="43906" x2="8906" y2="43906"/>
                        <a14:foregroundMark x1="30156" y1="31406" x2="46094" y2="44688"/>
                        <a14:foregroundMark x1="42344" y1="31094" x2="35469" y2="35469"/>
                        <a14:foregroundMark x1="35469" y1="35469" x2="27969" y2="43125"/>
                        <a14:foregroundMark x1="29531" y1="32813" x2="27656" y2="41563"/>
                        <a14:foregroundMark x1="27656" y1="41563" x2="33906" y2="47188"/>
                        <a14:foregroundMark x1="33906" y1="47188" x2="41719" y2="45938"/>
                        <a14:foregroundMark x1="41719" y1="45938" x2="46563" y2="38594"/>
                        <a14:foregroundMark x1="46563" y1="38594" x2="44219" y2="30469"/>
                        <a14:foregroundMark x1="44219" y1="30469" x2="36094" y2="29375"/>
                        <a14:foregroundMark x1="36094" y1="29375" x2="33281" y2="30000"/>
                        <a14:foregroundMark x1="54063" y1="31406" x2="68281" y2="43906"/>
                        <a14:foregroundMark x1="68438" y1="40938" x2="68438" y2="40938"/>
                        <a14:foregroundMark x1="63281" y1="28594" x2="56094" y2="32031"/>
                        <a14:foregroundMark x1="56094" y1="32031" x2="51563" y2="39375"/>
                        <a14:foregroundMark x1="51563" y1="39375" x2="57344" y2="45469"/>
                        <a14:foregroundMark x1="57344" y1="45469" x2="66094" y2="45000"/>
                        <a14:foregroundMark x1="66094" y1="45000" x2="70000" y2="37656"/>
                        <a14:foregroundMark x1="70000" y1="37656" x2="67813" y2="30000"/>
                        <a14:foregroundMark x1="67813" y1="30000" x2="62344" y2="28281"/>
                      </a14:backgroundRemoval>
                    </a14:imgEffect>
                  </a14:imgLayer>
                </a14:imgProps>
              </a:ext>
              <a:ext uri="{28A0092B-C50C-407E-A947-70E740481C1C}">
                <a14:useLocalDpi xmlns:a14="http://schemas.microsoft.com/office/drawing/2010/main" val="0"/>
              </a:ext>
            </a:extLst>
          </a:blip>
          <a:srcRect/>
          <a:stretch>
            <a:fillRect/>
          </a:stretch>
        </p:blipFill>
        <p:spPr bwMode="auto">
          <a:xfrm>
            <a:off x="8883734" y="2679291"/>
            <a:ext cx="965105" cy="965105"/>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Set of Cute Snail Cartoon Character. 3098757 Vector Art at Vecteezy">
            <a:extLst>
              <a:ext uri="{FF2B5EF4-FFF2-40B4-BE49-F238E27FC236}">
                <a16:creationId xmlns:a16="http://schemas.microsoft.com/office/drawing/2014/main" id="{D75831A7-2A76-4BA0-889B-6B05057F3A91}"/>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3333" b="30104" l="51979" r="94740">
                        <a14:foregroundMark x1="51979" y1="14479" x2="52865" y2="14479"/>
                      </a14:backgroundRemoval>
                    </a14:imgEffect>
                  </a14:imgLayer>
                </a14:imgProps>
              </a:ext>
              <a:ext uri="{28A0092B-C50C-407E-A947-70E740481C1C}">
                <a14:useLocalDpi xmlns:a14="http://schemas.microsoft.com/office/drawing/2010/main" val="0"/>
              </a:ext>
            </a:extLst>
          </a:blip>
          <a:srcRect l="47610" b="66526"/>
          <a:stretch/>
        </p:blipFill>
        <p:spPr bwMode="auto">
          <a:xfrm flipH="1">
            <a:off x="-509009" y="5445558"/>
            <a:ext cx="2569616" cy="1641823"/>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254EA825-8069-4256-BFA0-BAACFF7B84F8}"/>
              </a:ext>
            </a:extLst>
          </p:cNvPr>
          <p:cNvGrpSpPr/>
          <p:nvPr/>
        </p:nvGrpSpPr>
        <p:grpSpPr>
          <a:xfrm>
            <a:off x="146248" y="3665424"/>
            <a:ext cx="4606027" cy="2030027"/>
            <a:chOff x="-1154527" y="-423824"/>
            <a:chExt cx="7949849" cy="2494657"/>
          </a:xfrm>
        </p:grpSpPr>
        <p:pic>
          <p:nvPicPr>
            <p:cNvPr id="84" name="Picture 31">
              <a:extLst>
                <a:ext uri="{FF2B5EF4-FFF2-40B4-BE49-F238E27FC236}">
                  <a16:creationId xmlns:a16="http://schemas.microsoft.com/office/drawing/2014/main" id="{0DC5B6D3-2A48-4A2F-9C26-EF8A591BD4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flipH="1">
              <a:off x="-1154527" y="-423824"/>
              <a:ext cx="7949849" cy="2494657"/>
            </a:xfrm>
            <a:prstGeom prst="rect">
              <a:avLst/>
            </a:prstGeom>
          </p:spPr>
        </p:pic>
        <p:sp>
          <p:nvSpPr>
            <p:cNvPr id="85" name="TextBox 84">
              <a:extLst>
                <a:ext uri="{FF2B5EF4-FFF2-40B4-BE49-F238E27FC236}">
                  <a16:creationId xmlns:a16="http://schemas.microsoft.com/office/drawing/2014/main" id="{278E9F4E-F7AF-4EB1-99C2-7A9D06D67CCB}"/>
                </a:ext>
              </a:extLst>
            </p:cNvPr>
            <p:cNvSpPr txBox="1"/>
            <p:nvPr/>
          </p:nvSpPr>
          <p:spPr>
            <a:xfrm>
              <a:off x="-668469" y="-91910"/>
              <a:ext cx="6977731" cy="17019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Hãy đọc thật hay để giúp chúng tớ gọi được nhiều anh em nhà Cua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CEC7862D-030A-4B7C-989C-4EBAEB6BEE2B}"/>
              </a:ext>
            </a:extLst>
          </p:cNvPr>
          <p:cNvPicPr>
            <a:picLocks noChangeAspect="1"/>
          </p:cNvPicPr>
          <p:nvPr/>
        </p:nvPicPr>
        <p:blipFill>
          <a:blip r:embed="rId13"/>
          <a:stretch>
            <a:fillRect/>
          </a:stretch>
        </p:blipFill>
        <p:spPr>
          <a:xfrm>
            <a:off x="4143632" y="127547"/>
            <a:ext cx="7888908" cy="76816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66000">
                                          <p:cBhvr additive="base">
                                            <p:cTn id="7" dur="1000" fill="hold"/>
                                            <p:tgtEl>
                                              <p:spTgt spid="47"/>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14:bounceEnd="66000">
                                          <p:cBhvr additive="base">
                                            <p:cTn id="12" dur="1000" fill="hold"/>
                                            <p:tgtEl>
                                              <p:spTgt spid="5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additive="base">
                                            <p:cTn id="12" dur="1000" fill="hold"/>
                                            <p:tgtEl>
                                              <p:spTgt spid="53"/>
                                            </p:tgtEl>
                                            <p:attrNameLst>
                                              <p:attrName>ppt_x</p:attrName>
                                            </p:attrNameLst>
                                          </p:cBhvr>
                                          <p:tavLst>
                                            <p:tav tm="0">
                                              <p:val>
                                                <p:strVal val="#ppt_x"/>
                                              </p:val>
                                            </p:tav>
                                            <p:tav tm="100000">
                                              <p:val>
                                                <p:strVal val="#ppt_x"/>
                                              </p:val>
                                            </p:tav>
                                          </p:tavLst>
                                        </p:anim>
                                        <p:anim calcmode="lin" valueType="num">
                                          <p:cBhvr additive="base">
                                            <p:cTn id="13" dur="1000" fill="hold"/>
                                            <p:tgtEl>
                                              <p:spTgt spid="5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barn(inVertical)">
                                          <p:cBhvr>
                                            <p:cTn id="16" dur="500"/>
                                            <p:tgtEl>
                                              <p:spTgt spid="81"/>
                                            </p:tgtEl>
                                          </p:cBhvr>
                                        </p:animEffect>
                                      </p:childTnLst>
                                    </p:cTn>
                                  </p:par>
                                  <p:par>
                                    <p:cTn id="17" presetID="1" presetClass="entr" presetSubtype="0"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0070075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590056"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084027" y="545302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12967" y="5469909"/>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76952"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513127" y="5942562"/>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1FB24F7-501B-4E6A-888F-0E4360896BBA}"/>
              </a:ext>
            </a:extLst>
          </p:cNvPr>
          <p:cNvPicPr>
            <a:picLocks noChangeAspect="1"/>
          </p:cNvPicPr>
          <p:nvPr/>
        </p:nvPicPr>
        <p:blipFill>
          <a:blip r:embed="rId5"/>
          <a:stretch>
            <a:fillRect/>
          </a:stretch>
        </p:blipFill>
        <p:spPr>
          <a:xfrm>
            <a:off x="2576089" y="205922"/>
            <a:ext cx="7888908" cy="829128"/>
          </a:xfrm>
          <a:prstGeom prst="rect">
            <a:avLst/>
          </a:prstGeom>
        </p:spPr>
      </p:pic>
    </p:spTree>
    <p:extLst>
      <p:ext uri="{BB962C8B-B14F-4D97-AF65-F5344CB8AC3E}">
        <p14:creationId xmlns:p14="http://schemas.microsoft.com/office/powerpoint/2010/main" val="2058441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34212596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4DBD389D-323C-4E2E-91A2-754EA30E2385}"/>
              </a:ext>
            </a:extLst>
          </p:cNvPr>
          <p:cNvSpPr/>
          <p:nvPr/>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1" name="图片 30">
            <a:extLst>
              <a:ext uri="{FF2B5EF4-FFF2-40B4-BE49-F238E27FC236}">
                <a16:creationId xmlns:a16="http://schemas.microsoft.com/office/drawing/2014/main" id="{E0172405-0AF4-4565-8187-12FB41CCF4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32" name="Picture 158" descr="200712419435657_1">
            <a:extLst>
              <a:ext uri="{FF2B5EF4-FFF2-40B4-BE49-F238E27FC236}">
                <a16:creationId xmlns:a16="http://schemas.microsoft.com/office/drawing/2014/main" id="{A04B459F-74E0-411D-93F6-DB35434C4732}"/>
              </a:ext>
            </a:extLst>
          </p:cNvPr>
          <p:cNvPicPr>
            <a:picLocks noChangeAspect="1" noChangeArrowheads="1" noCrop="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59" descr="10004015438746072987">
            <a:extLst>
              <a:ext uri="{FF2B5EF4-FFF2-40B4-BE49-F238E27FC236}">
                <a16:creationId xmlns:a16="http://schemas.microsoft.com/office/drawing/2014/main" id="{AD53DAAC-BA62-4538-BA11-611D9DDC31E3}"/>
              </a:ext>
            </a:extLst>
          </p:cNvPr>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Cute smiling goldfish winking funny fish cartoon Vector Image">
            <a:extLst>
              <a:ext uri="{FF2B5EF4-FFF2-40B4-BE49-F238E27FC236}">
                <a16:creationId xmlns:a16="http://schemas.microsoft.com/office/drawing/2014/main" id="{45CAC716-E269-4C90-9CB2-A76BF98EE4FD}"/>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201755"/>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te smiling goldfish winking funny fish cartoon Vector Image">
            <a:extLst>
              <a:ext uri="{FF2B5EF4-FFF2-40B4-BE49-F238E27FC236}">
                <a16:creationId xmlns:a16="http://schemas.microsoft.com/office/drawing/2014/main" id="{49050204-A6E8-45B7-B00D-2BC3FCDB1038}"/>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62524" y="6133158"/>
            <a:ext cx="1118041" cy="12086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te smiling goldfish winking funny fish cartoon Vector Image">
            <a:extLst>
              <a:ext uri="{FF2B5EF4-FFF2-40B4-BE49-F238E27FC236}">
                <a16:creationId xmlns:a16="http://schemas.microsoft.com/office/drawing/2014/main" id="{6F3DDE7D-B07A-43BF-9141-DEFA494B7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466742" y="6150230"/>
            <a:ext cx="1118041" cy="120869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4C2E962E-AE61-4F55-817C-FE06112CB994}"/>
              </a:ext>
            </a:extLst>
          </p:cNvPr>
          <p:cNvGrpSpPr/>
          <p:nvPr/>
        </p:nvGrpSpPr>
        <p:grpSpPr>
          <a:xfrm>
            <a:off x="0" y="6140127"/>
            <a:ext cx="12192396" cy="2721128"/>
            <a:chOff x="-396" y="3420866"/>
            <a:chExt cx="9144793" cy="1722515"/>
          </a:xfrm>
        </p:grpSpPr>
        <p:pic>
          <p:nvPicPr>
            <p:cNvPr id="7" name="图片 6">
              <a:extLst>
                <a:ext uri="{FF2B5EF4-FFF2-40B4-BE49-F238E27FC236}">
                  <a16:creationId xmlns:a16="http://schemas.microsoft.com/office/drawing/2014/main" id="{B9C34CB4-8782-41CD-9289-F3D3D43E9B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34121"/>
            <a:stretch/>
          </p:blipFill>
          <p:spPr>
            <a:xfrm>
              <a:off x="-396" y="3842438"/>
              <a:ext cx="9144793" cy="1300943"/>
            </a:xfrm>
            <a:prstGeom prst="rect">
              <a:avLst/>
            </a:prstGeom>
          </p:spPr>
        </p:pic>
        <p:pic>
          <p:nvPicPr>
            <p:cNvPr id="9" name="图片 8">
              <a:extLst>
                <a:ext uri="{FF2B5EF4-FFF2-40B4-BE49-F238E27FC236}">
                  <a16:creationId xmlns:a16="http://schemas.microsoft.com/office/drawing/2014/main" id="{02611C2E-369D-4B64-A26D-AF4CCE1009ED}"/>
                </a:ext>
              </a:extLst>
            </p:cNvPr>
            <p:cNvPicPr>
              <a:picLocks noChangeAspect="1"/>
            </p:cNvPicPr>
            <p:nvPr/>
          </p:nvPicPr>
          <p:blipFill>
            <a:blip r:embed="rId9"/>
            <a:stretch>
              <a:fillRect/>
            </a:stretch>
          </p:blipFill>
          <p:spPr>
            <a:xfrm>
              <a:off x="-396" y="3420866"/>
              <a:ext cx="9144793" cy="957155"/>
            </a:xfrm>
            <a:prstGeom prst="rect">
              <a:avLst/>
            </a:prstGeom>
          </p:spPr>
        </p:pic>
      </p:grpSp>
      <p:pic>
        <p:nvPicPr>
          <p:cNvPr id="2" name="Picture 1">
            <a:extLst>
              <a:ext uri="{FF2B5EF4-FFF2-40B4-BE49-F238E27FC236}">
                <a16:creationId xmlns:a16="http://schemas.microsoft.com/office/drawing/2014/main" id="{B7CF2337-C261-4147-971B-73481E3276AF}"/>
              </a:ext>
            </a:extLst>
          </p:cNvPr>
          <p:cNvPicPr>
            <a:picLocks noChangeAspect="1"/>
          </p:cNvPicPr>
          <p:nvPr/>
        </p:nvPicPr>
        <p:blipFill>
          <a:blip r:embed="rId10"/>
          <a:stretch>
            <a:fillRect/>
          </a:stretch>
        </p:blipFill>
        <p:spPr>
          <a:xfrm>
            <a:off x="1269863" y="-84379"/>
            <a:ext cx="8260796" cy="2176461"/>
          </a:xfrm>
          <a:prstGeom prst="rect">
            <a:avLst/>
          </a:prstGeom>
        </p:spPr>
      </p:pic>
      <p:sp>
        <p:nvSpPr>
          <p:cNvPr id="19" name="Rectangle: Rounded Corners 1">
            <a:extLst>
              <a:ext uri="{FF2B5EF4-FFF2-40B4-BE49-F238E27FC236}">
                <a16:creationId xmlns:a16="http://schemas.microsoft.com/office/drawing/2014/main" id="{F8BCA7EF-1A78-4ABB-A69D-0351F607CD4C}"/>
              </a:ext>
            </a:extLst>
          </p:cNvPr>
          <p:cNvSpPr/>
          <p:nvPr/>
        </p:nvSpPr>
        <p:spPr>
          <a:xfrm>
            <a:off x="205272" y="1337880"/>
            <a:ext cx="11781453" cy="5094514"/>
          </a:xfrm>
          <a:custGeom>
            <a:avLst/>
            <a:gdLst>
              <a:gd name="connsiteX0" fmla="*/ 0 w 11781453"/>
              <a:gd name="connsiteY0" fmla="*/ 690459 h 5094514"/>
              <a:gd name="connsiteX1" fmla="*/ 690459 w 11781453"/>
              <a:gd name="connsiteY1" fmla="*/ 0 h 5094514"/>
              <a:gd name="connsiteX2" fmla="*/ 11090994 w 11781453"/>
              <a:gd name="connsiteY2" fmla="*/ 0 h 5094514"/>
              <a:gd name="connsiteX3" fmla="*/ 11781453 w 11781453"/>
              <a:gd name="connsiteY3" fmla="*/ 690459 h 5094514"/>
              <a:gd name="connsiteX4" fmla="*/ 11781453 w 11781453"/>
              <a:gd name="connsiteY4" fmla="*/ 4404055 h 5094514"/>
              <a:gd name="connsiteX5" fmla="*/ 11090994 w 11781453"/>
              <a:gd name="connsiteY5" fmla="*/ 5094514 h 5094514"/>
              <a:gd name="connsiteX6" fmla="*/ 690459 w 11781453"/>
              <a:gd name="connsiteY6" fmla="*/ 5094514 h 5094514"/>
              <a:gd name="connsiteX7" fmla="*/ 0 w 11781453"/>
              <a:gd name="connsiteY7" fmla="*/ 4404055 h 5094514"/>
              <a:gd name="connsiteX8" fmla="*/ 0 w 11781453"/>
              <a:gd name="connsiteY8" fmla="*/ 690459 h 5094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5094514" fill="none" extrusionOk="0">
                <a:moveTo>
                  <a:pt x="0" y="690459"/>
                </a:moveTo>
                <a:cubicBezTo>
                  <a:pt x="1725" y="355830"/>
                  <a:pt x="326606" y="29331"/>
                  <a:pt x="690459" y="0"/>
                </a:cubicBezTo>
                <a:cubicBezTo>
                  <a:pt x="4521344" y="72427"/>
                  <a:pt x="7169040" y="61419"/>
                  <a:pt x="11090994" y="0"/>
                </a:cubicBezTo>
                <a:cubicBezTo>
                  <a:pt x="11470876" y="-9969"/>
                  <a:pt x="11724457" y="291889"/>
                  <a:pt x="11781453" y="690459"/>
                </a:cubicBezTo>
                <a:cubicBezTo>
                  <a:pt x="11882329" y="2511261"/>
                  <a:pt x="11674140" y="3764848"/>
                  <a:pt x="11781453" y="4404055"/>
                </a:cubicBezTo>
                <a:cubicBezTo>
                  <a:pt x="11794245" y="4720463"/>
                  <a:pt x="11452101" y="5071843"/>
                  <a:pt x="11090994" y="5094514"/>
                </a:cubicBezTo>
                <a:cubicBezTo>
                  <a:pt x="6763306" y="5124341"/>
                  <a:pt x="2575840" y="5015208"/>
                  <a:pt x="690459" y="5094514"/>
                </a:cubicBezTo>
                <a:cubicBezTo>
                  <a:pt x="336531" y="5091416"/>
                  <a:pt x="-72308" y="4799683"/>
                  <a:pt x="0" y="4404055"/>
                </a:cubicBezTo>
                <a:cubicBezTo>
                  <a:pt x="50037" y="3154905"/>
                  <a:pt x="770" y="2072176"/>
                  <a:pt x="0" y="690459"/>
                </a:cubicBezTo>
                <a:close/>
              </a:path>
              <a:path w="11781453" h="5094514" stroke="0" extrusionOk="0">
                <a:moveTo>
                  <a:pt x="0" y="690459"/>
                </a:moveTo>
                <a:cubicBezTo>
                  <a:pt x="6267" y="310837"/>
                  <a:pt x="327696" y="38684"/>
                  <a:pt x="690459" y="0"/>
                </a:cubicBezTo>
                <a:cubicBezTo>
                  <a:pt x="4180508" y="123000"/>
                  <a:pt x="8612621" y="-96860"/>
                  <a:pt x="11090994" y="0"/>
                </a:cubicBezTo>
                <a:cubicBezTo>
                  <a:pt x="11425653" y="-35570"/>
                  <a:pt x="11785171" y="301634"/>
                  <a:pt x="11781453" y="690459"/>
                </a:cubicBezTo>
                <a:cubicBezTo>
                  <a:pt x="11784626" y="1246364"/>
                  <a:pt x="11875720" y="2571764"/>
                  <a:pt x="11781453" y="4404055"/>
                </a:cubicBezTo>
                <a:cubicBezTo>
                  <a:pt x="11715903" y="4809132"/>
                  <a:pt x="11401787" y="5082970"/>
                  <a:pt x="11090994" y="5094514"/>
                </a:cubicBezTo>
                <a:cubicBezTo>
                  <a:pt x="8015354" y="4933807"/>
                  <a:pt x="3137648" y="5134181"/>
                  <a:pt x="690459" y="5094514"/>
                </a:cubicBezTo>
                <a:cubicBezTo>
                  <a:pt x="304526" y="5093584"/>
                  <a:pt x="-54527" y="4760683"/>
                  <a:pt x="0" y="4404055"/>
                </a:cubicBezTo>
                <a:cubicBezTo>
                  <a:pt x="32216" y="3684371"/>
                  <a:pt x="57206" y="1986174"/>
                  <a:pt x="0" y="69045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các âm dễ lẫn do ảnh hưởng của phát âm địa phương, đọc đúng từ ngữ, câu, đoạn và toàn bộ văn bản Bầy voi rừng Trường Sơn. Bước đầu biết nhấn giọng các từ ngữ gợi tả, biết nghỉ hơi ở chỗ có dấu câu.</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Nhận biết được bài văn nói về bầy voi rừng Trường Sơn. Hiểu biết về môi trường sống, những hoạt động thường ngày, đặc điểm của loài voi.</a:t>
            </a:r>
            <a:endParaRPr lang="en-US" sz="2800" dirty="0">
              <a:solidFill>
                <a:prstClr val="black"/>
              </a:solidFill>
              <a:latin typeface="Calibri" panose="020F0502020204030204" pitchFamily="34" charset="0"/>
              <a:cs typeface="Calibri" panose="020F0502020204030204" pitchFamily="34" charset="0"/>
            </a:endParaRPr>
          </a:p>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biết về thế giới thiên nhiên, từ đó biết yêu quý, bảo về các laoif thú, bảo vệ môi trường sống của chúng. Chia sẻ với người thân những hiểu biết về thế giới thiên nhiên. </a:t>
            </a:r>
          </a:p>
        </p:txBody>
      </p:sp>
    </p:spTree>
    <p:extLst>
      <p:ext uri="{BB962C8B-B14F-4D97-AF65-F5344CB8AC3E}">
        <p14:creationId xmlns:p14="http://schemas.microsoft.com/office/powerpoint/2010/main" val="3199784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bg/>
                                          </p:spTgt>
                                        </p:tgtEl>
                                        <p:attrNameLst>
                                          <p:attrName>style.visibility</p:attrName>
                                        </p:attrNameLst>
                                      </p:cBhvr>
                                      <p:to>
                                        <p:strVal val="visible"/>
                                      </p:to>
                                    </p:set>
                                    <p:animEffect transition="in" filter="barn(inVertical)">
                                      <p:cBhvr>
                                        <p:cTn id="7" dur="500"/>
                                        <p:tgtEl>
                                          <p:spTgt spid="1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barn(inVertical)">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xEl>
                                              <p:pRg st="1" end="1"/>
                                            </p:txEl>
                                          </p:spTgt>
                                        </p:tgtEl>
                                        <p:attrNameLst>
                                          <p:attrName>style.visibility</p:attrName>
                                        </p:attrNameLst>
                                      </p:cBhvr>
                                      <p:to>
                                        <p:strVal val="visible"/>
                                      </p:to>
                                    </p:set>
                                    <p:animEffect transition="in" filter="barn(inVertical)">
                                      <p:cBhvr>
                                        <p:cTn id="17" dur="500"/>
                                        <p:tgtEl>
                                          <p:spTgt spid="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xEl>
                                              <p:pRg st="2" end="2"/>
                                            </p:txEl>
                                          </p:spTgt>
                                        </p:tgtEl>
                                        <p:attrNameLst>
                                          <p:attrName>style.visibility</p:attrName>
                                        </p:attrNameLst>
                                      </p:cBhvr>
                                      <p:to>
                                        <p:strVal val="visible"/>
                                      </p:to>
                                    </p:set>
                                    <p:animEffect transition="in" filter="barn(inVertical)">
                                      <p:cBhvr>
                                        <p:cTn id="22"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69A85B-8881-4F06-B52F-3359BF688323}"/>
              </a:ext>
            </a:extLst>
          </p:cNvPr>
          <p:cNvPicPr>
            <a:picLocks noChangeAspect="1"/>
          </p:cNvPicPr>
          <p:nvPr/>
        </p:nvPicPr>
        <p:blipFill>
          <a:blip r:embed="rId8"/>
          <a:stretch>
            <a:fillRect/>
          </a:stretch>
        </p:blipFill>
        <p:spPr>
          <a:xfrm>
            <a:off x="1419962" y="1375456"/>
            <a:ext cx="9352075" cy="1450974"/>
          </a:xfrm>
          <a:prstGeom prst="rect">
            <a:avLst/>
          </a:prstGeom>
        </p:spPr>
      </p:pic>
    </p:spTree>
    <p:extLst>
      <p:ext uri="{BB962C8B-B14F-4D97-AF65-F5344CB8AC3E}">
        <p14:creationId xmlns:p14="http://schemas.microsoft.com/office/powerpoint/2010/main" val="361551044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8534636" cy="2554546"/>
            <a:chOff x="2941084" y="292594"/>
            <a:chExt cx="6309828" cy="2554546"/>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8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 name="Group 2">
            <a:extLst>
              <a:ext uri="{FF2B5EF4-FFF2-40B4-BE49-F238E27FC236}">
                <a16:creationId xmlns:a16="http://schemas.microsoft.com/office/drawing/2014/main" id="{E6BEBC4B-D097-8525-8714-B56364E75E20}"/>
              </a:ext>
            </a:extLst>
          </p:cNvPr>
          <p:cNvGrpSpPr/>
          <p:nvPr/>
        </p:nvGrpSpPr>
        <p:grpSpPr>
          <a:xfrm>
            <a:off x="381000" y="3176811"/>
            <a:ext cx="6079011" cy="2284710"/>
            <a:chOff x="381000" y="3176811"/>
            <a:chExt cx="6079011" cy="2284710"/>
          </a:xfrm>
        </p:grpSpPr>
        <p:sp>
          <p:nvSpPr>
            <p:cNvPr id="2" name="TextBox 2">
              <a:extLst>
                <a:ext uri="{FF2B5EF4-FFF2-40B4-BE49-F238E27FC236}">
                  <a16:creationId xmlns:a16="http://schemas.microsoft.com/office/drawing/2014/main" id="{0B6D2547-761A-0ABA-3292-988D616C92EF}"/>
                </a:ext>
              </a:extLst>
            </p:cNvPr>
            <p:cNvSpPr txBox="1"/>
            <p:nvPr/>
          </p:nvSpPr>
          <p:spPr>
            <a:xfrm>
              <a:off x="2876247" y="4319166"/>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Ái</a:t>
              </a:r>
              <a:r>
                <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Quyên</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Speech Bubble: Rectangle with Corners Rounded 13">
              <a:extLst>
                <a:ext uri="{FF2B5EF4-FFF2-40B4-BE49-F238E27FC236}">
                  <a16:creationId xmlns:a16="http://schemas.microsoft.com/office/drawing/2014/main" id="{59AF9C67-F2AD-4C90-8599-3A663DD8914D}"/>
                </a:ext>
              </a:extLst>
            </p:cNvPr>
            <p:cNvSpPr/>
            <p:nvPr/>
          </p:nvSpPr>
          <p:spPr>
            <a:xfrm>
              <a:off x="381000" y="3176811"/>
              <a:ext cx="6079011" cy="2284710"/>
            </a:xfrm>
            <a:custGeom>
              <a:avLst/>
              <a:gdLst>
                <a:gd name="connsiteX0" fmla="*/ 0 w 6079011"/>
                <a:gd name="connsiteY0" fmla="*/ 380793 h 2284710"/>
                <a:gd name="connsiteX1" fmla="*/ 380793 w 6079011"/>
                <a:gd name="connsiteY1" fmla="*/ 0 h 2284710"/>
                <a:gd name="connsiteX2" fmla="*/ 3546090 w 6079011"/>
                <a:gd name="connsiteY2" fmla="*/ 0 h 2284710"/>
                <a:gd name="connsiteX3" fmla="*/ 3546090 w 6079011"/>
                <a:gd name="connsiteY3" fmla="*/ 0 h 2284710"/>
                <a:gd name="connsiteX4" fmla="*/ 5065843 w 6079011"/>
                <a:gd name="connsiteY4" fmla="*/ 0 h 2284710"/>
                <a:gd name="connsiteX5" fmla="*/ 5698218 w 6079011"/>
                <a:gd name="connsiteY5" fmla="*/ 0 h 2284710"/>
                <a:gd name="connsiteX6" fmla="*/ 6079011 w 6079011"/>
                <a:gd name="connsiteY6" fmla="*/ 380793 h 2284710"/>
                <a:gd name="connsiteX7" fmla="*/ 6079011 w 6079011"/>
                <a:gd name="connsiteY7" fmla="*/ 1332748 h 2284710"/>
                <a:gd name="connsiteX8" fmla="*/ 7186911 w 6079011"/>
                <a:gd name="connsiteY8" fmla="*/ 1488603 h 2284710"/>
                <a:gd name="connsiteX9" fmla="*/ 6079011 w 6079011"/>
                <a:gd name="connsiteY9" fmla="*/ 1903925 h 2284710"/>
                <a:gd name="connsiteX10" fmla="*/ 6079011 w 6079011"/>
                <a:gd name="connsiteY10" fmla="*/ 1903917 h 2284710"/>
                <a:gd name="connsiteX11" fmla="*/ 5698218 w 6079011"/>
                <a:gd name="connsiteY11" fmla="*/ 2284710 h 2284710"/>
                <a:gd name="connsiteX12" fmla="*/ 5065843 w 6079011"/>
                <a:gd name="connsiteY12" fmla="*/ 2284710 h 2284710"/>
                <a:gd name="connsiteX13" fmla="*/ 3546090 w 6079011"/>
                <a:gd name="connsiteY13" fmla="*/ 2284710 h 2284710"/>
                <a:gd name="connsiteX14" fmla="*/ 3546090 w 6079011"/>
                <a:gd name="connsiteY14" fmla="*/ 2284710 h 2284710"/>
                <a:gd name="connsiteX15" fmla="*/ 380793 w 6079011"/>
                <a:gd name="connsiteY15" fmla="*/ 2284710 h 2284710"/>
                <a:gd name="connsiteX16" fmla="*/ 0 w 6079011"/>
                <a:gd name="connsiteY16" fmla="*/ 1903917 h 2284710"/>
                <a:gd name="connsiteX17" fmla="*/ 0 w 6079011"/>
                <a:gd name="connsiteY17" fmla="*/ 1903925 h 2284710"/>
                <a:gd name="connsiteX18" fmla="*/ 0 w 6079011"/>
                <a:gd name="connsiteY18" fmla="*/ 1332748 h 2284710"/>
                <a:gd name="connsiteX19" fmla="*/ 0 w 6079011"/>
                <a:gd name="connsiteY19" fmla="*/ 1332748 h 2284710"/>
                <a:gd name="connsiteX20" fmla="*/ 0 w 6079011"/>
                <a:gd name="connsiteY20" fmla="*/ 380793 h 228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79011" h="2284710" fill="none" extrusionOk="0">
                  <a:moveTo>
                    <a:pt x="0" y="380793"/>
                  </a:moveTo>
                  <a:cubicBezTo>
                    <a:pt x="-8810" y="181078"/>
                    <a:pt x="181991" y="-31124"/>
                    <a:pt x="380793" y="0"/>
                  </a:cubicBezTo>
                  <a:cubicBezTo>
                    <a:pt x="1536454" y="129591"/>
                    <a:pt x="2309775" y="-79037"/>
                    <a:pt x="3546090" y="0"/>
                  </a:cubicBezTo>
                  <a:lnTo>
                    <a:pt x="3546090" y="0"/>
                  </a:lnTo>
                  <a:cubicBezTo>
                    <a:pt x="4269130" y="-24726"/>
                    <a:pt x="4771524" y="-44777"/>
                    <a:pt x="5065843" y="0"/>
                  </a:cubicBezTo>
                  <a:cubicBezTo>
                    <a:pt x="5326158" y="-30293"/>
                    <a:pt x="5571522" y="-24827"/>
                    <a:pt x="5698218" y="0"/>
                  </a:cubicBezTo>
                  <a:cubicBezTo>
                    <a:pt x="5932680" y="19435"/>
                    <a:pt x="6046480" y="159939"/>
                    <a:pt x="6079011" y="380793"/>
                  </a:cubicBezTo>
                  <a:cubicBezTo>
                    <a:pt x="6152189" y="851275"/>
                    <a:pt x="6022528" y="1150168"/>
                    <a:pt x="6079011" y="1332748"/>
                  </a:cubicBezTo>
                  <a:cubicBezTo>
                    <a:pt x="6544739" y="1338645"/>
                    <a:pt x="7057292" y="1483124"/>
                    <a:pt x="7186911" y="1488603"/>
                  </a:cubicBezTo>
                  <a:cubicBezTo>
                    <a:pt x="6743440" y="1553674"/>
                    <a:pt x="6543582" y="1699193"/>
                    <a:pt x="6079011" y="1903925"/>
                  </a:cubicBezTo>
                  <a:lnTo>
                    <a:pt x="6079011" y="1903917"/>
                  </a:lnTo>
                  <a:cubicBezTo>
                    <a:pt x="6093809" y="2104249"/>
                    <a:pt x="5932082" y="2299260"/>
                    <a:pt x="5698218" y="2284710"/>
                  </a:cubicBezTo>
                  <a:cubicBezTo>
                    <a:pt x="5424122" y="2295244"/>
                    <a:pt x="5281150" y="2248322"/>
                    <a:pt x="5065843" y="2284710"/>
                  </a:cubicBezTo>
                  <a:cubicBezTo>
                    <a:pt x="4483059" y="2339140"/>
                    <a:pt x="3859045" y="2400562"/>
                    <a:pt x="3546090" y="2284710"/>
                  </a:cubicBezTo>
                  <a:lnTo>
                    <a:pt x="3546090" y="2284710"/>
                  </a:lnTo>
                  <a:cubicBezTo>
                    <a:pt x="2226942" y="2245044"/>
                    <a:pt x="1316944" y="2412359"/>
                    <a:pt x="380793" y="2284710"/>
                  </a:cubicBezTo>
                  <a:cubicBezTo>
                    <a:pt x="154207" y="2265510"/>
                    <a:pt x="29714" y="2132175"/>
                    <a:pt x="0" y="1903917"/>
                  </a:cubicBezTo>
                  <a:lnTo>
                    <a:pt x="0" y="1903925"/>
                  </a:lnTo>
                  <a:cubicBezTo>
                    <a:pt x="-5353" y="1841456"/>
                    <a:pt x="-9919" y="1521378"/>
                    <a:pt x="0" y="1332748"/>
                  </a:cubicBezTo>
                  <a:lnTo>
                    <a:pt x="0" y="1332748"/>
                  </a:lnTo>
                  <a:cubicBezTo>
                    <a:pt x="19913" y="984462"/>
                    <a:pt x="39883" y="685500"/>
                    <a:pt x="0" y="380793"/>
                  </a:cubicBezTo>
                  <a:close/>
                </a:path>
                <a:path w="6079011" h="2284710" stroke="0" extrusionOk="0">
                  <a:moveTo>
                    <a:pt x="0" y="380793"/>
                  </a:moveTo>
                  <a:cubicBezTo>
                    <a:pt x="805" y="167867"/>
                    <a:pt x="154485" y="16500"/>
                    <a:pt x="380793" y="0"/>
                  </a:cubicBezTo>
                  <a:cubicBezTo>
                    <a:pt x="1883935" y="-30226"/>
                    <a:pt x="2097912" y="19287"/>
                    <a:pt x="3546090" y="0"/>
                  </a:cubicBezTo>
                  <a:lnTo>
                    <a:pt x="3546090" y="0"/>
                  </a:lnTo>
                  <a:cubicBezTo>
                    <a:pt x="3983219" y="-62351"/>
                    <a:pt x="4602824" y="-15764"/>
                    <a:pt x="5065843" y="0"/>
                  </a:cubicBezTo>
                  <a:cubicBezTo>
                    <a:pt x="5337367" y="-2447"/>
                    <a:pt x="5537868" y="-8424"/>
                    <a:pt x="5698218" y="0"/>
                  </a:cubicBezTo>
                  <a:cubicBezTo>
                    <a:pt x="5927357" y="-2248"/>
                    <a:pt x="6055617" y="137024"/>
                    <a:pt x="6079011" y="380793"/>
                  </a:cubicBezTo>
                  <a:cubicBezTo>
                    <a:pt x="6062109" y="731695"/>
                    <a:pt x="6026937" y="952468"/>
                    <a:pt x="6079011" y="1332748"/>
                  </a:cubicBezTo>
                  <a:cubicBezTo>
                    <a:pt x="6384038" y="1409903"/>
                    <a:pt x="6953785" y="1543758"/>
                    <a:pt x="7186911" y="1488603"/>
                  </a:cubicBezTo>
                  <a:cubicBezTo>
                    <a:pt x="7032820" y="1612081"/>
                    <a:pt x="6321247" y="1900568"/>
                    <a:pt x="6079011" y="1903925"/>
                  </a:cubicBezTo>
                  <a:lnTo>
                    <a:pt x="6079011" y="1903917"/>
                  </a:lnTo>
                  <a:cubicBezTo>
                    <a:pt x="6109403" y="2095551"/>
                    <a:pt x="5905258" y="2249717"/>
                    <a:pt x="5698218" y="2284710"/>
                  </a:cubicBezTo>
                  <a:cubicBezTo>
                    <a:pt x="5408560" y="2324198"/>
                    <a:pt x="5236194" y="2234507"/>
                    <a:pt x="5065843" y="2284710"/>
                  </a:cubicBezTo>
                  <a:cubicBezTo>
                    <a:pt x="4349720" y="2234421"/>
                    <a:pt x="3859502" y="2363798"/>
                    <a:pt x="3546090" y="2284710"/>
                  </a:cubicBezTo>
                  <a:lnTo>
                    <a:pt x="3546090" y="2284710"/>
                  </a:lnTo>
                  <a:cubicBezTo>
                    <a:pt x="3131665" y="2379742"/>
                    <a:pt x="1364189" y="2234787"/>
                    <a:pt x="380793" y="2284710"/>
                  </a:cubicBezTo>
                  <a:cubicBezTo>
                    <a:pt x="161448" y="2255906"/>
                    <a:pt x="9398" y="2129197"/>
                    <a:pt x="0" y="1903917"/>
                  </a:cubicBezTo>
                  <a:lnTo>
                    <a:pt x="0" y="1903925"/>
                  </a:lnTo>
                  <a:cubicBezTo>
                    <a:pt x="45223" y="1638472"/>
                    <a:pt x="-38747" y="1502044"/>
                    <a:pt x="0" y="1332748"/>
                  </a:cubicBezTo>
                  <a:lnTo>
                    <a:pt x="0" y="1332748"/>
                  </a:lnTo>
                  <a:cubicBezTo>
                    <a:pt x="-18883" y="986900"/>
                    <a:pt x="-31146" y="483836"/>
                    <a:pt x="0" y="380793"/>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3244475365">
                    <a:prstGeom prst="wedgeRoundRectCallout">
                      <a:avLst>
                        <a:gd name="adj1" fmla="val 68225"/>
                        <a:gd name="adj2" fmla="val 15155"/>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bài đọc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r>
                <a:rPr kumimoji="0" lang="vi-VN" sz="40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có từ nào em chưa hiểu nghĩa? </a:t>
              </a:r>
            </a:p>
          </p:txBody>
        </p:sp>
      </p:gr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7375161" y="2992735"/>
            <a:ext cx="4586990" cy="378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6597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566602" cy="1938993"/>
            <a:chOff x="2941084" y="292594"/>
            <a:chExt cx="6309828" cy="1938993"/>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630982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352945" y="1894114"/>
            <a:ext cx="5972904" cy="4049486"/>
          </a:xfrm>
          <a:custGeom>
            <a:avLst/>
            <a:gdLst>
              <a:gd name="connsiteX0" fmla="*/ 0 w 5972904"/>
              <a:gd name="connsiteY0" fmla="*/ 988925 h 4049486"/>
              <a:gd name="connsiteX1" fmla="*/ 988925 w 5972904"/>
              <a:gd name="connsiteY1" fmla="*/ 0 h 4049486"/>
              <a:gd name="connsiteX2" fmla="*/ 4983979 w 5972904"/>
              <a:gd name="connsiteY2" fmla="*/ 0 h 4049486"/>
              <a:gd name="connsiteX3" fmla="*/ 5972904 w 5972904"/>
              <a:gd name="connsiteY3" fmla="*/ 988925 h 4049486"/>
              <a:gd name="connsiteX4" fmla="*/ 5972904 w 5972904"/>
              <a:gd name="connsiteY4" fmla="*/ 3060561 h 4049486"/>
              <a:gd name="connsiteX5" fmla="*/ 4983979 w 5972904"/>
              <a:gd name="connsiteY5" fmla="*/ 4049486 h 4049486"/>
              <a:gd name="connsiteX6" fmla="*/ 988925 w 5972904"/>
              <a:gd name="connsiteY6" fmla="*/ 4049486 h 4049486"/>
              <a:gd name="connsiteX7" fmla="*/ 0 w 5972904"/>
              <a:gd name="connsiteY7" fmla="*/ 3060561 h 4049486"/>
              <a:gd name="connsiteX8" fmla="*/ 0 w 5972904"/>
              <a:gd name="connsiteY8" fmla="*/ 988925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04" h="4049486" fill="none" extrusionOk="0">
                <a:moveTo>
                  <a:pt x="0" y="988925"/>
                </a:moveTo>
                <a:cubicBezTo>
                  <a:pt x="-19028" y="509436"/>
                  <a:pt x="357141" y="-57535"/>
                  <a:pt x="988925" y="0"/>
                </a:cubicBezTo>
                <a:cubicBezTo>
                  <a:pt x="2150766" y="-35273"/>
                  <a:pt x="4510554" y="-144294"/>
                  <a:pt x="4983979" y="0"/>
                </a:cubicBezTo>
                <a:cubicBezTo>
                  <a:pt x="5584131" y="16431"/>
                  <a:pt x="5966826" y="437632"/>
                  <a:pt x="5972904" y="988925"/>
                </a:cubicBezTo>
                <a:cubicBezTo>
                  <a:pt x="5836870" y="1551844"/>
                  <a:pt x="5815184" y="2530501"/>
                  <a:pt x="5972904" y="3060561"/>
                </a:cubicBezTo>
                <a:cubicBezTo>
                  <a:pt x="5985897" y="3596903"/>
                  <a:pt x="5567843" y="4008620"/>
                  <a:pt x="4983979" y="4049486"/>
                </a:cubicBezTo>
                <a:cubicBezTo>
                  <a:pt x="3173104" y="4127011"/>
                  <a:pt x="1686612" y="4005783"/>
                  <a:pt x="988925" y="4049486"/>
                </a:cubicBezTo>
                <a:cubicBezTo>
                  <a:pt x="380437" y="4032219"/>
                  <a:pt x="-41377" y="3606163"/>
                  <a:pt x="0" y="3060561"/>
                </a:cubicBezTo>
                <a:cubicBezTo>
                  <a:pt x="-31667" y="2758743"/>
                  <a:pt x="-30258" y="1363765"/>
                  <a:pt x="0" y="988925"/>
                </a:cubicBezTo>
                <a:close/>
              </a:path>
              <a:path w="5972904" h="4049486" stroke="0" extrusionOk="0">
                <a:moveTo>
                  <a:pt x="0" y="988925"/>
                </a:moveTo>
                <a:cubicBezTo>
                  <a:pt x="-13236" y="397022"/>
                  <a:pt x="414659" y="22757"/>
                  <a:pt x="988925" y="0"/>
                </a:cubicBezTo>
                <a:cubicBezTo>
                  <a:pt x="2477684" y="-95379"/>
                  <a:pt x="3528579" y="58096"/>
                  <a:pt x="4983979" y="0"/>
                </a:cubicBezTo>
                <a:cubicBezTo>
                  <a:pt x="5521109" y="-6362"/>
                  <a:pt x="5906870" y="395299"/>
                  <a:pt x="5972904" y="988925"/>
                </a:cubicBezTo>
                <a:cubicBezTo>
                  <a:pt x="5830485" y="1940407"/>
                  <a:pt x="5857104" y="2372324"/>
                  <a:pt x="5972904" y="3060561"/>
                </a:cubicBezTo>
                <a:cubicBezTo>
                  <a:pt x="6012715" y="3559407"/>
                  <a:pt x="5495252" y="4014726"/>
                  <a:pt x="4983979" y="4049486"/>
                </a:cubicBezTo>
                <a:cubicBezTo>
                  <a:pt x="3599477" y="3989580"/>
                  <a:pt x="2226351" y="4132000"/>
                  <a:pt x="988925" y="4049486"/>
                </a:cubicBezTo>
                <a:cubicBezTo>
                  <a:pt x="383307" y="4064183"/>
                  <a:pt x="-75459" y="3683315"/>
                  <a:pt x="0" y="3060561"/>
                </a:cubicBezTo>
                <a:cubicBezTo>
                  <a:pt x="-77061" y="2787452"/>
                  <a:pt x="-155636" y="1384730"/>
                  <a:pt x="0" y="98892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Tầng tầng lớp lớp: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(cây) mọc rậm rạp, cây cao cây thấp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nối</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tiếp</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7412" name="Picture 4">
            <a:extLst>
              <a:ext uri="{FF2B5EF4-FFF2-40B4-BE49-F238E27FC236}">
                <a16:creationId xmlns:a16="http://schemas.microsoft.com/office/drawing/2014/main" id="{993BC6CF-9D30-4645-8DA4-B2205E5E53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7214331" y="2317077"/>
            <a:ext cx="4229100" cy="3171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0" descr="Crab vectors free download graphic art designs">
            <a:hlinkClick r:id="rId3"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5913001" y="50067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9415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412"/>
                                            </p:tgtEl>
                                            <p:attrNameLst>
                                              <p:attrName>style.visibility</p:attrName>
                                            </p:attrNameLst>
                                          </p:cBhvr>
                                          <p:to>
                                            <p:strVal val="visible"/>
                                          </p:to>
                                        </p:set>
                                        <p:animEffect transition="in" filter="fade">
                                          <p:cBhvr>
                                            <p:cTn id="15"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7412"/>
                                            </p:tgtEl>
                                            <p:attrNameLst>
                                              <p:attrName>style.visibility</p:attrName>
                                            </p:attrNameLst>
                                          </p:cBhvr>
                                          <p:to>
                                            <p:strVal val="visible"/>
                                          </p:to>
                                        </p:set>
                                        <p:animEffect transition="in" filter="fade">
                                          <p:cBhvr>
                                            <p:cTn id="20" dur="500"/>
                                            <p:tgtEl>
                                              <p:spTgt spid="17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9F1E17D-E3B7-43ED-A34D-C73D246E0C49}"/>
              </a:ext>
            </a:extLst>
          </p:cNvPr>
          <p:cNvGrpSpPr/>
          <p:nvPr/>
        </p:nvGrpSpPr>
        <p:grpSpPr>
          <a:xfrm>
            <a:off x="1645684" y="330232"/>
            <a:ext cx="9675460" cy="1015664"/>
            <a:chOff x="2941084" y="292594"/>
            <a:chExt cx="7153262" cy="1015664"/>
          </a:xfrm>
        </p:grpSpPr>
        <p:sp>
          <p:nvSpPr>
            <p:cNvPr id="10" name="TextBox 9">
              <a:extLst>
                <a:ext uri="{FF2B5EF4-FFF2-40B4-BE49-F238E27FC236}">
                  <a16:creationId xmlns:a16="http://schemas.microsoft.com/office/drawing/2014/main" id="{AD415024-4906-4577-8A52-0014F917B5F2}"/>
                </a:ext>
              </a:extLst>
            </p:cNvPr>
            <p:cNvSpPr txBox="1"/>
            <p:nvPr/>
          </p:nvSpPr>
          <p:spPr>
            <a:xfrm>
              <a:off x="2941085" y="292595"/>
              <a:ext cx="715326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id="{8A400B20-3D9E-4580-981D-4FABF262DA8D}"/>
                </a:ext>
              </a:extLst>
            </p:cNvPr>
            <p:cNvSpPr txBox="1"/>
            <p:nvPr/>
          </p:nvSpPr>
          <p:spPr>
            <a:xfrm>
              <a:off x="2941084" y="292594"/>
              <a:ext cx="70647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Thích</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6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Rectangle: Rounded Corners 8">
            <a:extLst>
              <a:ext uri="{FF2B5EF4-FFF2-40B4-BE49-F238E27FC236}">
                <a16:creationId xmlns:a16="http://schemas.microsoft.com/office/drawing/2014/main" id="{81F5D890-7BA9-45FB-8F15-618885E71F09}"/>
              </a:ext>
            </a:extLst>
          </p:cNvPr>
          <p:cNvSpPr/>
          <p:nvPr/>
        </p:nvSpPr>
        <p:spPr>
          <a:xfrm>
            <a:off x="245416" y="3400614"/>
            <a:ext cx="9660584" cy="2270843"/>
          </a:xfrm>
          <a:custGeom>
            <a:avLst/>
            <a:gdLst>
              <a:gd name="connsiteX0" fmla="*/ 0 w 9660584"/>
              <a:gd name="connsiteY0" fmla="*/ 554563 h 2270843"/>
              <a:gd name="connsiteX1" fmla="*/ 554563 w 9660584"/>
              <a:gd name="connsiteY1" fmla="*/ 0 h 2270843"/>
              <a:gd name="connsiteX2" fmla="*/ 9106021 w 9660584"/>
              <a:gd name="connsiteY2" fmla="*/ 0 h 2270843"/>
              <a:gd name="connsiteX3" fmla="*/ 9660584 w 9660584"/>
              <a:gd name="connsiteY3" fmla="*/ 554563 h 2270843"/>
              <a:gd name="connsiteX4" fmla="*/ 9660584 w 9660584"/>
              <a:gd name="connsiteY4" fmla="*/ 1716280 h 2270843"/>
              <a:gd name="connsiteX5" fmla="*/ 9106021 w 9660584"/>
              <a:gd name="connsiteY5" fmla="*/ 2270843 h 2270843"/>
              <a:gd name="connsiteX6" fmla="*/ 554563 w 9660584"/>
              <a:gd name="connsiteY6" fmla="*/ 2270843 h 2270843"/>
              <a:gd name="connsiteX7" fmla="*/ 0 w 9660584"/>
              <a:gd name="connsiteY7" fmla="*/ 1716280 h 2270843"/>
              <a:gd name="connsiteX8" fmla="*/ 0 w 9660584"/>
              <a:gd name="connsiteY8" fmla="*/ 554563 h 227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60584" h="2270843" fill="none" extrusionOk="0">
                <a:moveTo>
                  <a:pt x="0" y="554563"/>
                </a:moveTo>
                <a:cubicBezTo>
                  <a:pt x="-13712" y="296336"/>
                  <a:pt x="238982" y="-6253"/>
                  <a:pt x="554563" y="0"/>
                </a:cubicBezTo>
                <a:cubicBezTo>
                  <a:pt x="1562634" y="-35273"/>
                  <a:pt x="7611540" y="-144294"/>
                  <a:pt x="9106021" y="0"/>
                </a:cubicBezTo>
                <a:cubicBezTo>
                  <a:pt x="9447956" y="10853"/>
                  <a:pt x="9632414" y="224534"/>
                  <a:pt x="9660584" y="554563"/>
                </a:cubicBezTo>
                <a:cubicBezTo>
                  <a:pt x="9604137" y="945125"/>
                  <a:pt x="9661516" y="1594687"/>
                  <a:pt x="9660584" y="1716280"/>
                </a:cubicBezTo>
                <a:cubicBezTo>
                  <a:pt x="9688124" y="2001731"/>
                  <a:pt x="9438066" y="2242908"/>
                  <a:pt x="9106021" y="2270843"/>
                </a:cubicBezTo>
                <a:cubicBezTo>
                  <a:pt x="6472011" y="2348368"/>
                  <a:pt x="4494913" y="2227140"/>
                  <a:pt x="554563" y="2270843"/>
                </a:cubicBezTo>
                <a:cubicBezTo>
                  <a:pt x="216164" y="2261943"/>
                  <a:pt x="-36201" y="2022062"/>
                  <a:pt x="0" y="1716280"/>
                </a:cubicBezTo>
                <a:cubicBezTo>
                  <a:pt x="59088" y="1282076"/>
                  <a:pt x="43683" y="1105699"/>
                  <a:pt x="0" y="554563"/>
                </a:cubicBezTo>
                <a:close/>
              </a:path>
              <a:path w="9660584" h="2270843" stroke="0" extrusionOk="0">
                <a:moveTo>
                  <a:pt x="0" y="554563"/>
                </a:moveTo>
                <a:cubicBezTo>
                  <a:pt x="-11471" y="208650"/>
                  <a:pt x="208567" y="32169"/>
                  <a:pt x="554563" y="0"/>
                </a:cubicBezTo>
                <a:cubicBezTo>
                  <a:pt x="3452820" y="-95379"/>
                  <a:pt x="5165625" y="58096"/>
                  <a:pt x="9106021" y="0"/>
                </a:cubicBezTo>
                <a:cubicBezTo>
                  <a:pt x="9403724" y="-6036"/>
                  <a:pt x="9646801" y="238380"/>
                  <a:pt x="9660584" y="554563"/>
                </a:cubicBezTo>
                <a:cubicBezTo>
                  <a:pt x="9761108" y="762924"/>
                  <a:pt x="9649969" y="1499335"/>
                  <a:pt x="9660584" y="1716280"/>
                </a:cubicBezTo>
                <a:cubicBezTo>
                  <a:pt x="9682903" y="1996027"/>
                  <a:pt x="9405804" y="2264375"/>
                  <a:pt x="9106021" y="2270843"/>
                </a:cubicBezTo>
                <a:cubicBezTo>
                  <a:pt x="6343940" y="2210937"/>
                  <a:pt x="2844964" y="2353357"/>
                  <a:pt x="554563" y="2270843"/>
                </a:cubicBezTo>
                <a:cubicBezTo>
                  <a:pt x="232045" y="2274858"/>
                  <a:pt x="-37735" y="2060856"/>
                  <a:pt x="0" y="1716280"/>
                </a:cubicBezTo>
                <a:cubicBezTo>
                  <a:pt x="780" y="1215107"/>
                  <a:pt x="8945" y="1004694"/>
                  <a:pt x="0" y="554563"/>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Rống: </a:t>
            </a:r>
            <a:r>
              <a:rPr lang="vi-VN"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kêu to, vang, kéo dài (thường nói về một số loài thú)</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0" descr="Crab vectors free download graphic art designs">
            <a:hlinkClick r:id="rId2" action="ppaction://hlinksldjump"/>
            <a:extLst>
              <a:ext uri="{FF2B5EF4-FFF2-40B4-BE49-F238E27FC236}">
                <a16:creationId xmlns:a16="http://schemas.microsoft.com/office/drawing/2014/main" id="{208DA70B-D9CF-4A85-B756-2445D33C96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flipH="1">
            <a:off x="9543973" y="4778115"/>
            <a:ext cx="2648027" cy="2184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2591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458"/>
                                            </p:tgtEl>
                                            <p:attrNameLst>
                                              <p:attrName>style.visibility</p:attrName>
                                            </p:attrNameLst>
                                          </p:cBhvr>
                                          <p:to>
                                            <p:strVal val="visible"/>
                                          </p:to>
                                        </p:set>
                                        <p:animEffect transition="in" filter="fade">
                                          <p:cBhvr>
                                            <p:cTn id="20"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五角星 44">
            <a:extLst>
              <a:ext uri="{FF2B5EF4-FFF2-40B4-BE49-F238E27FC236}">
                <a16:creationId xmlns:a16="http://schemas.microsoft.com/office/drawing/2014/main" id="{A2F9CDE6-837E-4EE2-8076-2500FC9BEE79}"/>
              </a:ext>
            </a:extLst>
          </p:cNvPr>
          <p:cNvSpPr/>
          <p:nvPr/>
        </p:nvSpPr>
        <p:spPr>
          <a:xfrm rot="19967404">
            <a:off x="10242914" y="1554002"/>
            <a:ext cx="458393" cy="45839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1" name="五角星 45">
            <a:extLst>
              <a:ext uri="{FF2B5EF4-FFF2-40B4-BE49-F238E27FC236}">
                <a16:creationId xmlns:a16="http://schemas.microsoft.com/office/drawing/2014/main" id="{1083D8C4-3FA3-4D26-95F1-E4ED79E7E097}"/>
              </a:ext>
            </a:extLst>
          </p:cNvPr>
          <p:cNvSpPr/>
          <p:nvPr/>
        </p:nvSpPr>
        <p:spPr>
          <a:xfrm>
            <a:off x="9359523" y="1941840"/>
            <a:ext cx="253437" cy="253437"/>
          </a:xfrm>
          <a:prstGeom prst="star5">
            <a:avLst>
              <a:gd name="adj" fmla="val 23926"/>
              <a:gd name="hf" fmla="val 105146"/>
              <a:gd name="vf" fmla="val 110557"/>
            </a:avLst>
          </a:prstGeom>
          <a:blipFill dpi="0" rotWithShape="1">
            <a:blip r:embed="rId4" cstate="screen">
              <a:extLst>
                <a:ext uri="{28A0092B-C50C-407E-A947-70E740481C1C}">
                  <a14:useLocalDpi xmlns:a14="http://schemas.microsoft.com/office/drawing/2010/main"/>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2" name="五角星 46">
            <a:extLst>
              <a:ext uri="{FF2B5EF4-FFF2-40B4-BE49-F238E27FC236}">
                <a16:creationId xmlns:a16="http://schemas.microsoft.com/office/drawing/2014/main" id="{903077AA-E7F0-4386-873C-E3BE5BA20926}"/>
              </a:ext>
            </a:extLst>
          </p:cNvPr>
          <p:cNvSpPr/>
          <p:nvPr/>
        </p:nvSpPr>
        <p:spPr>
          <a:xfrm>
            <a:off x="11139005" y="1938919"/>
            <a:ext cx="186345" cy="186345"/>
          </a:xfrm>
          <a:prstGeom prst="star5">
            <a:avLst>
              <a:gd name="adj" fmla="val 23926"/>
              <a:gd name="hf" fmla="val 105146"/>
              <a:gd name="vf" fmla="val 110557"/>
            </a:avLst>
          </a:prstGeom>
          <a:blipFill dpi="0" rotWithShape="1">
            <a:blip r:embed="rId5"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83" name="五角星 50">
            <a:extLst>
              <a:ext uri="{FF2B5EF4-FFF2-40B4-BE49-F238E27FC236}">
                <a16:creationId xmlns:a16="http://schemas.microsoft.com/office/drawing/2014/main" id="{6B511B5E-2CF9-4D21-B1D9-E40ABAC1D521}"/>
              </a:ext>
            </a:extLst>
          </p:cNvPr>
          <p:cNvSpPr/>
          <p:nvPr/>
        </p:nvSpPr>
        <p:spPr>
          <a:xfrm rot="19922997">
            <a:off x="11333228" y="1556814"/>
            <a:ext cx="143799" cy="143799"/>
          </a:xfrm>
          <a:prstGeom prst="star5">
            <a:avLst>
              <a:gd name="adj" fmla="val 23926"/>
              <a:gd name="hf" fmla="val 105146"/>
              <a:gd name="vf" fmla="val 110557"/>
            </a:avLst>
          </a:prstGeom>
          <a:blipFill dpi="0" rotWithShape="1">
            <a:blip r:embed="rId6" cstate="screen">
              <a:extLst>
                <a:ext uri="{28A0092B-C50C-407E-A947-70E740481C1C}">
                  <a14:useLocalDpi xmlns:a14="http://schemas.microsoft.com/office/drawing/2010/main"/>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84" name="Picture 5" descr="C:\Users\Administrator\Desktop\小鸟.png">
            <a:extLst>
              <a:ext uri="{FF2B5EF4-FFF2-40B4-BE49-F238E27FC236}">
                <a16:creationId xmlns:a16="http://schemas.microsoft.com/office/drawing/2014/main" id="{ADD208CA-3C01-444E-9CB0-D3777BCF10ED}"/>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604103" y="587179"/>
            <a:ext cx="834877" cy="887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230A4C-4711-4520-B954-F21B83239DFE}"/>
              </a:ext>
            </a:extLst>
          </p:cNvPr>
          <p:cNvPicPr>
            <a:picLocks noChangeAspect="1"/>
          </p:cNvPicPr>
          <p:nvPr/>
        </p:nvPicPr>
        <p:blipFill>
          <a:blip r:embed="rId8"/>
          <a:stretch>
            <a:fillRect/>
          </a:stretch>
        </p:blipFill>
        <p:spPr>
          <a:xfrm>
            <a:off x="2258114" y="0"/>
            <a:ext cx="7962066" cy="993734"/>
          </a:xfrm>
          <a:prstGeom prst="rect">
            <a:avLst/>
          </a:prstGeom>
        </p:spPr>
      </p:pic>
      <p:sp>
        <p:nvSpPr>
          <p:cNvPr id="10" name="Rectangle: Rounded Corners 6">
            <a:extLst>
              <a:ext uri="{FF2B5EF4-FFF2-40B4-BE49-F238E27FC236}">
                <a16:creationId xmlns:a16="http://schemas.microsoft.com/office/drawing/2014/main" id="{1356AD95-4636-4BE9-9BA5-26704037BC7B}"/>
              </a:ext>
            </a:extLst>
          </p:cNvPr>
          <p:cNvSpPr/>
          <p:nvPr/>
        </p:nvSpPr>
        <p:spPr>
          <a:xfrm>
            <a:off x="410309" y="1023257"/>
            <a:ext cx="11371382" cy="5072743"/>
          </a:xfrm>
          <a:prstGeom prst="roundRect">
            <a:avLst>
              <a:gd name="adj" fmla="val 12531"/>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 nơi ở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endParaRPr lang="en-US"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514350" lvl="0" indent="-514350" algn="just">
              <a:buAutoNum type="arabicPeriod"/>
              <a:defRPr/>
            </a:pPr>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spTree>
    <p:extLst>
      <p:ext uri="{BB962C8B-B14F-4D97-AF65-F5344CB8AC3E}">
        <p14:creationId xmlns:p14="http://schemas.microsoft.com/office/powerpoint/2010/main" val="28607056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14:bounceEnd="50000">
                                          <p:cBhvr additive="base">
                                            <p:cTn id="7" dur="500" fill="hold"/>
                                            <p:tgtEl>
                                              <p:spTgt spid="8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14:bounceEnd="50000">
                                          <p:cBhvr additive="base">
                                            <p:cTn id="11" dur="750" fill="hold"/>
                                            <p:tgtEl>
                                              <p:spTgt spid="81"/>
                                            </p:tgtEl>
                                            <p:attrNameLst>
                                              <p:attrName>ppt_x</p:attrName>
                                            </p:attrNameLst>
                                          </p:cBhvr>
                                          <p:tavLst>
                                            <p:tav tm="0">
                                              <p:val>
                                                <p:strVal val="#ppt_x"/>
                                              </p:val>
                                            </p:tav>
                                            <p:tav tm="100000">
                                              <p:val>
                                                <p:strVal val="#ppt_x"/>
                                              </p:val>
                                            </p:tav>
                                          </p:tavLst>
                                        </p:anim>
                                        <p:anim calcmode="lin" valueType="num" p14:bounceEnd="50000">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14:bounceEnd="50000">
                                          <p:cBhvr additive="base">
                                            <p:cTn id="15" dur="500" fill="hold"/>
                                            <p:tgtEl>
                                              <p:spTgt spid="82"/>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14:bounceEnd="50000">
                                          <p:cBhvr additive="base">
                                            <p:cTn id="19" dur="500" fill="hold"/>
                                            <p:tgtEl>
                                              <p:spTgt spid="83"/>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2100"/>
                                      </p:stCondLst>
                                      <p:childTnLst>
                                        <p:set>
                                          <p:cBhvr>
                                            <p:cTn id="6" dur="1" fill="hold">
                                              <p:stCondLst>
                                                <p:cond delay="0"/>
                                              </p:stCondLst>
                                            </p:cTn>
                                            <p:tgtEl>
                                              <p:spTgt spid="80"/>
                                            </p:tgtEl>
                                            <p:attrNameLst>
                                              <p:attrName>style.visibility</p:attrName>
                                            </p:attrNameLst>
                                          </p:cBhvr>
                                          <p:to>
                                            <p:strVal val="visible"/>
                                          </p:to>
                                        </p:set>
                                        <p:anim calcmode="lin" valueType="num">
                                          <p:cBhvr additive="base">
                                            <p:cTn id="7" dur="500" fill="hold"/>
                                            <p:tgtEl>
                                              <p:spTgt spid="80"/>
                                            </p:tgtEl>
                                            <p:attrNameLst>
                                              <p:attrName>ppt_x</p:attrName>
                                            </p:attrNameLst>
                                          </p:cBhvr>
                                          <p:tavLst>
                                            <p:tav tm="0">
                                              <p:val>
                                                <p:strVal val="#ppt_x"/>
                                              </p:val>
                                            </p:tav>
                                            <p:tav tm="100000">
                                              <p:val>
                                                <p:strVal val="#ppt_x"/>
                                              </p:val>
                                            </p:tav>
                                          </p:tavLst>
                                        </p:anim>
                                        <p:anim calcmode="lin" valueType="num">
                                          <p:cBhvr additive="base">
                                            <p:cTn id="8" dur="500" fill="hold"/>
                                            <p:tgtEl>
                                              <p:spTgt spid="80"/>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100"/>
                                      </p:stCondLst>
                                      <p:childTnLst>
                                        <p:set>
                                          <p:cBhvr>
                                            <p:cTn id="10" dur="1" fill="hold">
                                              <p:stCondLst>
                                                <p:cond delay="0"/>
                                              </p:stCondLst>
                                            </p:cTn>
                                            <p:tgtEl>
                                              <p:spTgt spid="81"/>
                                            </p:tgtEl>
                                            <p:attrNameLst>
                                              <p:attrName>style.visibility</p:attrName>
                                            </p:attrNameLst>
                                          </p:cBhvr>
                                          <p:to>
                                            <p:strVal val="visible"/>
                                          </p:to>
                                        </p:set>
                                        <p:anim calcmode="lin" valueType="num">
                                          <p:cBhvr additive="base">
                                            <p:cTn id="11" dur="750" fill="hold"/>
                                            <p:tgtEl>
                                              <p:spTgt spid="81"/>
                                            </p:tgtEl>
                                            <p:attrNameLst>
                                              <p:attrName>ppt_x</p:attrName>
                                            </p:attrNameLst>
                                          </p:cBhvr>
                                          <p:tavLst>
                                            <p:tav tm="0">
                                              <p:val>
                                                <p:strVal val="#ppt_x"/>
                                              </p:val>
                                            </p:tav>
                                            <p:tav tm="100000">
                                              <p:val>
                                                <p:strVal val="#ppt_x"/>
                                              </p:val>
                                            </p:tav>
                                          </p:tavLst>
                                        </p:anim>
                                        <p:anim calcmode="lin" valueType="num">
                                          <p:cBhvr additive="base">
                                            <p:cTn id="12" dur="750" fill="hold"/>
                                            <p:tgtEl>
                                              <p:spTgt spid="81"/>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10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10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ppt_x"/>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cTn>
                                  </p:par>
                                  <p:par>
                                    <p:cTn id="21" presetID="2" presetClass="entr" presetSubtype="2" fill="hold" nodeType="withEffect">
                                      <p:stCondLst>
                                        <p:cond delay="210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ppt_y"/>
                                              </p:val>
                                            </p:tav>
                                            <p:tav tm="100000">
                                              <p:val>
                                                <p:strVal val="#ppt_y"/>
                                              </p:val>
                                            </p:tav>
                                          </p:tavLst>
                                        </p:anim>
                                      </p:childTnLst>
                                    </p:cTn>
                                  </p:par>
                                  <p:par>
                                    <p:cTn id="25" presetID="0" presetClass="path" presetSubtype="0" accel="50000" decel="50000" fill="hold" nodeType="withEffect">
                                      <p:stCondLst>
                                        <p:cond delay="2100"/>
                                      </p:st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26" dur="6500" fill="hold"/>
                                            <p:tgtEl>
                                              <p:spTgt spid="84"/>
                                            </p:tgtEl>
                                            <p:attrNameLst>
                                              <p:attrName>ppt_x</p:attrName>
                                              <p:attrName>ppt_y</p:attrName>
                                            </p:attrNameLst>
                                          </p:cBhvr>
                                        </p:animMotion>
                                      </p:childTnLst>
                                    </p:cTn>
                                  </p:par>
                                  <p:par>
                                    <p:cTn id="27" presetID="8" presetClass="emph" presetSubtype="0" repeatCount="2000" fill="hold" grpId="1" nodeType="withEffect">
                                      <p:stCondLst>
                                        <p:cond delay="2100"/>
                                      </p:stCondLst>
                                      <p:childTnLst>
                                        <p:animRot by="21600000">
                                          <p:cBhvr>
                                            <p:cTn id="28" dur="3500" fill="hold"/>
                                            <p:tgtEl>
                                              <p:spTgt spid="80"/>
                                            </p:tgtEl>
                                            <p:attrNameLst>
                                              <p:attrName>r</p:attrName>
                                            </p:attrNameLst>
                                          </p:cBhvr>
                                        </p:animRot>
                                      </p:childTnLst>
                                    </p:cTn>
                                  </p:par>
                                  <p:par>
                                    <p:cTn id="29" presetID="8" presetClass="emph" presetSubtype="0" repeatCount="2000" fill="hold" grpId="1" nodeType="withEffect">
                                      <p:stCondLst>
                                        <p:cond delay="2100"/>
                                      </p:stCondLst>
                                      <p:childTnLst>
                                        <p:animRot by="-21600000">
                                          <p:cBhvr>
                                            <p:cTn id="30" dur="3500" fill="hold"/>
                                            <p:tgtEl>
                                              <p:spTgt spid="82"/>
                                            </p:tgtEl>
                                            <p:attrNameLst>
                                              <p:attrName>r</p:attrName>
                                            </p:attrNameLst>
                                          </p:cBhvr>
                                        </p:animRot>
                                      </p:childTnLst>
                                    </p:cTn>
                                  </p:par>
                                  <p:par>
                                    <p:cTn id="31" presetID="6" presetClass="emph" presetSubtype="0" repeatCount="2000" autoRev="1" fill="hold" grpId="1" nodeType="withEffect">
                                      <p:stCondLst>
                                        <p:cond delay="2100"/>
                                      </p:stCondLst>
                                      <p:childTnLst>
                                        <p:animScale>
                                          <p:cBhvr>
                                            <p:cTn id="32" dur="2000" fill="hold"/>
                                            <p:tgtEl>
                                              <p:spTgt spid="83"/>
                                            </p:tgtEl>
                                          </p:cBhvr>
                                          <p:by x="150000" y="15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bg/>
                                              </p:spTgt>
                                            </p:tgtEl>
                                            <p:attrNameLst>
                                              <p:attrName>style.visibility</p:attrName>
                                            </p:attrNameLst>
                                          </p:cBhvr>
                                          <p:to>
                                            <p:strVal val="visible"/>
                                          </p:to>
                                        </p:set>
                                        <p:animEffect transition="in" filter="wipe(down)">
                                          <p:cBhvr>
                                            <p:cTn id="37" dur="500"/>
                                            <p:tgtEl>
                                              <p:spTgt spid="10">
                                                <p:bg/>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down)">
                                          <p:cBhvr>
                                            <p:cTn id="42" dur="500"/>
                                            <p:tgtEl>
                                              <p:spTgt spid="10">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animEffect transition="in" filter="wipe(down)">
                                          <p:cBhvr>
                                            <p:cTn id="47" dur="500"/>
                                            <p:tgtEl>
                                              <p:spTgt spid="10">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Effect transition="in" filter="wipe(down)">
                                          <p:cBhvr>
                                            <p:cTn id="52" dur="500"/>
                                            <p:tgtEl>
                                              <p:spTgt spid="10">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xEl>
                                                  <p:pRg st="3" end="3"/>
                                                </p:txEl>
                                              </p:spTgt>
                                            </p:tgtEl>
                                            <p:attrNameLst>
                                              <p:attrName>style.visibility</p:attrName>
                                            </p:attrNameLst>
                                          </p:cBhvr>
                                          <p:to>
                                            <p:strVal val="visible"/>
                                          </p:to>
                                        </p:set>
                                        <p:animEffect transition="in" filter="wipe(down)">
                                          <p:cBhvr>
                                            <p:cTn id="57" dur="500"/>
                                            <p:tgtEl>
                                              <p:spTgt spid="10">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0">
                                                <p:txEl>
                                                  <p:pRg st="4" end="4"/>
                                                </p:txEl>
                                              </p:spTgt>
                                            </p:tgtEl>
                                            <p:attrNameLst>
                                              <p:attrName>style.visibility</p:attrName>
                                            </p:attrNameLst>
                                          </p:cBhvr>
                                          <p:to>
                                            <p:strVal val="visible"/>
                                          </p:to>
                                        </p:set>
                                        <p:animEffect transition="in" filter="wipe(down)">
                                          <p:cBhvr>
                                            <p:cTn id="6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animBg="1"/>
          <p:bldP spid="80" grpId="1" animBg="1"/>
          <p:bldP spid="81" grpId="0" animBg="1"/>
          <p:bldP spid="82" grpId="0" animBg="1"/>
          <p:bldP spid="82" grpId="1" animBg="1"/>
          <p:bldP spid="83" grpId="0" animBg="1"/>
          <p:bldP spid="83" grpId="1" animBg="1"/>
          <p:bldP spid="10" grpId="0" build="p"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câu văn miêu tả rừng Trường Sơn (nơi ở của loài voi)?</a:t>
              </a:r>
              <a:endParaRPr kumimoji="0" lang="en-US" sz="4400" b="0" i="1"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 lên Trường Sơn có nhiều cánh rừng hoang vu.</a:t>
              </a:r>
            </a:p>
            <a:p>
              <a:pPr marL="571500" marR="0" lvl="0" indent="-57150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rừng, cây mọc tầng tầng lớp lớp, núi đá chen lẫn đồi cây, sương phủ quanh năm.</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285879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1312301" cy="1729273"/>
            <a:chOff x="-43718" y="1531104"/>
            <a:chExt cx="11312301" cy="1729273"/>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8" y="2230780"/>
              <a:ext cx="11000485" cy="1029597"/>
            </a:xfrm>
            <a:custGeom>
              <a:avLst/>
              <a:gdLst>
                <a:gd name="connsiteX0" fmla="*/ 0 w 11000485"/>
                <a:gd name="connsiteY0" fmla="*/ 251438 h 1029597"/>
                <a:gd name="connsiteX1" fmla="*/ 251438 w 11000485"/>
                <a:gd name="connsiteY1" fmla="*/ 0 h 1029597"/>
                <a:gd name="connsiteX2" fmla="*/ 10749047 w 11000485"/>
                <a:gd name="connsiteY2" fmla="*/ 0 h 1029597"/>
                <a:gd name="connsiteX3" fmla="*/ 11000485 w 11000485"/>
                <a:gd name="connsiteY3" fmla="*/ 251438 h 1029597"/>
                <a:gd name="connsiteX4" fmla="*/ 11000485 w 11000485"/>
                <a:gd name="connsiteY4" fmla="*/ 778159 h 1029597"/>
                <a:gd name="connsiteX5" fmla="*/ 10749047 w 11000485"/>
                <a:gd name="connsiteY5" fmla="*/ 1029597 h 1029597"/>
                <a:gd name="connsiteX6" fmla="*/ 251438 w 11000485"/>
                <a:gd name="connsiteY6" fmla="*/ 1029597 h 1029597"/>
                <a:gd name="connsiteX7" fmla="*/ 0 w 11000485"/>
                <a:gd name="connsiteY7" fmla="*/ 778159 h 1029597"/>
                <a:gd name="connsiteX8" fmla="*/ 0 w 11000485"/>
                <a:gd name="connsiteY8" fmla="*/ 251438 h 102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00485" h="1029597" fill="none" extrusionOk="0">
                  <a:moveTo>
                    <a:pt x="0" y="251438"/>
                  </a:moveTo>
                  <a:cubicBezTo>
                    <a:pt x="-3376" y="124403"/>
                    <a:pt x="106730" y="-3927"/>
                    <a:pt x="251438" y="0"/>
                  </a:cubicBezTo>
                  <a:cubicBezTo>
                    <a:pt x="1384500" y="-35273"/>
                    <a:pt x="9443878" y="-144294"/>
                    <a:pt x="10749047" y="0"/>
                  </a:cubicBezTo>
                  <a:cubicBezTo>
                    <a:pt x="10901734" y="4207"/>
                    <a:pt x="10986785" y="101022"/>
                    <a:pt x="11000485" y="251438"/>
                  </a:cubicBezTo>
                  <a:cubicBezTo>
                    <a:pt x="11000537" y="427749"/>
                    <a:pt x="10984122" y="704685"/>
                    <a:pt x="11000485" y="778159"/>
                  </a:cubicBezTo>
                  <a:cubicBezTo>
                    <a:pt x="11004468" y="914012"/>
                    <a:pt x="10898582" y="1018030"/>
                    <a:pt x="10749047" y="1029597"/>
                  </a:cubicBezTo>
                  <a:cubicBezTo>
                    <a:pt x="8626738" y="1107122"/>
                    <a:pt x="4747645" y="985894"/>
                    <a:pt x="251438" y="1029597"/>
                  </a:cubicBezTo>
                  <a:cubicBezTo>
                    <a:pt x="100004" y="1026114"/>
                    <a:pt x="-27295" y="916651"/>
                    <a:pt x="0" y="778159"/>
                  </a:cubicBezTo>
                  <a:cubicBezTo>
                    <a:pt x="-26956" y="593433"/>
                    <a:pt x="-24262" y="387159"/>
                    <a:pt x="0" y="251438"/>
                  </a:cubicBezTo>
                  <a:close/>
                </a:path>
                <a:path w="11000485" h="1029597" stroke="0" extrusionOk="0">
                  <a:moveTo>
                    <a:pt x="0" y="251438"/>
                  </a:moveTo>
                  <a:cubicBezTo>
                    <a:pt x="-6426" y="90369"/>
                    <a:pt x="97858" y="11918"/>
                    <a:pt x="251438" y="0"/>
                  </a:cubicBezTo>
                  <a:cubicBezTo>
                    <a:pt x="3279728" y="-95379"/>
                    <a:pt x="6760844" y="58096"/>
                    <a:pt x="10749047" y="0"/>
                  </a:cubicBezTo>
                  <a:cubicBezTo>
                    <a:pt x="10867871" y="-14108"/>
                    <a:pt x="10987998" y="103598"/>
                    <a:pt x="11000485" y="251438"/>
                  </a:cubicBezTo>
                  <a:cubicBezTo>
                    <a:pt x="11010900" y="508453"/>
                    <a:pt x="11011759" y="651577"/>
                    <a:pt x="11000485" y="778159"/>
                  </a:cubicBezTo>
                  <a:cubicBezTo>
                    <a:pt x="11008121" y="907948"/>
                    <a:pt x="10873772" y="1015512"/>
                    <a:pt x="10749047" y="1029597"/>
                  </a:cubicBezTo>
                  <a:cubicBezTo>
                    <a:pt x="6037164" y="969691"/>
                    <a:pt x="4731803" y="1112111"/>
                    <a:pt x="251438" y="1029597"/>
                  </a:cubicBezTo>
                  <a:cubicBezTo>
                    <a:pt x="89224" y="1035369"/>
                    <a:pt x="-11195" y="928386"/>
                    <a:pt x="0" y="778159"/>
                  </a:cubicBezTo>
                  <a:cubicBezTo>
                    <a:pt x="-30737" y="677960"/>
                    <a:pt x="-13013" y="498023"/>
                    <a:pt x="0" y="251438"/>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 vào tranh và nội dung bài đọc, kể lại hoạt động thường ngày của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grpSp>
        <p:nvGrpSpPr>
          <p:cNvPr id="14" name="Group 13">
            <a:extLst>
              <a:ext uri="{FF2B5EF4-FFF2-40B4-BE49-F238E27FC236}">
                <a16:creationId xmlns:a16="http://schemas.microsoft.com/office/drawing/2014/main" id="{83E55E6B-0341-4EE4-86CB-E5E53C2022A9}"/>
              </a:ext>
            </a:extLst>
          </p:cNvPr>
          <p:cNvGrpSpPr/>
          <p:nvPr/>
        </p:nvGrpSpPr>
        <p:grpSpPr>
          <a:xfrm>
            <a:off x="0" y="2220686"/>
            <a:ext cx="6411685" cy="4158343"/>
            <a:chOff x="665827" y="2881128"/>
            <a:chExt cx="5551020" cy="1895277"/>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5037406" cy="1791477"/>
            </a:xfrm>
            <a:custGeom>
              <a:avLst/>
              <a:gdLst>
                <a:gd name="connsiteX0" fmla="*/ 0 w 5037406"/>
                <a:gd name="connsiteY0" fmla="*/ 298585 h 1791477"/>
                <a:gd name="connsiteX1" fmla="*/ 298585 w 5037406"/>
                <a:gd name="connsiteY1" fmla="*/ 0 h 1791477"/>
                <a:gd name="connsiteX2" fmla="*/ 4738821 w 5037406"/>
                <a:gd name="connsiteY2" fmla="*/ 0 h 1791477"/>
                <a:gd name="connsiteX3" fmla="*/ 5037406 w 5037406"/>
                <a:gd name="connsiteY3" fmla="*/ 298585 h 1791477"/>
                <a:gd name="connsiteX4" fmla="*/ 5037406 w 5037406"/>
                <a:gd name="connsiteY4" fmla="*/ 1492892 h 1791477"/>
                <a:gd name="connsiteX5" fmla="*/ 4738821 w 5037406"/>
                <a:gd name="connsiteY5" fmla="*/ 1791477 h 1791477"/>
                <a:gd name="connsiteX6" fmla="*/ 298585 w 5037406"/>
                <a:gd name="connsiteY6" fmla="*/ 1791477 h 1791477"/>
                <a:gd name="connsiteX7" fmla="*/ 0 w 5037406"/>
                <a:gd name="connsiteY7" fmla="*/ 1492892 h 1791477"/>
                <a:gd name="connsiteX8" fmla="*/ 0 w 5037406"/>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7406" h="1791477" fill="none" extrusionOk="0">
                  <a:moveTo>
                    <a:pt x="0" y="298585"/>
                  </a:moveTo>
                  <a:cubicBezTo>
                    <a:pt x="3050" y="114006"/>
                    <a:pt x="115244" y="10207"/>
                    <a:pt x="298585" y="0"/>
                  </a:cubicBezTo>
                  <a:cubicBezTo>
                    <a:pt x="1159839" y="-73180"/>
                    <a:pt x="3460899" y="86135"/>
                    <a:pt x="4738821" y="0"/>
                  </a:cubicBezTo>
                  <a:cubicBezTo>
                    <a:pt x="4922679" y="5643"/>
                    <a:pt x="5029689" y="130215"/>
                    <a:pt x="5037406" y="298585"/>
                  </a:cubicBezTo>
                  <a:cubicBezTo>
                    <a:pt x="4987715" y="514642"/>
                    <a:pt x="4945029" y="1259898"/>
                    <a:pt x="5037406" y="1492892"/>
                  </a:cubicBezTo>
                  <a:cubicBezTo>
                    <a:pt x="5012297" y="1655066"/>
                    <a:pt x="4912957" y="1779904"/>
                    <a:pt x="4738821" y="1791477"/>
                  </a:cubicBezTo>
                  <a:cubicBezTo>
                    <a:pt x="3332955" y="1836337"/>
                    <a:pt x="1085966" y="1909099"/>
                    <a:pt x="298585" y="1791477"/>
                  </a:cubicBezTo>
                  <a:cubicBezTo>
                    <a:pt x="132474" y="1794062"/>
                    <a:pt x="15194" y="1649031"/>
                    <a:pt x="0" y="1492892"/>
                  </a:cubicBezTo>
                  <a:cubicBezTo>
                    <a:pt x="76953" y="974572"/>
                    <a:pt x="18940" y="630330"/>
                    <a:pt x="0" y="298585"/>
                  </a:cubicBezTo>
                  <a:close/>
                </a:path>
                <a:path w="5037406" h="1791477" stroke="0" extrusionOk="0">
                  <a:moveTo>
                    <a:pt x="0" y="298585"/>
                  </a:moveTo>
                  <a:cubicBezTo>
                    <a:pt x="4627" y="163017"/>
                    <a:pt x="114970" y="-23656"/>
                    <a:pt x="298585" y="0"/>
                  </a:cubicBezTo>
                  <a:cubicBezTo>
                    <a:pt x="2473491" y="33707"/>
                    <a:pt x="4154987" y="-162475"/>
                    <a:pt x="4738821" y="0"/>
                  </a:cubicBezTo>
                  <a:cubicBezTo>
                    <a:pt x="4922096" y="-5642"/>
                    <a:pt x="5018108" y="148126"/>
                    <a:pt x="5037406" y="298585"/>
                  </a:cubicBezTo>
                  <a:cubicBezTo>
                    <a:pt x="5027544" y="562975"/>
                    <a:pt x="4941199" y="1275965"/>
                    <a:pt x="5037406" y="1492892"/>
                  </a:cubicBezTo>
                  <a:cubicBezTo>
                    <a:pt x="5052300" y="1670238"/>
                    <a:pt x="4899078" y="1789207"/>
                    <a:pt x="4738821" y="1791477"/>
                  </a:cubicBezTo>
                  <a:cubicBezTo>
                    <a:pt x="3338330" y="1844328"/>
                    <a:pt x="2395298"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đồng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trưa</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trú</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rậm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tắm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quãng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song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rồi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thững</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ăn</a:t>
              </a:r>
              <a:r>
                <a:rPr kumimoji="0" lang="en-US" sz="32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4"/>
            <a:stretch>
              <a:fillRect/>
            </a:stretch>
          </p:blipFill>
          <p:spPr>
            <a:xfrm>
              <a:off x="665827" y="2881128"/>
              <a:ext cx="895777" cy="585452"/>
            </a:xfrm>
            <a:prstGeom prst="rect">
              <a:avLst/>
            </a:prstGeom>
          </p:spPr>
        </p:pic>
      </p:grpSp>
      <p:pic>
        <p:nvPicPr>
          <p:cNvPr id="3" name="Picture 2">
            <a:extLst>
              <a:ext uri="{FF2B5EF4-FFF2-40B4-BE49-F238E27FC236}">
                <a16:creationId xmlns:a16="http://schemas.microsoft.com/office/drawing/2014/main" id="{842B2651-D0C6-470C-A35C-D7BD47C02D3B}"/>
              </a:ext>
            </a:extLst>
          </p:cNvPr>
          <p:cNvPicPr>
            <a:picLocks noChangeAspect="1"/>
          </p:cNvPicPr>
          <p:nvPr/>
        </p:nvPicPr>
        <p:blipFill>
          <a:blip r:embed="rId5"/>
          <a:stretch>
            <a:fillRect/>
          </a:stretch>
        </p:blipFill>
        <p:spPr>
          <a:xfrm>
            <a:off x="6466114" y="2698502"/>
            <a:ext cx="5446940" cy="3468255"/>
          </a:xfrm>
          <a:prstGeom prst="rect">
            <a:avLst/>
          </a:prstGeom>
          <a:ln>
            <a:noFill/>
          </a:ln>
          <a:effectLst>
            <a:softEdge rad="112500"/>
          </a:effectLst>
        </p:spPr>
      </p:pic>
    </p:spTree>
    <p:extLst>
      <p:ext uri="{BB962C8B-B14F-4D97-AF65-F5344CB8AC3E}">
        <p14:creationId xmlns:p14="http://schemas.microsoft.com/office/powerpoint/2010/main" val="5574569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9113388" cy="2127380"/>
            <a:chOff x="-43718" y="1531104"/>
            <a:chExt cx="9113388"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8801571" cy="1427704"/>
            </a:xfrm>
            <a:custGeom>
              <a:avLst/>
              <a:gdLst>
                <a:gd name="connsiteX0" fmla="*/ 0 w 8801571"/>
                <a:gd name="connsiteY0" fmla="*/ 348660 h 1427704"/>
                <a:gd name="connsiteX1" fmla="*/ 348660 w 8801571"/>
                <a:gd name="connsiteY1" fmla="*/ 0 h 1427704"/>
                <a:gd name="connsiteX2" fmla="*/ 8452911 w 8801571"/>
                <a:gd name="connsiteY2" fmla="*/ 0 h 1427704"/>
                <a:gd name="connsiteX3" fmla="*/ 8801571 w 8801571"/>
                <a:gd name="connsiteY3" fmla="*/ 348660 h 1427704"/>
                <a:gd name="connsiteX4" fmla="*/ 8801571 w 8801571"/>
                <a:gd name="connsiteY4" fmla="*/ 1079044 h 1427704"/>
                <a:gd name="connsiteX5" fmla="*/ 8452911 w 8801571"/>
                <a:gd name="connsiteY5" fmla="*/ 1427704 h 1427704"/>
                <a:gd name="connsiteX6" fmla="*/ 348660 w 8801571"/>
                <a:gd name="connsiteY6" fmla="*/ 1427704 h 1427704"/>
                <a:gd name="connsiteX7" fmla="*/ 0 w 8801571"/>
                <a:gd name="connsiteY7" fmla="*/ 1079044 h 1427704"/>
                <a:gd name="connsiteX8" fmla="*/ 0 w 8801571"/>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1571" h="1427704" fill="none" extrusionOk="0">
                  <a:moveTo>
                    <a:pt x="0" y="348660"/>
                  </a:moveTo>
                  <a:cubicBezTo>
                    <a:pt x="-4493" y="171843"/>
                    <a:pt x="128494" y="-18551"/>
                    <a:pt x="348660" y="0"/>
                  </a:cubicBezTo>
                  <a:cubicBezTo>
                    <a:pt x="2834711" y="-35273"/>
                    <a:pt x="4647236" y="-144294"/>
                    <a:pt x="8452911" y="0"/>
                  </a:cubicBezTo>
                  <a:cubicBezTo>
                    <a:pt x="8678900" y="10175"/>
                    <a:pt x="8789886" y="146248"/>
                    <a:pt x="8801571" y="348660"/>
                  </a:cubicBezTo>
                  <a:cubicBezTo>
                    <a:pt x="8770659" y="550018"/>
                    <a:pt x="8863755" y="825273"/>
                    <a:pt x="8801571" y="1079044"/>
                  </a:cubicBezTo>
                  <a:cubicBezTo>
                    <a:pt x="8804728" y="1269216"/>
                    <a:pt x="8655700" y="1416615"/>
                    <a:pt x="8452911" y="1427704"/>
                  </a:cubicBezTo>
                  <a:cubicBezTo>
                    <a:pt x="4541614" y="1505229"/>
                    <a:pt x="3829554" y="1384001"/>
                    <a:pt x="348660" y="1427704"/>
                  </a:cubicBezTo>
                  <a:cubicBezTo>
                    <a:pt x="150086" y="1426038"/>
                    <a:pt x="-12698" y="1271430"/>
                    <a:pt x="0" y="1079044"/>
                  </a:cubicBezTo>
                  <a:cubicBezTo>
                    <a:pt x="-57271" y="784112"/>
                    <a:pt x="57305" y="607547"/>
                    <a:pt x="0" y="348660"/>
                  </a:cubicBezTo>
                  <a:close/>
                </a:path>
                <a:path w="8801571" h="1427704" stroke="0" extrusionOk="0">
                  <a:moveTo>
                    <a:pt x="0" y="348660"/>
                  </a:moveTo>
                  <a:cubicBezTo>
                    <a:pt x="-9131" y="124549"/>
                    <a:pt x="151697" y="3566"/>
                    <a:pt x="348660" y="0"/>
                  </a:cubicBezTo>
                  <a:cubicBezTo>
                    <a:pt x="3573147" y="-95379"/>
                    <a:pt x="6267609" y="58096"/>
                    <a:pt x="8452911" y="0"/>
                  </a:cubicBezTo>
                  <a:cubicBezTo>
                    <a:pt x="8634105" y="-8001"/>
                    <a:pt x="8798607" y="153970"/>
                    <a:pt x="8801571" y="348660"/>
                  </a:cubicBezTo>
                  <a:cubicBezTo>
                    <a:pt x="8767890" y="660282"/>
                    <a:pt x="8770916" y="826424"/>
                    <a:pt x="8801571" y="1079044"/>
                  </a:cubicBezTo>
                  <a:cubicBezTo>
                    <a:pt x="8804090" y="1268609"/>
                    <a:pt x="8619322" y="1401655"/>
                    <a:pt x="8452911" y="1427704"/>
                  </a:cubicBezTo>
                  <a:cubicBezTo>
                    <a:pt x="5469260" y="1367798"/>
                    <a:pt x="1813213"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Sắp xếp các ý dưới đây theo trình tự các đoạn trong bài.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272144" y="3657600"/>
            <a:ext cx="8675913" cy="2928256"/>
            <a:chOff x="388096" y="2241605"/>
            <a:chExt cx="8675913" cy="297755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319089"/>
              <a:ext cx="7884568" cy="2900072"/>
            </a:xfrm>
            <a:custGeom>
              <a:avLst/>
              <a:gdLst>
                <a:gd name="connsiteX0" fmla="*/ 0 w 7884568"/>
                <a:gd name="connsiteY0" fmla="*/ 483355 h 2900072"/>
                <a:gd name="connsiteX1" fmla="*/ 483355 w 7884568"/>
                <a:gd name="connsiteY1" fmla="*/ 0 h 2900072"/>
                <a:gd name="connsiteX2" fmla="*/ 7401213 w 7884568"/>
                <a:gd name="connsiteY2" fmla="*/ 0 h 2900072"/>
                <a:gd name="connsiteX3" fmla="*/ 7884568 w 7884568"/>
                <a:gd name="connsiteY3" fmla="*/ 483355 h 2900072"/>
                <a:gd name="connsiteX4" fmla="*/ 7884568 w 7884568"/>
                <a:gd name="connsiteY4" fmla="*/ 2416717 h 2900072"/>
                <a:gd name="connsiteX5" fmla="*/ 7401213 w 7884568"/>
                <a:gd name="connsiteY5" fmla="*/ 2900072 h 2900072"/>
                <a:gd name="connsiteX6" fmla="*/ 483355 w 7884568"/>
                <a:gd name="connsiteY6" fmla="*/ 2900072 h 2900072"/>
                <a:gd name="connsiteX7" fmla="*/ 0 w 7884568"/>
                <a:gd name="connsiteY7" fmla="*/ 2416717 h 2900072"/>
                <a:gd name="connsiteX8" fmla="*/ 0 w 7884568"/>
                <a:gd name="connsiteY8" fmla="*/ 483355 h 290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2900072" fill="none" extrusionOk="0">
                  <a:moveTo>
                    <a:pt x="0" y="483355"/>
                  </a:moveTo>
                  <a:cubicBezTo>
                    <a:pt x="2805" y="198310"/>
                    <a:pt x="197688" y="10362"/>
                    <a:pt x="483355" y="0"/>
                  </a:cubicBezTo>
                  <a:cubicBezTo>
                    <a:pt x="3904817" y="-73180"/>
                    <a:pt x="4061713" y="86135"/>
                    <a:pt x="7401213" y="0"/>
                  </a:cubicBezTo>
                  <a:cubicBezTo>
                    <a:pt x="7702918" y="10347"/>
                    <a:pt x="7854559" y="202926"/>
                    <a:pt x="7884568" y="483355"/>
                  </a:cubicBezTo>
                  <a:cubicBezTo>
                    <a:pt x="8040478" y="929072"/>
                    <a:pt x="7745074" y="1899209"/>
                    <a:pt x="7884568" y="2416717"/>
                  </a:cubicBezTo>
                  <a:cubicBezTo>
                    <a:pt x="7857039" y="2680674"/>
                    <a:pt x="7698859" y="2861593"/>
                    <a:pt x="7401213" y="2900072"/>
                  </a:cubicBezTo>
                  <a:cubicBezTo>
                    <a:pt x="4878811" y="2944932"/>
                    <a:pt x="3448786" y="3017694"/>
                    <a:pt x="483355" y="2900072"/>
                  </a:cubicBezTo>
                  <a:cubicBezTo>
                    <a:pt x="196615" y="2942468"/>
                    <a:pt x="43229" y="2658728"/>
                    <a:pt x="0" y="2416717"/>
                  </a:cubicBezTo>
                  <a:cubicBezTo>
                    <a:pt x="-60313" y="1749394"/>
                    <a:pt x="168062" y="1172891"/>
                    <a:pt x="0" y="483355"/>
                  </a:cubicBezTo>
                  <a:close/>
                </a:path>
                <a:path w="7884568" h="2900072" stroke="0" extrusionOk="0">
                  <a:moveTo>
                    <a:pt x="0" y="483355"/>
                  </a:moveTo>
                  <a:cubicBezTo>
                    <a:pt x="2747" y="233820"/>
                    <a:pt x="211986" y="-5587"/>
                    <a:pt x="483355" y="0"/>
                  </a:cubicBezTo>
                  <a:cubicBezTo>
                    <a:pt x="3659566" y="33707"/>
                    <a:pt x="5679289" y="-162475"/>
                    <a:pt x="7401213" y="0"/>
                  </a:cubicBezTo>
                  <a:cubicBezTo>
                    <a:pt x="7697439" y="-8992"/>
                    <a:pt x="7874341" y="224060"/>
                    <a:pt x="7884568" y="483355"/>
                  </a:cubicBezTo>
                  <a:cubicBezTo>
                    <a:pt x="7788379" y="711962"/>
                    <a:pt x="7938083" y="1823521"/>
                    <a:pt x="7884568" y="2416717"/>
                  </a:cubicBezTo>
                  <a:cubicBezTo>
                    <a:pt x="7906744" y="2702192"/>
                    <a:pt x="7620208" y="2876646"/>
                    <a:pt x="7401213" y="2900072"/>
                  </a:cubicBezTo>
                  <a:cubicBezTo>
                    <a:pt x="4448558" y="2952923"/>
                    <a:pt x="3226987" y="3022354"/>
                    <a:pt x="483355" y="2900072"/>
                  </a:cubicBezTo>
                  <a:cubicBezTo>
                    <a:pt x="220933" y="2924948"/>
                    <a:pt x="15439" y="2685046"/>
                    <a:pt x="0" y="2416717"/>
                  </a:cubicBezTo>
                  <a:cubicBezTo>
                    <a:pt x="41338" y="2160123"/>
                    <a:pt x="-94415" y="1239080"/>
                    <a:pt x="0" y="48335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Giới thiệu nơi ở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Mô tả hoạt động thường ngày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Cảm nghĩ về loài voi.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388096" y="2241605"/>
              <a:ext cx="1048376" cy="1164015"/>
            </a:xfrm>
            <a:prstGeom prst="rect">
              <a:avLst/>
            </a:prstGeom>
          </p:spPr>
        </p:pic>
      </p:grpSp>
      <p:pic>
        <p:nvPicPr>
          <p:cNvPr id="3" name="Picture 2">
            <a:extLst>
              <a:ext uri="{FF2B5EF4-FFF2-40B4-BE49-F238E27FC236}">
                <a16:creationId xmlns:a16="http://schemas.microsoft.com/office/drawing/2014/main" id="{105A37A0-5CFE-4E36-BA64-E6E712447BA8}"/>
              </a:ext>
            </a:extLst>
          </p:cNvPr>
          <p:cNvPicPr>
            <a:picLocks noChangeAspect="1"/>
          </p:cNvPicPr>
          <p:nvPr/>
        </p:nvPicPr>
        <p:blipFill>
          <a:blip r:embed="rId7"/>
          <a:stretch>
            <a:fillRect/>
          </a:stretch>
        </p:blipFill>
        <p:spPr>
          <a:xfrm>
            <a:off x="774926" y="2442482"/>
            <a:ext cx="7846560" cy="1090152"/>
          </a:xfrm>
          <a:prstGeom prst="rect">
            <a:avLst/>
          </a:prstGeom>
        </p:spPr>
      </p:pic>
    </p:spTree>
    <p:extLst>
      <p:ext uri="{BB962C8B-B14F-4D97-AF65-F5344CB8AC3E}">
        <p14:creationId xmlns:p14="http://schemas.microsoft.com/office/powerpoint/2010/main" val="2737822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8151099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Nêu những đặc điểm của loài voi. Em thích nhất đặc điểm nào của chúng?</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đặc điểm của loài voi:</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 thành từng bầy rất đông.</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 ăn rất khỏe, chúng ăn khoảng 150 ki-lô-gam cây cỏ mỗi ngày.</a:t>
              </a: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 loài vật thông minh, tình nghĩa.</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40747609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8413627" y="3439236"/>
            <a:ext cx="3532085" cy="2590196"/>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47484" y="2319794"/>
            <a:ext cx="5721228" cy="6185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FCB5810-59BC-4BDA-A6ED-9F936D695EAE}"/>
              </a:ext>
            </a:extLst>
          </p:cNvPr>
          <p:cNvPicPr>
            <a:picLocks noChangeAspect="1"/>
          </p:cNvPicPr>
          <p:nvPr/>
        </p:nvPicPr>
        <p:blipFill>
          <a:blip r:embed="rId7"/>
          <a:stretch>
            <a:fillRect/>
          </a:stretch>
        </p:blipFill>
        <p:spPr>
          <a:xfrm>
            <a:off x="2687614" y="659983"/>
            <a:ext cx="7492633" cy="2456901"/>
          </a:xfrm>
          <a:prstGeom prst="rect">
            <a:avLst/>
          </a:prstGeom>
        </p:spPr>
      </p:pic>
    </p:spTree>
    <p:extLst>
      <p:ext uri="{BB962C8B-B14F-4D97-AF65-F5344CB8AC3E}">
        <p14:creationId xmlns:p14="http://schemas.microsoft.com/office/powerpoint/2010/main" val="14416725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9" name="Group 8">
            <a:extLst>
              <a:ext uri="{FF2B5EF4-FFF2-40B4-BE49-F238E27FC236}">
                <a16:creationId xmlns:a16="http://schemas.microsoft.com/office/drawing/2014/main" id="{BE50D418-C072-4450-8739-A669F498B126}"/>
              </a:ext>
            </a:extLst>
          </p:cNvPr>
          <p:cNvGrpSpPr/>
          <p:nvPr/>
        </p:nvGrpSpPr>
        <p:grpSpPr>
          <a:xfrm>
            <a:off x="259212" y="121298"/>
            <a:ext cx="10060445" cy="2127380"/>
            <a:chOff x="-43718" y="1531104"/>
            <a:chExt cx="10060445" cy="2127380"/>
          </a:xfrm>
        </p:grpSpPr>
        <p:sp>
          <p:nvSpPr>
            <p:cNvPr id="10" name="Rectangle: Rounded Corners 9">
              <a:extLst>
                <a:ext uri="{FF2B5EF4-FFF2-40B4-BE49-F238E27FC236}">
                  <a16:creationId xmlns:a16="http://schemas.microsoft.com/office/drawing/2014/main" id="{59C6E78D-9AB0-443F-91E2-DB166E492C7D}"/>
                </a:ext>
              </a:extLst>
            </p:cNvPr>
            <p:cNvSpPr/>
            <p:nvPr/>
          </p:nvSpPr>
          <p:spPr>
            <a:xfrm>
              <a:off x="268099" y="2230780"/>
              <a:ext cx="9748628" cy="1427704"/>
            </a:xfrm>
            <a:custGeom>
              <a:avLst/>
              <a:gdLst>
                <a:gd name="connsiteX0" fmla="*/ 0 w 9748628"/>
                <a:gd name="connsiteY0" fmla="*/ 348660 h 1427704"/>
                <a:gd name="connsiteX1" fmla="*/ 348660 w 9748628"/>
                <a:gd name="connsiteY1" fmla="*/ 0 h 1427704"/>
                <a:gd name="connsiteX2" fmla="*/ 9399968 w 9748628"/>
                <a:gd name="connsiteY2" fmla="*/ 0 h 1427704"/>
                <a:gd name="connsiteX3" fmla="*/ 9748628 w 9748628"/>
                <a:gd name="connsiteY3" fmla="*/ 348660 h 1427704"/>
                <a:gd name="connsiteX4" fmla="*/ 9748628 w 9748628"/>
                <a:gd name="connsiteY4" fmla="*/ 1079044 h 1427704"/>
                <a:gd name="connsiteX5" fmla="*/ 9399968 w 9748628"/>
                <a:gd name="connsiteY5" fmla="*/ 1427704 h 1427704"/>
                <a:gd name="connsiteX6" fmla="*/ 348660 w 9748628"/>
                <a:gd name="connsiteY6" fmla="*/ 1427704 h 1427704"/>
                <a:gd name="connsiteX7" fmla="*/ 0 w 9748628"/>
                <a:gd name="connsiteY7" fmla="*/ 1079044 h 1427704"/>
                <a:gd name="connsiteX8" fmla="*/ 0 w 9748628"/>
                <a:gd name="connsiteY8" fmla="*/ 348660 h 1427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48628" h="1427704" fill="none" extrusionOk="0">
                  <a:moveTo>
                    <a:pt x="0" y="348660"/>
                  </a:moveTo>
                  <a:cubicBezTo>
                    <a:pt x="-4493" y="171843"/>
                    <a:pt x="128494" y="-18551"/>
                    <a:pt x="348660" y="0"/>
                  </a:cubicBezTo>
                  <a:cubicBezTo>
                    <a:pt x="3314197" y="-35273"/>
                    <a:pt x="6796087" y="-144294"/>
                    <a:pt x="9399968" y="0"/>
                  </a:cubicBezTo>
                  <a:cubicBezTo>
                    <a:pt x="9625957" y="10175"/>
                    <a:pt x="9736943" y="146248"/>
                    <a:pt x="9748628" y="348660"/>
                  </a:cubicBezTo>
                  <a:cubicBezTo>
                    <a:pt x="9717716" y="550018"/>
                    <a:pt x="9810812" y="825273"/>
                    <a:pt x="9748628" y="1079044"/>
                  </a:cubicBezTo>
                  <a:cubicBezTo>
                    <a:pt x="9751785" y="1269216"/>
                    <a:pt x="9602757" y="1416615"/>
                    <a:pt x="9399968" y="1427704"/>
                  </a:cubicBezTo>
                  <a:cubicBezTo>
                    <a:pt x="8207472" y="1505229"/>
                    <a:pt x="1356806" y="1384001"/>
                    <a:pt x="348660" y="1427704"/>
                  </a:cubicBezTo>
                  <a:cubicBezTo>
                    <a:pt x="150086" y="1426038"/>
                    <a:pt x="-12698" y="1271430"/>
                    <a:pt x="0" y="1079044"/>
                  </a:cubicBezTo>
                  <a:cubicBezTo>
                    <a:pt x="-57271" y="784112"/>
                    <a:pt x="57305" y="607547"/>
                    <a:pt x="0" y="348660"/>
                  </a:cubicBezTo>
                  <a:close/>
                </a:path>
                <a:path w="9748628" h="1427704" stroke="0" extrusionOk="0">
                  <a:moveTo>
                    <a:pt x="0" y="348660"/>
                  </a:moveTo>
                  <a:cubicBezTo>
                    <a:pt x="-9131" y="124549"/>
                    <a:pt x="151697" y="3566"/>
                    <a:pt x="348660" y="0"/>
                  </a:cubicBezTo>
                  <a:cubicBezTo>
                    <a:pt x="2815703" y="-95379"/>
                    <a:pt x="7062915" y="58096"/>
                    <a:pt x="9399968" y="0"/>
                  </a:cubicBezTo>
                  <a:cubicBezTo>
                    <a:pt x="9581162" y="-8001"/>
                    <a:pt x="9745664" y="153970"/>
                    <a:pt x="9748628" y="348660"/>
                  </a:cubicBezTo>
                  <a:cubicBezTo>
                    <a:pt x="9714947" y="660282"/>
                    <a:pt x="9717973" y="826424"/>
                    <a:pt x="9748628" y="1079044"/>
                  </a:cubicBezTo>
                  <a:cubicBezTo>
                    <a:pt x="9751147" y="1268609"/>
                    <a:pt x="9566379" y="1401655"/>
                    <a:pt x="9399968" y="1427704"/>
                  </a:cubicBezTo>
                  <a:cubicBezTo>
                    <a:pt x="6988186" y="1367798"/>
                    <a:pt x="3667547" y="1510218"/>
                    <a:pt x="348660" y="1427704"/>
                  </a:cubicBezTo>
                  <a:cubicBezTo>
                    <a:pt x="124055" y="1435626"/>
                    <a:pt x="-7385" y="1279099"/>
                    <a:pt x="0" y="1079044"/>
                  </a:cubicBezTo>
                  <a:cubicBezTo>
                    <a:pt x="-40958" y="731211"/>
                    <a:pt x="23776" y="429352"/>
                    <a:pt x="0" y="348660"/>
                  </a:cubicBezTo>
                  <a:close/>
                </a:path>
              </a:pathLst>
            </a:custGeom>
            <a:solidFill>
              <a:sysClr val="window" lastClr="FFFFFF">
                <a:alpha val="82000"/>
              </a:sysClr>
            </a:solidFill>
            <a:ln w="28575" cap="flat" cmpd="sng" algn="ctr">
              <a:solidFill>
                <a:srgbClr val="002060"/>
              </a:solidFill>
              <a:prstDash val="solid"/>
              <a:miter lim="800000"/>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a:effectLst/>
          </p:spPr>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400" b="0" i="0" u="none" strike="noStrike" kern="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biết thêm điều gì về loài voi?</a:t>
              </a:r>
            </a:p>
          </p:txBody>
        </p:sp>
        <p:pic>
          <p:nvPicPr>
            <p:cNvPr id="12" name="Picture 11">
              <a:extLst>
                <a:ext uri="{FF2B5EF4-FFF2-40B4-BE49-F238E27FC236}">
                  <a16:creationId xmlns:a16="http://schemas.microsoft.com/office/drawing/2014/main" id="{B85C1F7D-47A8-492B-B7F1-914A53EA2183}"/>
                </a:ext>
              </a:extLst>
            </p:cNvPr>
            <p:cNvPicPr>
              <a:picLocks noChangeAspect="1"/>
            </p:cNvPicPr>
            <p:nvPr/>
          </p:nvPicPr>
          <p:blipFill>
            <a:blip r:embed="rId3"/>
            <a:stretch>
              <a:fillRect/>
            </a:stretch>
          </p:blipFill>
          <p:spPr>
            <a:xfrm>
              <a:off x="-43718" y="1531104"/>
              <a:ext cx="1222106" cy="1222106"/>
            </a:xfrm>
            <a:prstGeom prst="rect">
              <a:avLst/>
            </a:prstGeom>
          </p:spPr>
        </p:pic>
      </p:grpSp>
      <p:pic>
        <p:nvPicPr>
          <p:cNvPr id="13" name="Graphic 12">
            <a:extLst>
              <a:ext uri="{FF2B5EF4-FFF2-40B4-BE49-F238E27FC236}">
                <a16:creationId xmlns:a16="http://schemas.microsoft.com/office/drawing/2014/main" id="{0BAB0C84-5C2E-43DD-8F94-459433A5D4F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823369" y="2394857"/>
            <a:ext cx="3184383" cy="4099838"/>
          </a:xfrm>
          <a:prstGeom prst="rect">
            <a:avLst/>
          </a:prstGeom>
        </p:spPr>
      </p:pic>
      <p:grpSp>
        <p:nvGrpSpPr>
          <p:cNvPr id="14" name="Group 13">
            <a:extLst>
              <a:ext uri="{FF2B5EF4-FFF2-40B4-BE49-F238E27FC236}">
                <a16:creationId xmlns:a16="http://schemas.microsoft.com/office/drawing/2014/main" id="{83E55E6B-0341-4EE4-86CB-E5E53C2022A9}"/>
              </a:ext>
            </a:extLst>
          </p:cNvPr>
          <p:cNvGrpSpPr/>
          <p:nvPr/>
        </p:nvGrpSpPr>
        <p:grpSpPr>
          <a:xfrm>
            <a:off x="337458" y="3001183"/>
            <a:ext cx="8610599" cy="3149247"/>
            <a:chOff x="453410" y="2861469"/>
            <a:chExt cx="8610599" cy="1914936"/>
          </a:xfrm>
        </p:grpSpPr>
        <p:sp>
          <p:nvSpPr>
            <p:cNvPr id="15" name="Rectangle: Rounded Corners 14">
              <a:extLst>
                <a:ext uri="{FF2B5EF4-FFF2-40B4-BE49-F238E27FC236}">
                  <a16:creationId xmlns:a16="http://schemas.microsoft.com/office/drawing/2014/main" id="{A9495101-0A01-4895-8B0F-3822E2D1E1AA}"/>
                </a:ext>
              </a:extLst>
            </p:cNvPr>
            <p:cNvSpPr/>
            <p:nvPr/>
          </p:nvSpPr>
          <p:spPr>
            <a:xfrm>
              <a:off x="1179441" y="2984928"/>
              <a:ext cx="7884568" cy="1791477"/>
            </a:xfrm>
            <a:custGeom>
              <a:avLst/>
              <a:gdLst>
                <a:gd name="connsiteX0" fmla="*/ 0 w 7884568"/>
                <a:gd name="connsiteY0" fmla="*/ 298585 h 1791477"/>
                <a:gd name="connsiteX1" fmla="*/ 298585 w 7884568"/>
                <a:gd name="connsiteY1" fmla="*/ 0 h 1791477"/>
                <a:gd name="connsiteX2" fmla="*/ 7585983 w 7884568"/>
                <a:gd name="connsiteY2" fmla="*/ 0 h 1791477"/>
                <a:gd name="connsiteX3" fmla="*/ 7884568 w 7884568"/>
                <a:gd name="connsiteY3" fmla="*/ 298585 h 1791477"/>
                <a:gd name="connsiteX4" fmla="*/ 7884568 w 7884568"/>
                <a:gd name="connsiteY4" fmla="*/ 1492892 h 1791477"/>
                <a:gd name="connsiteX5" fmla="*/ 7585983 w 7884568"/>
                <a:gd name="connsiteY5" fmla="*/ 1791477 h 1791477"/>
                <a:gd name="connsiteX6" fmla="*/ 298585 w 7884568"/>
                <a:gd name="connsiteY6" fmla="*/ 1791477 h 1791477"/>
                <a:gd name="connsiteX7" fmla="*/ 0 w 7884568"/>
                <a:gd name="connsiteY7" fmla="*/ 1492892 h 1791477"/>
                <a:gd name="connsiteX8" fmla="*/ 0 w 7884568"/>
                <a:gd name="connsiteY8" fmla="*/ 298585 h 1791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4568" h="1791477" fill="none" extrusionOk="0">
                  <a:moveTo>
                    <a:pt x="0" y="298585"/>
                  </a:moveTo>
                  <a:cubicBezTo>
                    <a:pt x="3050" y="114006"/>
                    <a:pt x="115244" y="10207"/>
                    <a:pt x="298585" y="0"/>
                  </a:cubicBezTo>
                  <a:cubicBezTo>
                    <a:pt x="2848519" y="-73180"/>
                    <a:pt x="4252323" y="86135"/>
                    <a:pt x="7585983" y="0"/>
                  </a:cubicBezTo>
                  <a:cubicBezTo>
                    <a:pt x="7769841" y="5643"/>
                    <a:pt x="7876851" y="130215"/>
                    <a:pt x="7884568" y="298585"/>
                  </a:cubicBezTo>
                  <a:cubicBezTo>
                    <a:pt x="7834877" y="514642"/>
                    <a:pt x="7792191" y="1259898"/>
                    <a:pt x="7884568" y="1492892"/>
                  </a:cubicBezTo>
                  <a:cubicBezTo>
                    <a:pt x="7859459" y="1655066"/>
                    <a:pt x="7760119" y="1779904"/>
                    <a:pt x="7585983" y="1791477"/>
                  </a:cubicBezTo>
                  <a:cubicBezTo>
                    <a:pt x="5948769" y="1836337"/>
                    <a:pt x="1933229" y="1909099"/>
                    <a:pt x="298585" y="1791477"/>
                  </a:cubicBezTo>
                  <a:cubicBezTo>
                    <a:pt x="132474" y="1794062"/>
                    <a:pt x="15194" y="1649031"/>
                    <a:pt x="0" y="1492892"/>
                  </a:cubicBezTo>
                  <a:cubicBezTo>
                    <a:pt x="76953" y="974572"/>
                    <a:pt x="18940" y="630330"/>
                    <a:pt x="0" y="298585"/>
                  </a:cubicBezTo>
                  <a:close/>
                </a:path>
                <a:path w="7884568" h="1791477" stroke="0" extrusionOk="0">
                  <a:moveTo>
                    <a:pt x="0" y="298585"/>
                  </a:moveTo>
                  <a:cubicBezTo>
                    <a:pt x="4627" y="163017"/>
                    <a:pt x="114970" y="-23656"/>
                    <a:pt x="298585" y="0"/>
                  </a:cubicBezTo>
                  <a:cubicBezTo>
                    <a:pt x="2372733" y="33707"/>
                    <a:pt x="6773701" y="-162475"/>
                    <a:pt x="7585983" y="0"/>
                  </a:cubicBezTo>
                  <a:cubicBezTo>
                    <a:pt x="7769258" y="-5642"/>
                    <a:pt x="7865270" y="148126"/>
                    <a:pt x="7884568" y="298585"/>
                  </a:cubicBezTo>
                  <a:cubicBezTo>
                    <a:pt x="7874706" y="562975"/>
                    <a:pt x="7788361" y="1275965"/>
                    <a:pt x="7884568" y="1492892"/>
                  </a:cubicBezTo>
                  <a:cubicBezTo>
                    <a:pt x="7899462" y="1670238"/>
                    <a:pt x="7746240" y="1789207"/>
                    <a:pt x="7585983" y="1791477"/>
                  </a:cubicBezTo>
                  <a:cubicBezTo>
                    <a:pt x="4606450" y="1844328"/>
                    <a:pt x="3337406" y="1913759"/>
                    <a:pt x="298585" y="1791477"/>
                  </a:cubicBezTo>
                  <a:cubicBezTo>
                    <a:pt x="137672" y="1813403"/>
                    <a:pt x="22769" y="1659830"/>
                    <a:pt x="0" y="1492892"/>
                  </a:cubicBezTo>
                  <a:cubicBezTo>
                    <a:pt x="71584" y="1159933"/>
                    <a:pt x="4723" y="742604"/>
                    <a:pt x="0" y="298585"/>
                  </a:cubicBezTo>
                  <a:close/>
                </a:path>
              </a:pathLst>
            </a:custGeom>
            <a:solidFill>
              <a:srgbClr val="FFFFCC"/>
            </a:solidFill>
            <a:ln w="38100" cap="flat" cmpd="sng" algn="ctr">
              <a:solidFill>
                <a:srgbClr val="FFC000">
                  <a:lumMod val="50000"/>
                </a:srgbClr>
              </a:solidFill>
              <a:prstDash val="solid"/>
              <a:miter lim="800000"/>
              <a:extLst>
                <a:ext uri="{C807C97D-BFC1-408E-A445-0C87EB9F89A2}">
                  <ask:lineSketchStyleProps xmlns:ask="http://schemas.microsoft.com/office/drawing/2018/sketchyshapes" xmlns="" sd="102745534">
                    <a:prstGeom prst="roundRect">
                      <a:avLst/>
                    </a:prstGeom>
                    <ask:type>
                      <ask:lineSketchCurved/>
                    </ask:type>
                  </ask:lineSketchStyleProps>
                </a:ext>
              </a:extLst>
            </a:ln>
            <a:effectLst/>
          </p:spPr>
          <p:txBody>
            <a:bodyPr rtlCol="0" anchor="ct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 đọc giúp em hiểu biết thêm về những hoạt động trong một ngày của loài voi diễn ra như thế nào và tập tính sống của loài voi rất đoàn k</a:t>
              </a:r>
              <a:r>
                <a:rPr kumimoji="0" lang="en-US"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ế</a:t>
              </a:r>
              <a:r>
                <a:rPr kumimoji="0" lang="vi-VN" sz="32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 tận tâm và thương mến nhau như con người.</a:t>
              </a:r>
            </a:p>
          </p:txBody>
        </p:sp>
        <p:pic>
          <p:nvPicPr>
            <p:cNvPr id="16" name="Picture 15">
              <a:extLst>
                <a:ext uri="{FF2B5EF4-FFF2-40B4-BE49-F238E27FC236}">
                  <a16:creationId xmlns:a16="http://schemas.microsoft.com/office/drawing/2014/main" id="{4404566B-8CA0-488D-A5B5-1A2D7174FEB8}"/>
                </a:ext>
              </a:extLst>
            </p:cNvPr>
            <p:cNvPicPr>
              <a:picLocks noChangeAspect="1"/>
            </p:cNvPicPr>
            <p:nvPr/>
          </p:nvPicPr>
          <p:blipFill>
            <a:blip r:embed="rId6"/>
            <a:stretch>
              <a:fillRect/>
            </a:stretch>
          </p:blipFill>
          <p:spPr>
            <a:xfrm>
              <a:off x="453410" y="2861469"/>
              <a:ext cx="1048376" cy="754462"/>
            </a:xfrm>
            <a:prstGeom prst="rect">
              <a:avLst/>
            </a:prstGeom>
          </p:spPr>
        </p:pic>
      </p:grpSp>
    </p:spTree>
    <p:extLst>
      <p:ext uri="{BB962C8B-B14F-4D97-AF65-F5344CB8AC3E}">
        <p14:creationId xmlns:p14="http://schemas.microsoft.com/office/powerpoint/2010/main" val="2352207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66000">
                                          <p:cBhvr additive="base">
                                            <p:cTn id="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ppt_x"/>
                                              </p:val>
                                            </p:tav>
                                            <p:tav tm="100000">
                                              <p:val>
                                                <p:strVal val="#ppt_x"/>
                                              </p:val>
                                            </p:tav>
                                          </p:tavLst>
                                        </p:anim>
                                        <p:anim calcmode="lin" valueType="num">
                                          <p:cBhvr additive="base">
                                            <p:cTn id="8"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BF86F7-E978-4002-A467-C27335EDE5F9}"/>
              </a:ext>
            </a:extLst>
          </p:cNvPr>
          <p:cNvPicPr>
            <a:picLocks noChangeAspect="1"/>
          </p:cNvPicPr>
          <p:nvPr/>
        </p:nvPicPr>
        <p:blipFill>
          <a:blip r:embed="rId8"/>
          <a:stretch>
            <a:fillRect/>
          </a:stretch>
        </p:blipFill>
        <p:spPr>
          <a:xfrm>
            <a:off x="1384257" y="1612774"/>
            <a:ext cx="9358171" cy="1237595"/>
          </a:xfrm>
          <a:prstGeom prst="rect">
            <a:avLst/>
          </a:prstGeom>
        </p:spPr>
      </p:pic>
    </p:spTree>
    <p:extLst>
      <p:ext uri="{BB962C8B-B14F-4D97-AF65-F5344CB8AC3E}">
        <p14:creationId xmlns:p14="http://schemas.microsoft.com/office/powerpoint/2010/main" val="23465731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94A4FD6-9E24-4386-A808-DA1CC7ACD4FB}"/>
              </a:ext>
            </a:extLst>
          </p:cNvPr>
          <p:cNvGrpSpPr/>
          <p:nvPr/>
        </p:nvGrpSpPr>
        <p:grpSpPr>
          <a:xfrm>
            <a:off x="1984314" y="1640468"/>
            <a:ext cx="9122782" cy="3666080"/>
            <a:chOff x="4841104" y="3817600"/>
            <a:chExt cx="7073839" cy="2842692"/>
          </a:xfrm>
        </p:grpSpPr>
        <p:grpSp>
          <p:nvGrpSpPr>
            <p:cNvPr id="4" name="Group 3">
              <a:extLst>
                <a:ext uri="{FF2B5EF4-FFF2-40B4-BE49-F238E27FC236}">
                  <a16:creationId xmlns:a16="http://schemas.microsoft.com/office/drawing/2014/main" id="{C7BE1143-8FA0-4C7A-B90C-081F6120A333}"/>
                </a:ext>
              </a:extLst>
            </p:cNvPr>
            <p:cNvGrpSpPr/>
            <p:nvPr/>
          </p:nvGrpSpPr>
          <p:grpSpPr>
            <a:xfrm>
              <a:off x="4841104" y="3817600"/>
              <a:ext cx="7073839" cy="2842692"/>
              <a:chOff x="2975204" y="1255651"/>
              <a:chExt cx="7073839" cy="2842692"/>
            </a:xfrm>
          </p:grpSpPr>
          <p:sp>
            <p:nvSpPr>
              <p:cNvPr id="14" name="Rectangle: Rounded Corners 12">
                <a:extLst>
                  <a:ext uri="{FF2B5EF4-FFF2-40B4-BE49-F238E27FC236}">
                    <a16:creationId xmlns:a16="http://schemas.microsoft.com/office/drawing/2014/main" id="{14B1131B-A155-4410-86CE-1F95FF1560E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to,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rõ</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ngắt</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nghỉ</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chỗ</a:t>
                </a:r>
                <a:r>
                  <a:rPr kumimoji="0" lang="en-US"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Rectangle: Rounded Corners 14">
                <a:extLst>
                  <a:ext uri="{FF2B5EF4-FFF2-40B4-BE49-F238E27FC236}">
                    <a16:creationId xmlns:a16="http://schemas.microsoft.com/office/drawing/2014/main" id="{97B12209-D7DF-422D-A8B2-77D591695799}"/>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Picture 4">
              <a:extLst>
                <a:ext uri="{FF2B5EF4-FFF2-40B4-BE49-F238E27FC236}">
                  <a16:creationId xmlns:a16="http://schemas.microsoft.com/office/drawing/2014/main" id="{A2BB9B11-FDB3-47F0-B23B-87C057A5C668}"/>
                </a:ext>
              </a:extLst>
            </p:cNvPr>
            <p:cNvPicPr>
              <a:picLocks noChangeAspect="1"/>
            </p:cNvPicPr>
            <p:nvPr/>
          </p:nvPicPr>
          <p:blipFill>
            <a:blip r:embed="rId2"/>
            <a:stretch>
              <a:fillRect/>
            </a:stretch>
          </p:blipFill>
          <p:spPr>
            <a:xfrm>
              <a:off x="7462503" y="4869245"/>
              <a:ext cx="469963" cy="469963"/>
            </a:xfrm>
            <a:prstGeom prst="rect">
              <a:avLst/>
            </a:prstGeom>
          </p:spPr>
        </p:pic>
        <p:pic>
          <p:nvPicPr>
            <p:cNvPr id="6" name="Picture 5">
              <a:extLst>
                <a:ext uri="{FF2B5EF4-FFF2-40B4-BE49-F238E27FC236}">
                  <a16:creationId xmlns:a16="http://schemas.microsoft.com/office/drawing/2014/main" id="{24A2F835-6307-4273-8429-C7C3C7D3D833}"/>
                </a:ext>
              </a:extLst>
            </p:cNvPr>
            <p:cNvPicPr>
              <a:picLocks noChangeAspect="1"/>
            </p:cNvPicPr>
            <p:nvPr/>
          </p:nvPicPr>
          <p:blipFill>
            <a:blip r:embed="rId3"/>
            <a:stretch>
              <a:fillRect/>
            </a:stretch>
          </p:blipFill>
          <p:spPr>
            <a:xfrm>
              <a:off x="6964915" y="4894567"/>
              <a:ext cx="469963" cy="469963"/>
            </a:xfrm>
            <a:prstGeom prst="rect">
              <a:avLst/>
            </a:prstGeom>
          </p:spPr>
        </p:pic>
        <p:pic>
          <p:nvPicPr>
            <p:cNvPr id="7" name="Picture 6">
              <a:extLst>
                <a:ext uri="{FF2B5EF4-FFF2-40B4-BE49-F238E27FC236}">
                  <a16:creationId xmlns:a16="http://schemas.microsoft.com/office/drawing/2014/main" id="{AD840BD4-4E76-4754-A774-FDE5E82D0D73}"/>
                </a:ext>
              </a:extLst>
            </p:cNvPr>
            <p:cNvPicPr>
              <a:picLocks noChangeAspect="1"/>
            </p:cNvPicPr>
            <p:nvPr/>
          </p:nvPicPr>
          <p:blipFill>
            <a:blip r:embed="rId4"/>
            <a:stretch>
              <a:fillRect/>
            </a:stretch>
          </p:blipFill>
          <p:spPr>
            <a:xfrm>
              <a:off x="7960091" y="4877685"/>
              <a:ext cx="469963" cy="469963"/>
            </a:xfrm>
            <a:prstGeom prst="rect">
              <a:avLst/>
            </a:prstGeom>
          </p:spPr>
        </p:pic>
        <p:pic>
          <p:nvPicPr>
            <p:cNvPr id="8" name="Picture 7">
              <a:extLst>
                <a:ext uri="{FF2B5EF4-FFF2-40B4-BE49-F238E27FC236}">
                  <a16:creationId xmlns:a16="http://schemas.microsoft.com/office/drawing/2014/main" id="{2345516F-1A2F-47BD-AB86-FC63F1544F2D}"/>
                </a:ext>
              </a:extLst>
            </p:cNvPr>
            <p:cNvPicPr>
              <a:picLocks noChangeAspect="1"/>
            </p:cNvPicPr>
            <p:nvPr/>
          </p:nvPicPr>
          <p:blipFill>
            <a:blip r:embed="rId2"/>
            <a:stretch>
              <a:fillRect/>
            </a:stretch>
          </p:blipFill>
          <p:spPr>
            <a:xfrm>
              <a:off x="7640701" y="5461467"/>
              <a:ext cx="469963" cy="469963"/>
            </a:xfrm>
            <a:prstGeom prst="rect">
              <a:avLst/>
            </a:prstGeom>
          </p:spPr>
        </p:pic>
        <p:pic>
          <p:nvPicPr>
            <p:cNvPr id="9" name="Picture 8">
              <a:extLst>
                <a:ext uri="{FF2B5EF4-FFF2-40B4-BE49-F238E27FC236}">
                  <a16:creationId xmlns:a16="http://schemas.microsoft.com/office/drawing/2014/main" id="{DD42658D-CC49-4835-9ABB-735AB7003E46}"/>
                </a:ext>
              </a:extLst>
            </p:cNvPr>
            <p:cNvPicPr>
              <a:picLocks noChangeAspect="1"/>
            </p:cNvPicPr>
            <p:nvPr/>
          </p:nvPicPr>
          <p:blipFill>
            <a:blip r:embed="rId3"/>
            <a:stretch>
              <a:fillRect/>
            </a:stretch>
          </p:blipFill>
          <p:spPr>
            <a:xfrm>
              <a:off x="7143112" y="5461467"/>
              <a:ext cx="469963" cy="469963"/>
            </a:xfrm>
            <a:prstGeom prst="rect">
              <a:avLst/>
            </a:prstGeom>
          </p:spPr>
        </p:pic>
        <p:pic>
          <p:nvPicPr>
            <p:cNvPr id="10" name="Picture 9">
              <a:extLst>
                <a:ext uri="{FF2B5EF4-FFF2-40B4-BE49-F238E27FC236}">
                  <a16:creationId xmlns:a16="http://schemas.microsoft.com/office/drawing/2014/main" id="{0D69F421-53B2-4632-8BB7-54551E003DE7}"/>
                </a:ext>
              </a:extLst>
            </p:cNvPr>
            <p:cNvPicPr>
              <a:picLocks noChangeAspect="1"/>
            </p:cNvPicPr>
            <p:nvPr/>
          </p:nvPicPr>
          <p:blipFill>
            <a:blip r:embed="rId4"/>
            <a:stretch>
              <a:fillRect/>
            </a:stretch>
          </p:blipFill>
          <p:spPr>
            <a:xfrm>
              <a:off x="8129849" y="5453027"/>
              <a:ext cx="469963" cy="469963"/>
            </a:xfrm>
            <a:prstGeom prst="rect">
              <a:avLst/>
            </a:prstGeom>
          </p:spPr>
        </p:pic>
        <p:pic>
          <p:nvPicPr>
            <p:cNvPr id="11" name="Picture 10">
              <a:extLst>
                <a:ext uri="{FF2B5EF4-FFF2-40B4-BE49-F238E27FC236}">
                  <a16:creationId xmlns:a16="http://schemas.microsoft.com/office/drawing/2014/main" id="{C83414DD-57EA-44B2-AE59-CA003EF61487}"/>
                </a:ext>
              </a:extLst>
            </p:cNvPr>
            <p:cNvPicPr>
              <a:picLocks noChangeAspect="1"/>
            </p:cNvPicPr>
            <p:nvPr/>
          </p:nvPicPr>
          <p:blipFill>
            <a:blip r:embed="rId2"/>
            <a:stretch>
              <a:fillRect/>
            </a:stretch>
          </p:blipFill>
          <p:spPr>
            <a:xfrm>
              <a:off x="9968511" y="5942562"/>
              <a:ext cx="469963" cy="469963"/>
            </a:xfrm>
            <a:prstGeom prst="rect">
              <a:avLst/>
            </a:prstGeom>
          </p:spPr>
        </p:pic>
        <p:pic>
          <p:nvPicPr>
            <p:cNvPr id="12" name="Picture 11">
              <a:extLst>
                <a:ext uri="{FF2B5EF4-FFF2-40B4-BE49-F238E27FC236}">
                  <a16:creationId xmlns:a16="http://schemas.microsoft.com/office/drawing/2014/main" id="{C9C69F9F-5012-4576-B26E-EE9C5725FA9A}"/>
                </a:ext>
              </a:extLst>
            </p:cNvPr>
            <p:cNvPicPr>
              <a:picLocks noChangeAspect="1"/>
            </p:cNvPicPr>
            <p:nvPr/>
          </p:nvPicPr>
          <p:blipFill>
            <a:blip r:embed="rId3"/>
            <a:stretch>
              <a:fillRect/>
            </a:stretch>
          </p:blipFill>
          <p:spPr>
            <a:xfrm>
              <a:off x="9487805" y="5967884"/>
              <a:ext cx="469963" cy="469963"/>
            </a:xfrm>
            <a:prstGeom prst="rect">
              <a:avLst/>
            </a:prstGeom>
          </p:spPr>
        </p:pic>
        <p:pic>
          <p:nvPicPr>
            <p:cNvPr id="13" name="Picture 12">
              <a:extLst>
                <a:ext uri="{FF2B5EF4-FFF2-40B4-BE49-F238E27FC236}">
                  <a16:creationId xmlns:a16="http://schemas.microsoft.com/office/drawing/2014/main" id="{5B784FBA-54D4-45D3-9A45-4F5A3CA35909}"/>
                </a:ext>
              </a:extLst>
            </p:cNvPr>
            <p:cNvPicPr>
              <a:picLocks noChangeAspect="1"/>
            </p:cNvPicPr>
            <p:nvPr/>
          </p:nvPicPr>
          <p:blipFill>
            <a:blip r:embed="rId4"/>
            <a:stretch>
              <a:fillRect/>
            </a:stretch>
          </p:blipFill>
          <p:spPr>
            <a:xfrm>
              <a:off x="10457659" y="5942562"/>
              <a:ext cx="469963" cy="469963"/>
            </a:xfrm>
            <a:prstGeom prst="rect">
              <a:avLst/>
            </a:prstGeom>
          </p:spPr>
        </p:pic>
      </p:grpSp>
      <p:pic>
        <p:nvPicPr>
          <p:cNvPr id="16" name="Picture 15">
            <a:extLst>
              <a:ext uri="{FF2B5EF4-FFF2-40B4-BE49-F238E27FC236}">
                <a16:creationId xmlns:a16="http://schemas.microsoft.com/office/drawing/2014/main" id="{D978C276-8005-49C9-BBE5-66FCA44464A5}"/>
              </a:ext>
            </a:extLst>
          </p:cNvPr>
          <p:cNvPicPr>
            <a:picLocks noChangeAspect="1"/>
          </p:cNvPicPr>
          <p:nvPr/>
        </p:nvPicPr>
        <p:blipFill>
          <a:blip r:embed="rId5"/>
          <a:stretch>
            <a:fillRect/>
          </a:stretch>
        </p:blipFill>
        <p:spPr>
          <a:xfrm>
            <a:off x="2282174" y="227693"/>
            <a:ext cx="7888908" cy="829128"/>
          </a:xfrm>
          <a:prstGeom prst="rect">
            <a:avLst/>
          </a:prstGeom>
        </p:spPr>
      </p:pic>
    </p:spTree>
    <p:extLst>
      <p:ext uri="{BB962C8B-B14F-4D97-AF65-F5344CB8AC3E}">
        <p14:creationId xmlns:p14="http://schemas.microsoft.com/office/powerpoint/2010/main" val="25641924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6000">
                                          <p:cBhvr additive="base">
                                            <p:cTn id="7"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71CB24BC-FFF6-4C06-88C6-25355E182E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07325"/>
            <a:ext cx="12192000" cy="3950675"/>
          </a:xfrm>
          <a:prstGeom prst="rect">
            <a:avLst/>
          </a:prstGeom>
        </p:spPr>
      </p:pic>
      <p:sp>
        <p:nvSpPr>
          <p:cNvPr id="7" name="Rectangle: Rounded Corners 6">
            <a:extLst>
              <a:ext uri="{FF2B5EF4-FFF2-40B4-BE49-F238E27FC236}">
                <a16:creationId xmlns:a16="http://schemas.microsoft.com/office/drawing/2014/main" id="{2EBC99F8-312C-4B64-9ED3-B4DAFF30BFDC}"/>
              </a:ext>
            </a:extLst>
          </p:cNvPr>
          <p:cNvSpPr/>
          <p:nvPr/>
        </p:nvSpPr>
        <p:spPr>
          <a:xfrm>
            <a:off x="239486" y="293915"/>
            <a:ext cx="11789228" cy="6458582"/>
          </a:xfrm>
          <a:custGeom>
            <a:avLst/>
            <a:gdLst>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 name="connsiteX0" fmla="*/ 0 w 11789228"/>
              <a:gd name="connsiteY0" fmla="*/ 809324 h 6458582"/>
              <a:gd name="connsiteX1" fmla="*/ 729733 w 11789228"/>
              <a:gd name="connsiteY1" fmla="*/ 0 h 6458582"/>
              <a:gd name="connsiteX2" fmla="*/ 1521682 w 11789228"/>
              <a:gd name="connsiteY2" fmla="*/ 0 h 6458582"/>
              <a:gd name="connsiteX3" fmla="*/ 2003737 w 11789228"/>
              <a:gd name="connsiteY3" fmla="*/ 0 h 6458582"/>
              <a:gd name="connsiteX4" fmla="*/ 2485793 w 11789228"/>
              <a:gd name="connsiteY4" fmla="*/ 0 h 6458582"/>
              <a:gd name="connsiteX5" fmla="*/ 3277741 w 11789228"/>
              <a:gd name="connsiteY5" fmla="*/ 0 h 6458582"/>
              <a:gd name="connsiteX6" fmla="*/ 3863094 w 11789228"/>
              <a:gd name="connsiteY6" fmla="*/ 0 h 6458582"/>
              <a:gd name="connsiteX7" fmla="*/ 4758340 w 11789228"/>
              <a:gd name="connsiteY7" fmla="*/ 0 h 6458582"/>
              <a:gd name="connsiteX8" fmla="*/ 5653586 w 11789228"/>
              <a:gd name="connsiteY8" fmla="*/ 0 h 6458582"/>
              <a:gd name="connsiteX9" fmla="*/ 6445534 w 11789228"/>
              <a:gd name="connsiteY9" fmla="*/ 0 h 6458582"/>
              <a:gd name="connsiteX10" fmla="*/ 6927589 w 11789228"/>
              <a:gd name="connsiteY10" fmla="*/ 0 h 6458582"/>
              <a:gd name="connsiteX11" fmla="*/ 7306348 w 11789228"/>
              <a:gd name="connsiteY11" fmla="*/ 0 h 6458582"/>
              <a:gd name="connsiteX12" fmla="*/ 8201593 w 11789228"/>
              <a:gd name="connsiteY12" fmla="*/ 0 h 6458582"/>
              <a:gd name="connsiteX13" fmla="*/ 8890244 w 11789228"/>
              <a:gd name="connsiteY13" fmla="*/ 0 h 6458582"/>
              <a:gd name="connsiteX14" fmla="*/ 9578895 w 11789228"/>
              <a:gd name="connsiteY14" fmla="*/ 0 h 6458582"/>
              <a:gd name="connsiteX15" fmla="*/ 10060950 w 11789228"/>
              <a:gd name="connsiteY15" fmla="*/ 0 h 6458582"/>
              <a:gd name="connsiteX16" fmla="*/ 11059494 w 11789228"/>
              <a:gd name="connsiteY16" fmla="*/ 0 h 6458582"/>
              <a:gd name="connsiteX17" fmla="*/ 11789228 w 11789228"/>
              <a:gd name="connsiteY17" fmla="*/ 809324 h 6458582"/>
              <a:gd name="connsiteX18" fmla="*/ 11789228 w 11789228"/>
              <a:gd name="connsiteY18" fmla="*/ 1403944 h 6458582"/>
              <a:gd name="connsiteX19" fmla="*/ 11789228 w 11789228"/>
              <a:gd name="connsiteY19" fmla="*/ 2192162 h 6458582"/>
              <a:gd name="connsiteX20" fmla="*/ 11789228 w 11789228"/>
              <a:gd name="connsiteY20" fmla="*/ 2931979 h 6458582"/>
              <a:gd name="connsiteX21" fmla="*/ 11789228 w 11789228"/>
              <a:gd name="connsiteY21" fmla="*/ 3574999 h 6458582"/>
              <a:gd name="connsiteX22" fmla="*/ 11789228 w 11789228"/>
              <a:gd name="connsiteY22" fmla="*/ 4169620 h 6458582"/>
              <a:gd name="connsiteX23" fmla="*/ 11789228 w 11789228"/>
              <a:gd name="connsiteY23" fmla="*/ 4764240 h 6458582"/>
              <a:gd name="connsiteX24" fmla="*/ 11789228 w 11789228"/>
              <a:gd name="connsiteY24" fmla="*/ 5649256 h 6458582"/>
              <a:gd name="connsiteX25" fmla="*/ 11059494 w 11789228"/>
              <a:gd name="connsiteY25" fmla="*/ 6458582 h 6458582"/>
              <a:gd name="connsiteX26" fmla="*/ 10474141 w 11789228"/>
              <a:gd name="connsiteY26" fmla="*/ 6458582 h 6458582"/>
              <a:gd name="connsiteX27" fmla="*/ 9888787 w 11789228"/>
              <a:gd name="connsiteY27" fmla="*/ 6458582 h 6458582"/>
              <a:gd name="connsiteX28" fmla="*/ 9510030 w 11789228"/>
              <a:gd name="connsiteY28" fmla="*/ 6458582 h 6458582"/>
              <a:gd name="connsiteX29" fmla="*/ 9027974 w 11789228"/>
              <a:gd name="connsiteY29" fmla="*/ 6458582 h 6458582"/>
              <a:gd name="connsiteX30" fmla="*/ 8545919 w 11789228"/>
              <a:gd name="connsiteY30" fmla="*/ 6458582 h 6458582"/>
              <a:gd name="connsiteX31" fmla="*/ 7753971 w 11789228"/>
              <a:gd name="connsiteY31" fmla="*/ 6458582 h 6458582"/>
              <a:gd name="connsiteX32" fmla="*/ 7375212 w 11789228"/>
              <a:gd name="connsiteY32" fmla="*/ 6458582 h 6458582"/>
              <a:gd name="connsiteX33" fmla="*/ 6893157 w 11789228"/>
              <a:gd name="connsiteY33" fmla="*/ 6458582 h 6458582"/>
              <a:gd name="connsiteX34" fmla="*/ 5997911 w 11789228"/>
              <a:gd name="connsiteY34" fmla="*/ 6458582 h 6458582"/>
              <a:gd name="connsiteX35" fmla="*/ 5619153 w 11789228"/>
              <a:gd name="connsiteY35" fmla="*/ 6458582 h 6458582"/>
              <a:gd name="connsiteX36" fmla="*/ 5240395 w 11789228"/>
              <a:gd name="connsiteY36" fmla="*/ 6458582 h 6458582"/>
              <a:gd name="connsiteX37" fmla="*/ 4861638 w 11789228"/>
              <a:gd name="connsiteY37" fmla="*/ 6458582 h 6458582"/>
              <a:gd name="connsiteX38" fmla="*/ 4172987 w 11789228"/>
              <a:gd name="connsiteY38" fmla="*/ 6458582 h 6458582"/>
              <a:gd name="connsiteX39" fmla="*/ 3484336 w 11789228"/>
              <a:gd name="connsiteY39" fmla="*/ 6458582 h 6458582"/>
              <a:gd name="connsiteX40" fmla="*/ 2795685 w 11789228"/>
              <a:gd name="connsiteY40" fmla="*/ 6458582 h 6458582"/>
              <a:gd name="connsiteX41" fmla="*/ 1900440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054636 h 6458582"/>
              <a:gd name="connsiteX45" fmla="*/ 0 w 11789228"/>
              <a:gd name="connsiteY45" fmla="*/ 4411616 h 6458582"/>
              <a:gd name="connsiteX46" fmla="*/ 0 w 11789228"/>
              <a:gd name="connsiteY46" fmla="*/ 3768597 h 6458582"/>
              <a:gd name="connsiteX47" fmla="*/ 0 w 11789228"/>
              <a:gd name="connsiteY47" fmla="*/ 3222376 h 6458582"/>
              <a:gd name="connsiteX48" fmla="*/ 0 w 11789228"/>
              <a:gd name="connsiteY48" fmla="*/ 2579357 h 6458582"/>
              <a:gd name="connsiteX49" fmla="*/ 0 w 11789228"/>
              <a:gd name="connsiteY49" fmla="*/ 1984737 h 6458582"/>
              <a:gd name="connsiteX50" fmla="*/ 0 w 11789228"/>
              <a:gd name="connsiteY50" fmla="*/ 1438515 h 6458582"/>
              <a:gd name="connsiteX51" fmla="*/ 0 w 11789228"/>
              <a:gd name="connsiteY51" fmla="*/ 809324 h 6458582"/>
              <a:gd name="connsiteX0" fmla="*/ 0 w 11789228"/>
              <a:gd name="connsiteY0" fmla="*/ 809324 h 6458582"/>
              <a:gd name="connsiteX1" fmla="*/ 729733 w 11789228"/>
              <a:gd name="connsiteY1" fmla="*/ 0 h 6458582"/>
              <a:gd name="connsiteX2" fmla="*/ 1315086 w 11789228"/>
              <a:gd name="connsiteY2" fmla="*/ 0 h 6458582"/>
              <a:gd name="connsiteX3" fmla="*/ 2003737 w 11789228"/>
              <a:gd name="connsiteY3" fmla="*/ 0 h 6458582"/>
              <a:gd name="connsiteX4" fmla="*/ 2589091 w 11789228"/>
              <a:gd name="connsiteY4" fmla="*/ 0 h 6458582"/>
              <a:gd name="connsiteX5" fmla="*/ 2967848 w 11789228"/>
              <a:gd name="connsiteY5" fmla="*/ 0 h 6458582"/>
              <a:gd name="connsiteX6" fmla="*/ 3553201 w 11789228"/>
              <a:gd name="connsiteY6" fmla="*/ 0 h 6458582"/>
              <a:gd name="connsiteX7" fmla="*/ 4138554 w 11789228"/>
              <a:gd name="connsiteY7" fmla="*/ 0 h 6458582"/>
              <a:gd name="connsiteX8" fmla="*/ 4517312 w 11789228"/>
              <a:gd name="connsiteY8" fmla="*/ 0 h 6458582"/>
              <a:gd name="connsiteX9" fmla="*/ 4999367 w 11789228"/>
              <a:gd name="connsiteY9" fmla="*/ 0 h 6458582"/>
              <a:gd name="connsiteX10" fmla="*/ 5378126 w 11789228"/>
              <a:gd name="connsiteY10" fmla="*/ 0 h 6458582"/>
              <a:gd name="connsiteX11" fmla="*/ 6273372 w 11789228"/>
              <a:gd name="connsiteY11" fmla="*/ 0 h 6458582"/>
              <a:gd name="connsiteX12" fmla="*/ 6755426 w 11789228"/>
              <a:gd name="connsiteY12" fmla="*/ 0 h 6458582"/>
              <a:gd name="connsiteX13" fmla="*/ 7237482 w 11789228"/>
              <a:gd name="connsiteY13" fmla="*/ 0 h 6458582"/>
              <a:gd name="connsiteX14" fmla="*/ 8132728 w 11789228"/>
              <a:gd name="connsiteY14" fmla="*/ 0 h 6458582"/>
              <a:gd name="connsiteX15" fmla="*/ 8511486 w 11789228"/>
              <a:gd name="connsiteY15" fmla="*/ 0 h 6458582"/>
              <a:gd name="connsiteX16" fmla="*/ 9303434 w 11789228"/>
              <a:gd name="connsiteY16" fmla="*/ 0 h 6458582"/>
              <a:gd name="connsiteX17" fmla="*/ 9992085 w 11789228"/>
              <a:gd name="connsiteY17" fmla="*/ 0 h 6458582"/>
              <a:gd name="connsiteX18" fmla="*/ 11059494 w 11789228"/>
              <a:gd name="connsiteY18" fmla="*/ 0 h 6458582"/>
              <a:gd name="connsiteX19" fmla="*/ 11789228 w 11789228"/>
              <a:gd name="connsiteY19" fmla="*/ 809324 h 6458582"/>
              <a:gd name="connsiteX20" fmla="*/ 11789228 w 11789228"/>
              <a:gd name="connsiteY20" fmla="*/ 1355544 h 6458582"/>
              <a:gd name="connsiteX21" fmla="*/ 11789228 w 11789228"/>
              <a:gd name="connsiteY21" fmla="*/ 2143762 h 6458582"/>
              <a:gd name="connsiteX22" fmla="*/ 11789228 w 11789228"/>
              <a:gd name="connsiteY22" fmla="*/ 2786782 h 6458582"/>
              <a:gd name="connsiteX23" fmla="*/ 11789228 w 11789228"/>
              <a:gd name="connsiteY23" fmla="*/ 3429802 h 6458582"/>
              <a:gd name="connsiteX24" fmla="*/ 11789228 w 11789228"/>
              <a:gd name="connsiteY24" fmla="*/ 4121221 h 6458582"/>
              <a:gd name="connsiteX25" fmla="*/ 11789228 w 11789228"/>
              <a:gd name="connsiteY25" fmla="*/ 4909438 h 6458582"/>
              <a:gd name="connsiteX26" fmla="*/ 11789228 w 11789228"/>
              <a:gd name="connsiteY26" fmla="*/ 5649256 h 6458582"/>
              <a:gd name="connsiteX27" fmla="*/ 11059494 w 11789228"/>
              <a:gd name="connsiteY27" fmla="*/ 6458582 h 6458582"/>
              <a:gd name="connsiteX28" fmla="*/ 10680735 w 11789228"/>
              <a:gd name="connsiteY28" fmla="*/ 6458582 h 6458582"/>
              <a:gd name="connsiteX29" fmla="*/ 9888787 w 11789228"/>
              <a:gd name="connsiteY29" fmla="*/ 6458582 h 6458582"/>
              <a:gd name="connsiteX30" fmla="*/ 9303434 w 11789228"/>
              <a:gd name="connsiteY30" fmla="*/ 6458582 h 6458582"/>
              <a:gd name="connsiteX31" fmla="*/ 8408188 w 11789228"/>
              <a:gd name="connsiteY31" fmla="*/ 6458582 h 6458582"/>
              <a:gd name="connsiteX32" fmla="*/ 7719537 w 11789228"/>
              <a:gd name="connsiteY32" fmla="*/ 6458582 h 6458582"/>
              <a:gd name="connsiteX33" fmla="*/ 7237482 w 11789228"/>
              <a:gd name="connsiteY33" fmla="*/ 6458582 h 6458582"/>
              <a:gd name="connsiteX34" fmla="*/ 6342237 w 11789228"/>
              <a:gd name="connsiteY34" fmla="*/ 6458582 h 6458582"/>
              <a:gd name="connsiteX35" fmla="*/ 5446990 w 11789228"/>
              <a:gd name="connsiteY35" fmla="*/ 6458582 h 6458582"/>
              <a:gd name="connsiteX36" fmla="*/ 4964935 w 11789228"/>
              <a:gd name="connsiteY36" fmla="*/ 6458582 h 6458582"/>
              <a:gd name="connsiteX37" fmla="*/ 4379582 w 11789228"/>
              <a:gd name="connsiteY37" fmla="*/ 6458582 h 6458582"/>
              <a:gd name="connsiteX38" fmla="*/ 3587634 w 11789228"/>
              <a:gd name="connsiteY38" fmla="*/ 6458582 h 6458582"/>
              <a:gd name="connsiteX39" fmla="*/ 2795685 w 11789228"/>
              <a:gd name="connsiteY39" fmla="*/ 6458582 h 6458582"/>
              <a:gd name="connsiteX40" fmla="*/ 1900440 w 11789228"/>
              <a:gd name="connsiteY40" fmla="*/ 6458582 h 6458582"/>
              <a:gd name="connsiteX41" fmla="*/ 1521682 w 11789228"/>
              <a:gd name="connsiteY41" fmla="*/ 6458582 h 6458582"/>
              <a:gd name="connsiteX42" fmla="*/ 729733 w 11789228"/>
              <a:gd name="connsiteY42" fmla="*/ 6458582 h 6458582"/>
              <a:gd name="connsiteX43" fmla="*/ 0 w 11789228"/>
              <a:gd name="connsiteY43" fmla="*/ 5649256 h 6458582"/>
              <a:gd name="connsiteX44" fmla="*/ 0 w 11789228"/>
              <a:gd name="connsiteY44" fmla="*/ 5103036 h 6458582"/>
              <a:gd name="connsiteX45" fmla="*/ 0 w 11789228"/>
              <a:gd name="connsiteY45" fmla="*/ 4508415 h 6458582"/>
              <a:gd name="connsiteX46" fmla="*/ 0 w 11789228"/>
              <a:gd name="connsiteY46" fmla="*/ 3768597 h 6458582"/>
              <a:gd name="connsiteX47" fmla="*/ 0 w 11789228"/>
              <a:gd name="connsiteY47" fmla="*/ 3077178 h 6458582"/>
              <a:gd name="connsiteX48" fmla="*/ 0 w 11789228"/>
              <a:gd name="connsiteY48" fmla="*/ 2530957 h 6458582"/>
              <a:gd name="connsiteX49" fmla="*/ 0 w 11789228"/>
              <a:gd name="connsiteY49" fmla="*/ 1791139 h 6458582"/>
              <a:gd name="connsiteX50" fmla="*/ 0 w 11789228"/>
              <a:gd name="connsiteY50" fmla="*/ 809324 h 6458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789228" h="6458582" fill="none" extrusionOk="0">
                <a:moveTo>
                  <a:pt x="0" y="809324"/>
                </a:moveTo>
                <a:cubicBezTo>
                  <a:pt x="-59930" y="248518"/>
                  <a:pt x="444865" y="-13642"/>
                  <a:pt x="729733" y="0"/>
                </a:cubicBezTo>
                <a:cubicBezTo>
                  <a:pt x="950657" y="54993"/>
                  <a:pt x="1151646" y="21565"/>
                  <a:pt x="1315086" y="0"/>
                </a:cubicBezTo>
                <a:cubicBezTo>
                  <a:pt x="1503049" y="-6721"/>
                  <a:pt x="1788658" y="-15885"/>
                  <a:pt x="2003737" y="0"/>
                </a:cubicBezTo>
                <a:cubicBezTo>
                  <a:pt x="2154804" y="39446"/>
                  <a:pt x="2311874" y="-32787"/>
                  <a:pt x="2589091" y="0"/>
                </a:cubicBezTo>
                <a:cubicBezTo>
                  <a:pt x="2802004" y="-12445"/>
                  <a:pt x="2819095" y="11310"/>
                  <a:pt x="2967848" y="0"/>
                </a:cubicBezTo>
                <a:cubicBezTo>
                  <a:pt x="3144056" y="20590"/>
                  <a:pt x="3389149" y="657"/>
                  <a:pt x="3553201" y="0"/>
                </a:cubicBezTo>
                <a:cubicBezTo>
                  <a:pt x="3692487" y="27211"/>
                  <a:pt x="3976614" y="-45608"/>
                  <a:pt x="4138554" y="0"/>
                </a:cubicBezTo>
                <a:cubicBezTo>
                  <a:pt x="4286826" y="20225"/>
                  <a:pt x="4442737" y="-26569"/>
                  <a:pt x="4517312" y="0"/>
                </a:cubicBezTo>
                <a:cubicBezTo>
                  <a:pt x="4617507" y="-12574"/>
                  <a:pt x="4888499" y="-4349"/>
                  <a:pt x="4999367" y="0"/>
                </a:cubicBezTo>
                <a:cubicBezTo>
                  <a:pt x="5116711" y="28267"/>
                  <a:pt x="5194335" y="-9461"/>
                  <a:pt x="5378126" y="0"/>
                </a:cubicBezTo>
                <a:cubicBezTo>
                  <a:pt x="5552437" y="-39177"/>
                  <a:pt x="5957200" y="-16613"/>
                  <a:pt x="6273372" y="0"/>
                </a:cubicBezTo>
                <a:cubicBezTo>
                  <a:pt x="6513889" y="38549"/>
                  <a:pt x="6576477" y="-6393"/>
                  <a:pt x="6755426" y="0"/>
                </a:cubicBezTo>
                <a:cubicBezTo>
                  <a:pt x="6864431" y="17784"/>
                  <a:pt x="6998283" y="-4169"/>
                  <a:pt x="7237482" y="0"/>
                </a:cubicBezTo>
                <a:cubicBezTo>
                  <a:pt x="7481951" y="-5175"/>
                  <a:pt x="7925614" y="-71206"/>
                  <a:pt x="8132728" y="0"/>
                </a:cubicBezTo>
                <a:cubicBezTo>
                  <a:pt x="8351647" y="-11570"/>
                  <a:pt x="8452520" y="23458"/>
                  <a:pt x="8511486" y="0"/>
                </a:cubicBezTo>
                <a:cubicBezTo>
                  <a:pt x="8605798" y="-75933"/>
                  <a:pt x="9124656" y="-73826"/>
                  <a:pt x="9303434" y="0"/>
                </a:cubicBezTo>
                <a:cubicBezTo>
                  <a:pt x="9587145" y="65485"/>
                  <a:pt x="9767479" y="-2916"/>
                  <a:pt x="9992085" y="0"/>
                </a:cubicBezTo>
                <a:cubicBezTo>
                  <a:pt x="10221384" y="48990"/>
                  <a:pt x="10769054" y="166841"/>
                  <a:pt x="11059494" y="0"/>
                </a:cubicBezTo>
                <a:cubicBezTo>
                  <a:pt x="11537202" y="-2037"/>
                  <a:pt x="11683926" y="430415"/>
                  <a:pt x="11789228" y="809324"/>
                </a:cubicBezTo>
                <a:cubicBezTo>
                  <a:pt x="11785247" y="974318"/>
                  <a:pt x="11732155" y="1207727"/>
                  <a:pt x="11789228" y="1355544"/>
                </a:cubicBezTo>
                <a:cubicBezTo>
                  <a:pt x="11796384" y="1586789"/>
                  <a:pt x="11837126" y="1931825"/>
                  <a:pt x="11789228" y="2143762"/>
                </a:cubicBezTo>
                <a:cubicBezTo>
                  <a:pt x="11844599" y="2365451"/>
                  <a:pt x="11796072" y="2609344"/>
                  <a:pt x="11789228" y="2786782"/>
                </a:cubicBezTo>
                <a:cubicBezTo>
                  <a:pt x="11794955" y="2984990"/>
                  <a:pt x="11823701" y="3161284"/>
                  <a:pt x="11789228" y="3429802"/>
                </a:cubicBezTo>
                <a:cubicBezTo>
                  <a:pt x="11851053" y="3689661"/>
                  <a:pt x="11708226" y="3823847"/>
                  <a:pt x="11789228" y="4121221"/>
                </a:cubicBezTo>
                <a:cubicBezTo>
                  <a:pt x="11781763" y="4251121"/>
                  <a:pt x="11823273" y="4559165"/>
                  <a:pt x="11789228" y="4909438"/>
                </a:cubicBezTo>
                <a:cubicBezTo>
                  <a:pt x="11765145" y="5185922"/>
                  <a:pt x="11772651" y="5535231"/>
                  <a:pt x="11789228" y="5649256"/>
                </a:cubicBezTo>
                <a:cubicBezTo>
                  <a:pt x="11952898" y="6036770"/>
                  <a:pt x="11503743" y="6372170"/>
                  <a:pt x="11059494" y="6458582"/>
                </a:cubicBezTo>
                <a:cubicBezTo>
                  <a:pt x="10919486" y="6409059"/>
                  <a:pt x="10787241" y="6449775"/>
                  <a:pt x="10680735" y="6458582"/>
                </a:cubicBezTo>
                <a:cubicBezTo>
                  <a:pt x="10561350" y="6360636"/>
                  <a:pt x="10086071" y="6501674"/>
                  <a:pt x="9888787" y="6458582"/>
                </a:cubicBezTo>
                <a:cubicBezTo>
                  <a:pt x="9640717" y="6455172"/>
                  <a:pt x="9472179" y="6443518"/>
                  <a:pt x="9303434" y="6458582"/>
                </a:cubicBezTo>
                <a:cubicBezTo>
                  <a:pt x="9034527" y="6440936"/>
                  <a:pt x="8766808" y="6364029"/>
                  <a:pt x="8408188" y="6458582"/>
                </a:cubicBezTo>
                <a:cubicBezTo>
                  <a:pt x="7998343" y="6492239"/>
                  <a:pt x="8001588" y="6444081"/>
                  <a:pt x="7719537" y="6458582"/>
                </a:cubicBezTo>
                <a:cubicBezTo>
                  <a:pt x="7433163" y="6470827"/>
                  <a:pt x="7378258" y="6438810"/>
                  <a:pt x="7237482" y="6458582"/>
                </a:cubicBezTo>
                <a:cubicBezTo>
                  <a:pt x="7188808" y="6413494"/>
                  <a:pt x="6561193" y="6518857"/>
                  <a:pt x="6342237" y="6458582"/>
                </a:cubicBezTo>
                <a:cubicBezTo>
                  <a:pt x="6125322" y="6551933"/>
                  <a:pt x="5614372" y="6424790"/>
                  <a:pt x="5446990" y="6458582"/>
                </a:cubicBezTo>
                <a:cubicBezTo>
                  <a:pt x="5276664" y="6436746"/>
                  <a:pt x="5148953" y="6427330"/>
                  <a:pt x="4964935" y="6458582"/>
                </a:cubicBezTo>
                <a:cubicBezTo>
                  <a:pt x="4797320" y="6478084"/>
                  <a:pt x="4578731" y="6454728"/>
                  <a:pt x="4379582" y="6458582"/>
                </a:cubicBezTo>
                <a:cubicBezTo>
                  <a:pt x="4238438" y="6377461"/>
                  <a:pt x="4002674" y="6535174"/>
                  <a:pt x="3587634" y="6458582"/>
                </a:cubicBezTo>
                <a:cubicBezTo>
                  <a:pt x="3202011" y="6445861"/>
                  <a:pt x="3160278" y="6462921"/>
                  <a:pt x="2795685" y="6458582"/>
                </a:cubicBezTo>
                <a:cubicBezTo>
                  <a:pt x="2435968" y="6370509"/>
                  <a:pt x="2208870" y="6385089"/>
                  <a:pt x="1900440" y="6458582"/>
                </a:cubicBezTo>
                <a:cubicBezTo>
                  <a:pt x="1608354" y="6439603"/>
                  <a:pt x="1650287" y="6441616"/>
                  <a:pt x="1521682" y="6458582"/>
                </a:cubicBezTo>
                <a:cubicBezTo>
                  <a:pt x="1371628" y="6534659"/>
                  <a:pt x="1055079" y="6392073"/>
                  <a:pt x="729733" y="6458582"/>
                </a:cubicBezTo>
                <a:cubicBezTo>
                  <a:pt x="351813" y="6375364"/>
                  <a:pt x="102504" y="6040373"/>
                  <a:pt x="0" y="5649256"/>
                </a:cubicBezTo>
                <a:cubicBezTo>
                  <a:pt x="-12314" y="5437390"/>
                  <a:pt x="-76355" y="5249474"/>
                  <a:pt x="0" y="5103036"/>
                </a:cubicBezTo>
                <a:cubicBezTo>
                  <a:pt x="24446" y="4912850"/>
                  <a:pt x="2335" y="4698544"/>
                  <a:pt x="0" y="4508415"/>
                </a:cubicBezTo>
                <a:cubicBezTo>
                  <a:pt x="45829" y="4385656"/>
                  <a:pt x="103890" y="4074130"/>
                  <a:pt x="0" y="3768597"/>
                </a:cubicBezTo>
                <a:cubicBezTo>
                  <a:pt x="2942" y="3427982"/>
                  <a:pt x="-4189" y="3337523"/>
                  <a:pt x="0" y="3077178"/>
                </a:cubicBezTo>
                <a:cubicBezTo>
                  <a:pt x="29503" y="2764561"/>
                  <a:pt x="-26787" y="2661414"/>
                  <a:pt x="0" y="2530957"/>
                </a:cubicBezTo>
                <a:cubicBezTo>
                  <a:pt x="-23835" y="2424961"/>
                  <a:pt x="-20489" y="1935990"/>
                  <a:pt x="0" y="1791139"/>
                </a:cubicBezTo>
                <a:cubicBezTo>
                  <a:pt x="58624" y="1592108"/>
                  <a:pt x="78695" y="1000930"/>
                  <a:pt x="0" y="809324"/>
                </a:cubicBezTo>
                <a:close/>
              </a:path>
              <a:path w="11789228" h="6458582" stroke="0" extrusionOk="0">
                <a:moveTo>
                  <a:pt x="0" y="809324"/>
                </a:moveTo>
                <a:cubicBezTo>
                  <a:pt x="-35466" y="496299"/>
                  <a:pt x="219007" y="23191"/>
                  <a:pt x="729733" y="0"/>
                </a:cubicBezTo>
                <a:cubicBezTo>
                  <a:pt x="1114213" y="51964"/>
                  <a:pt x="1223120" y="70487"/>
                  <a:pt x="1521682" y="0"/>
                </a:cubicBezTo>
                <a:cubicBezTo>
                  <a:pt x="1788144" y="-30772"/>
                  <a:pt x="1817656" y="-18066"/>
                  <a:pt x="2003737" y="0"/>
                </a:cubicBezTo>
                <a:cubicBezTo>
                  <a:pt x="2171109" y="50081"/>
                  <a:pt x="2363613" y="9446"/>
                  <a:pt x="2485793" y="0"/>
                </a:cubicBezTo>
                <a:cubicBezTo>
                  <a:pt x="2614585" y="-43375"/>
                  <a:pt x="2980201" y="27358"/>
                  <a:pt x="3277741" y="0"/>
                </a:cubicBezTo>
                <a:cubicBezTo>
                  <a:pt x="3624028" y="41657"/>
                  <a:pt x="3756602" y="45451"/>
                  <a:pt x="3863094" y="0"/>
                </a:cubicBezTo>
                <a:cubicBezTo>
                  <a:pt x="3962930" y="-96307"/>
                  <a:pt x="4447822" y="40422"/>
                  <a:pt x="4758340" y="0"/>
                </a:cubicBezTo>
                <a:cubicBezTo>
                  <a:pt x="5149204" y="-25918"/>
                  <a:pt x="5329875" y="-92387"/>
                  <a:pt x="5653586" y="0"/>
                </a:cubicBezTo>
                <a:cubicBezTo>
                  <a:pt x="5901475" y="24794"/>
                  <a:pt x="6088654" y="2911"/>
                  <a:pt x="6445534" y="0"/>
                </a:cubicBezTo>
                <a:cubicBezTo>
                  <a:pt x="6799533" y="47432"/>
                  <a:pt x="6724011" y="43151"/>
                  <a:pt x="6927589" y="0"/>
                </a:cubicBezTo>
                <a:cubicBezTo>
                  <a:pt x="7167790" y="-24087"/>
                  <a:pt x="7206080" y="-11551"/>
                  <a:pt x="7306348" y="0"/>
                </a:cubicBezTo>
                <a:cubicBezTo>
                  <a:pt x="7459151" y="39821"/>
                  <a:pt x="7698610" y="-1410"/>
                  <a:pt x="8201593" y="0"/>
                </a:cubicBezTo>
                <a:cubicBezTo>
                  <a:pt x="8612396" y="-46931"/>
                  <a:pt x="8621555" y="36986"/>
                  <a:pt x="8890244" y="0"/>
                </a:cubicBezTo>
                <a:cubicBezTo>
                  <a:pt x="9167671" y="-2391"/>
                  <a:pt x="9282737" y="51673"/>
                  <a:pt x="9578895" y="0"/>
                </a:cubicBezTo>
                <a:cubicBezTo>
                  <a:pt x="9841962" y="-37119"/>
                  <a:pt x="9927849" y="223"/>
                  <a:pt x="10060950" y="0"/>
                </a:cubicBezTo>
                <a:cubicBezTo>
                  <a:pt x="10292044" y="-56834"/>
                  <a:pt x="10688701" y="-15196"/>
                  <a:pt x="11059494" y="0"/>
                </a:cubicBezTo>
                <a:cubicBezTo>
                  <a:pt x="11479562" y="109736"/>
                  <a:pt x="11632983" y="293682"/>
                  <a:pt x="11789228" y="809324"/>
                </a:cubicBezTo>
                <a:cubicBezTo>
                  <a:pt x="11773751" y="1071490"/>
                  <a:pt x="11789701" y="1237823"/>
                  <a:pt x="11789228" y="1403944"/>
                </a:cubicBezTo>
                <a:cubicBezTo>
                  <a:pt x="11892307" y="1582065"/>
                  <a:pt x="11812612" y="1776000"/>
                  <a:pt x="11789228" y="2192162"/>
                </a:cubicBezTo>
                <a:cubicBezTo>
                  <a:pt x="11764391" y="2575845"/>
                  <a:pt x="11842972" y="2655880"/>
                  <a:pt x="11789228" y="2931979"/>
                </a:cubicBezTo>
                <a:cubicBezTo>
                  <a:pt x="11787271" y="3161479"/>
                  <a:pt x="11800731" y="3324146"/>
                  <a:pt x="11789228" y="3574999"/>
                </a:cubicBezTo>
                <a:cubicBezTo>
                  <a:pt x="11811501" y="3827637"/>
                  <a:pt x="11800170" y="4001313"/>
                  <a:pt x="11789228" y="4169620"/>
                </a:cubicBezTo>
                <a:cubicBezTo>
                  <a:pt x="11723514" y="4299019"/>
                  <a:pt x="11817643" y="4566227"/>
                  <a:pt x="11789228" y="4764240"/>
                </a:cubicBezTo>
                <a:cubicBezTo>
                  <a:pt x="11825874" y="5004098"/>
                  <a:pt x="11814018" y="5447878"/>
                  <a:pt x="11789228" y="5649256"/>
                </a:cubicBezTo>
                <a:cubicBezTo>
                  <a:pt x="11833026" y="6016183"/>
                  <a:pt x="11422753" y="6513130"/>
                  <a:pt x="11059494" y="6458582"/>
                </a:cubicBezTo>
                <a:cubicBezTo>
                  <a:pt x="10916678" y="6472825"/>
                  <a:pt x="10769031" y="6438456"/>
                  <a:pt x="10474141" y="6458582"/>
                </a:cubicBezTo>
                <a:cubicBezTo>
                  <a:pt x="10252001" y="6398947"/>
                  <a:pt x="10014813" y="6417537"/>
                  <a:pt x="9888787" y="6458582"/>
                </a:cubicBezTo>
                <a:cubicBezTo>
                  <a:pt x="9734973" y="6453250"/>
                  <a:pt x="9696422" y="6432596"/>
                  <a:pt x="9510030" y="6458582"/>
                </a:cubicBezTo>
                <a:cubicBezTo>
                  <a:pt x="9294347" y="6451442"/>
                  <a:pt x="9218130" y="6422118"/>
                  <a:pt x="9027974" y="6458582"/>
                </a:cubicBezTo>
                <a:cubicBezTo>
                  <a:pt x="8853182" y="6496288"/>
                  <a:pt x="8623256" y="6455990"/>
                  <a:pt x="8545919" y="6458582"/>
                </a:cubicBezTo>
                <a:cubicBezTo>
                  <a:pt x="8362082" y="6488256"/>
                  <a:pt x="8169450" y="6488071"/>
                  <a:pt x="7753971" y="6458582"/>
                </a:cubicBezTo>
                <a:cubicBezTo>
                  <a:pt x="7391395" y="6413305"/>
                  <a:pt x="7525585" y="6493374"/>
                  <a:pt x="7375212" y="6458582"/>
                </a:cubicBezTo>
                <a:cubicBezTo>
                  <a:pt x="7172045" y="6441456"/>
                  <a:pt x="7086721" y="6481965"/>
                  <a:pt x="6893157" y="6458582"/>
                </a:cubicBezTo>
                <a:cubicBezTo>
                  <a:pt x="6712807" y="6344799"/>
                  <a:pt x="6382885" y="6454359"/>
                  <a:pt x="5997911" y="6458582"/>
                </a:cubicBezTo>
                <a:cubicBezTo>
                  <a:pt x="5598140" y="6495996"/>
                  <a:pt x="5800437" y="6497162"/>
                  <a:pt x="5619153" y="6458582"/>
                </a:cubicBezTo>
                <a:cubicBezTo>
                  <a:pt x="5477057" y="6448957"/>
                  <a:pt x="5392115" y="6483451"/>
                  <a:pt x="5240395" y="6458582"/>
                </a:cubicBezTo>
                <a:cubicBezTo>
                  <a:pt x="5130942" y="6443304"/>
                  <a:pt x="4971311" y="6430187"/>
                  <a:pt x="4861638" y="6458582"/>
                </a:cubicBezTo>
                <a:cubicBezTo>
                  <a:pt x="4699611" y="6473559"/>
                  <a:pt x="4442546" y="6452619"/>
                  <a:pt x="4172987" y="6458582"/>
                </a:cubicBezTo>
                <a:cubicBezTo>
                  <a:pt x="3896830" y="6481307"/>
                  <a:pt x="3739167" y="6523726"/>
                  <a:pt x="3484336" y="6458582"/>
                </a:cubicBezTo>
                <a:cubicBezTo>
                  <a:pt x="3270465" y="6437550"/>
                  <a:pt x="2953608" y="6483295"/>
                  <a:pt x="2795685" y="6458582"/>
                </a:cubicBezTo>
                <a:cubicBezTo>
                  <a:pt x="2717588" y="6496050"/>
                  <a:pt x="2172606" y="6404632"/>
                  <a:pt x="1900440" y="6458582"/>
                </a:cubicBezTo>
                <a:cubicBezTo>
                  <a:pt x="1627732" y="6509490"/>
                  <a:pt x="1081608" y="6464472"/>
                  <a:pt x="729733" y="6458582"/>
                </a:cubicBezTo>
                <a:cubicBezTo>
                  <a:pt x="338900" y="6477040"/>
                  <a:pt x="15054" y="6305976"/>
                  <a:pt x="0" y="5649256"/>
                </a:cubicBezTo>
                <a:cubicBezTo>
                  <a:pt x="-11232" y="5470032"/>
                  <a:pt x="-67686" y="5197377"/>
                  <a:pt x="0" y="5054636"/>
                </a:cubicBezTo>
                <a:cubicBezTo>
                  <a:pt x="-28713" y="4915525"/>
                  <a:pt x="5710" y="4647911"/>
                  <a:pt x="0" y="4411616"/>
                </a:cubicBezTo>
                <a:cubicBezTo>
                  <a:pt x="20680" y="4092836"/>
                  <a:pt x="29991" y="4026445"/>
                  <a:pt x="0" y="3768597"/>
                </a:cubicBezTo>
                <a:cubicBezTo>
                  <a:pt x="-22545" y="3541205"/>
                  <a:pt x="-380" y="3499831"/>
                  <a:pt x="0" y="3222376"/>
                </a:cubicBezTo>
                <a:cubicBezTo>
                  <a:pt x="-49336" y="2999406"/>
                  <a:pt x="-34867" y="2791330"/>
                  <a:pt x="0" y="2579357"/>
                </a:cubicBezTo>
                <a:cubicBezTo>
                  <a:pt x="44090" y="2355559"/>
                  <a:pt x="-42234" y="2107019"/>
                  <a:pt x="0" y="1984737"/>
                </a:cubicBezTo>
                <a:cubicBezTo>
                  <a:pt x="67738" y="1858290"/>
                  <a:pt x="-62581" y="1644840"/>
                  <a:pt x="0" y="1438515"/>
                </a:cubicBezTo>
                <a:cubicBezTo>
                  <a:pt x="41304" y="1247944"/>
                  <a:pt x="27449" y="1094123"/>
                  <a:pt x="0" y="809324"/>
                </a:cubicBezTo>
                <a:close/>
              </a:path>
              <a:path w="11789228" h="6458582" fill="none" stroke="0" extrusionOk="0">
                <a:moveTo>
                  <a:pt x="0" y="809324"/>
                </a:moveTo>
                <a:cubicBezTo>
                  <a:pt x="-76392" y="452835"/>
                  <a:pt x="440120" y="97918"/>
                  <a:pt x="729733" y="0"/>
                </a:cubicBezTo>
                <a:cubicBezTo>
                  <a:pt x="971891" y="24527"/>
                  <a:pt x="1089734" y="6929"/>
                  <a:pt x="1315086" y="0"/>
                </a:cubicBezTo>
                <a:cubicBezTo>
                  <a:pt x="1572787" y="1671"/>
                  <a:pt x="1809340" y="-12310"/>
                  <a:pt x="2003737" y="0"/>
                </a:cubicBezTo>
                <a:cubicBezTo>
                  <a:pt x="2126528" y="19419"/>
                  <a:pt x="2384354" y="1542"/>
                  <a:pt x="2589091" y="0"/>
                </a:cubicBezTo>
                <a:cubicBezTo>
                  <a:pt x="2801281" y="-20442"/>
                  <a:pt x="2821837" y="-2889"/>
                  <a:pt x="2967848" y="0"/>
                </a:cubicBezTo>
                <a:cubicBezTo>
                  <a:pt x="3129080" y="7117"/>
                  <a:pt x="3413095" y="-37462"/>
                  <a:pt x="3553201" y="0"/>
                </a:cubicBezTo>
                <a:cubicBezTo>
                  <a:pt x="3753656" y="18067"/>
                  <a:pt x="4007845" y="44382"/>
                  <a:pt x="4138554" y="0"/>
                </a:cubicBezTo>
                <a:cubicBezTo>
                  <a:pt x="4263783" y="33818"/>
                  <a:pt x="4417007" y="-23679"/>
                  <a:pt x="4517312" y="0"/>
                </a:cubicBezTo>
                <a:cubicBezTo>
                  <a:pt x="4602483" y="17797"/>
                  <a:pt x="4896401" y="-33946"/>
                  <a:pt x="4999367" y="0"/>
                </a:cubicBezTo>
                <a:cubicBezTo>
                  <a:pt x="5094827" y="-123"/>
                  <a:pt x="5212625" y="1545"/>
                  <a:pt x="5378126" y="0"/>
                </a:cubicBezTo>
                <a:cubicBezTo>
                  <a:pt x="5535347" y="-23008"/>
                  <a:pt x="6027627" y="-45575"/>
                  <a:pt x="6273372" y="0"/>
                </a:cubicBezTo>
                <a:cubicBezTo>
                  <a:pt x="6479606" y="39235"/>
                  <a:pt x="6624726" y="9666"/>
                  <a:pt x="6755426" y="0"/>
                </a:cubicBezTo>
                <a:cubicBezTo>
                  <a:pt x="6923809" y="-2159"/>
                  <a:pt x="6992980" y="-23451"/>
                  <a:pt x="7237482" y="0"/>
                </a:cubicBezTo>
                <a:cubicBezTo>
                  <a:pt x="7491974" y="47071"/>
                  <a:pt x="7914807" y="-20354"/>
                  <a:pt x="8132728" y="0"/>
                </a:cubicBezTo>
                <a:cubicBezTo>
                  <a:pt x="8262064" y="2789"/>
                  <a:pt x="8386736" y="2135"/>
                  <a:pt x="8511486" y="0"/>
                </a:cubicBezTo>
                <a:cubicBezTo>
                  <a:pt x="8548040" y="-27633"/>
                  <a:pt x="9026268" y="6452"/>
                  <a:pt x="9303434" y="0"/>
                </a:cubicBezTo>
                <a:cubicBezTo>
                  <a:pt x="9571888" y="-7489"/>
                  <a:pt x="9801911" y="-19794"/>
                  <a:pt x="9992085" y="0"/>
                </a:cubicBezTo>
                <a:cubicBezTo>
                  <a:pt x="10247117" y="63439"/>
                  <a:pt x="10759790" y="17808"/>
                  <a:pt x="11059494" y="0"/>
                </a:cubicBezTo>
                <a:cubicBezTo>
                  <a:pt x="11479990" y="107529"/>
                  <a:pt x="11702802" y="373144"/>
                  <a:pt x="11789228" y="809324"/>
                </a:cubicBezTo>
                <a:cubicBezTo>
                  <a:pt x="11792898" y="1071979"/>
                  <a:pt x="11781843" y="1180065"/>
                  <a:pt x="11789228" y="1355544"/>
                </a:cubicBezTo>
                <a:cubicBezTo>
                  <a:pt x="11739570" y="1531618"/>
                  <a:pt x="11824820" y="1949324"/>
                  <a:pt x="11789228" y="2143762"/>
                </a:cubicBezTo>
                <a:cubicBezTo>
                  <a:pt x="11796841" y="2385987"/>
                  <a:pt x="11803009" y="2565106"/>
                  <a:pt x="11789228" y="2786782"/>
                </a:cubicBezTo>
                <a:cubicBezTo>
                  <a:pt x="11742983" y="3034718"/>
                  <a:pt x="11802974" y="3178897"/>
                  <a:pt x="11789228" y="3429802"/>
                </a:cubicBezTo>
                <a:cubicBezTo>
                  <a:pt x="11830263" y="3744257"/>
                  <a:pt x="11741504" y="3918936"/>
                  <a:pt x="11789228" y="4121221"/>
                </a:cubicBezTo>
                <a:cubicBezTo>
                  <a:pt x="11797933" y="4364170"/>
                  <a:pt x="11779119" y="4605868"/>
                  <a:pt x="11789228" y="4909438"/>
                </a:cubicBezTo>
                <a:cubicBezTo>
                  <a:pt x="11778966" y="5145354"/>
                  <a:pt x="11815359" y="5536194"/>
                  <a:pt x="11789228" y="5649256"/>
                </a:cubicBezTo>
                <a:cubicBezTo>
                  <a:pt x="11878699" y="6014592"/>
                  <a:pt x="11527331" y="6452314"/>
                  <a:pt x="11059494" y="6458582"/>
                </a:cubicBezTo>
                <a:cubicBezTo>
                  <a:pt x="10887310" y="6424596"/>
                  <a:pt x="10777343" y="6474223"/>
                  <a:pt x="10680735" y="6458582"/>
                </a:cubicBezTo>
                <a:cubicBezTo>
                  <a:pt x="10611312" y="6429307"/>
                  <a:pt x="10134788" y="6484766"/>
                  <a:pt x="9888787" y="6458582"/>
                </a:cubicBezTo>
                <a:cubicBezTo>
                  <a:pt x="9606525" y="6422509"/>
                  <a:pt x="9542676" y="6492126"/>
                  <a:pt x="9303434" y="6458582"/>
                </a:cubicBezTo>
                <a:cubicBezTo>
                  <a:pt x="9079995" y="6407885"/>
                  <a:pt x="8827196" y="6386379"/>
                  <a:pt x="8408188" y="6458582"/>
                </a:cubicBezTo>
                <a:cubicBezTo>
                  <a:pt x="7985291" y="6482060"/>
                  <a:pt x="7979761" y="6433281"/>
                  <a:pt x="7719537" y="6458582"/>
                </a:cubicBezTo>
                <a:cubicBezTo>
                  <a:pt x="7450911" y="6472944"/>
                  <a:pt x="7376635" y="6498641"/>
                  <a:pt x="7237482" y="6458582"/>
                </a:cubicBezTo>
                <a:cubicBezTo>
                  <a:pt x="7087412" y="6500310"/>
                  <a:pt x="6544144" y="6385172"/>
                  <a:pt x="6342237" y="6458582"/>
                </a:cubicBezTo>
                <a:cubicBezTo>
                  <a:pt x="6115364" y="6447206"/>
                  <a:pt x="5623495" y="6463169"/>
                  <a:pt x="5446990" y="6458582"/>
                </a:cubicBezTo>
                <a:cubicBezTo>
                  <a:pt x="5227300" y="6468688"/>
                  <a:pt x="5144936" y="6451164"/>
                  <a:pt x="4964935" y="6458582"/>
                </a:cubicBezTo>
                <a:cubicBezTo>
                  <a:pt x="4730127" y="6469510"/>
                  <a:pt x="4565370" y="6475807"/>
                  <a:pt x="4379582" y="6458582"/>
                </a:cubicBezTo>
                <a:cubicBezTo>
                  <a:pt x="4153543" y="6469449"/>
                  <a:pt x="4036057" y="6443702"/>
                  <a:pt x="3587634" y="6458582"/>
                </a:cubicBezTo>
                <a:cubicBezTo>
                  <a:pt x="3199157" y="6441878"/>
                  <a:pt x="3148634" y="6465035"/>
                  <a:pt x="2795685" y="6458582"/>
                </a:cubicBezTo>
                <a:cubicBezTo>
                  <a:pt x="2371103" y="6441059"/>
                  <a:pt x="2241416" y="6459618"/>
                  <a:pt x="1900440" y="6458582"/>
                </a:cubicBezTo>
                <a:cubicBezTo>
                  <a:pt x="1600740" y="6448343"/>
                  <a:pt x="1646714" y="6452677"/>
                  <a:pt x="1521682" y="6458582"/>
                </a:cubicBezTo>
                <a:cubicBezTo>
                  <a:pt x="1370508" y="6493583"/>
                  <a:pt x="1116829" y="6472513"/>
                  <a:pt x="729733" y="6458582"/>
                </a:cubicBezTo>
                <a:cubicBezTo>
                  <a:pt x="206331" y="6421140"/>
                  <a:pt x="-17802" y="6110812"/>
                  <a:pt x="0" y="5649256"/>
                </a:cubicBezTo>
                <a:cubicBezTo>
                  <a:pt x="-19353" y="5483148"/>
                  <a:pt x="6468" y="5281230"/>
                  <a:pt x="0" y="5103036"/>
                </a:cubicBezTo>
                <a:cubicBezTo>
                  <a:pt x="13405" y="4934529"/>
                  <a:pt x="-3248" y="4647907"/>
                  <a:pt x="0" y="4508415"/>
                </a:cubicBezTo>
                <a:cubicBezTo>
                  <a:pt x="-14384" y="4375023"/>
                  <a:pt x="1368" y="4124905"/>
                  <a:pt x="0" y="3768597"/>
                </a:cubicBezTo>
                <a:cubicBezTo>
                  <a:pt x="-28827" y="3431672"/>
                  <a:pt x="-1220" y="3366825"/>
                  <a:pt x="0" y="3077178"/>
                </a:cubicBezTo>
                <a:cubicBezTo>
                  <a:pt x="45020" y="2810277"/>
                  <a:pt x="-4736" y="2679970"/>
                  <a:pt x="0" y="2530957"/>
                </a:cubicBezTo>
                <a:cubicBezTo>
                  <a:pt x="10694" y="2374831"/>
                  <a:pt x="-50498" y="1934889"/>
                  <a:pt x="0" y="1791139"/>
                </a:cubicBezTo>
                <a:cubicBezTo>
                  <a:pt x="35661" y="1613605"/>
                  <a:pt x="-22916" y="1016555"/>
                  <a:pt x="0" y="809324"/>
                </a:cubicBezTo>
                <a:close/>
              </a:path>
              <a:path w="11789228" h="6458582" fill="none" stroke="0" extrusionOk="0">
                <a:moveTo>
                  <a:pt x="0" y="809324"/>
                </a:moveTo>
                <a:cubicBezTo>
                  <a:pt x="-56129" y="376088"/>
                  <a:pt x="468666" y="55739"/>
                  <a:pt x="729733" y="0"/>
                </a:cubicBezTo>
                <a:cubicBezTo>
                  <a:pt x="936533" y="36410"/>
                  <a:pt x="1109766" y="20277"/>
                  <a:pt x="1315086" y="0"/>
                </a:cubicBezTo>
                <a:cubicBezTo>
                  <a:pt x="1532925" y="-11827"/>
                  <a:pt x="1792290" y="-9638"/>
                  <a:pt x="2003737" y="0"/>
                </a:cubicBezTo>
                <a:cubicBezTo>
                  <a:pt x="2135736" y="21318"/>
                  <a:pt x="2355153" y="-20036"/>
                  <a:pt x="2589091" y="0"/>
                </a:cubicBezTo>
                <a:cubicBezTo>
                  <a:pt x="2804054" y="-15049"/>
                  <a:pt x="2821924" y="7935"/>
                  <a:pt x="2967848" y="0"/>
                </a:cubicBezTo>
                <a:cubicBezTo>
                  <a:pt x="3110868" y="-27742"/>
                  <a:pt x="3386196" y="-12782"/>
                  <a:pt x="3553201" y="0"/>
                </a:cubicBezTo>
                <a:cubicBezTo>
                  <a:pt x="3710418" y="3649"/>
                  <a:pt x="3990276" y="-23353"/>
                  <a:pt x="4138554" y="0"/>
                </a:cubicBezTo>
                <a:cubicBezTo>
                  <a:pt x="4293098" y="16513"/>
                  <a:pt x="4434391" y="-27493"/>
                  <a:pt x="4517312" y="0"/>
                </a:cubicBezTo>
                <a:cubicBezTo>
                  <a:pt x="4600428" y="7087"/>
                  <a:pt x="4902782" y="-18846"/>
                  <a:pt x="4999367" y="0"/>
                </a:cubicBezTo>
                <a:cubicBezTo>
                  <a:pt x="5114347" y="8170"/>
                  <a:pt x="5201174" y="50"/>
                  <a:pt x="5378126" y="0"/>
                </a:cubicBezTo>
                <a:cubicBezTo>
                  <a:pt x="5501754" y="-4921"/>
                  <a:pt x="6013782" y="-62229"/>
                  <a:pt x="6273372" y="0"/>
                </a:cubicBezTo>
                <a:cubicBezTo>
                  <a:pt x="6505155" y="36435"/>
                  <a:pt x="6591840" y="12315"/>
                  <a:pt x="6755426" y="0"/>
                </a:cubicBezTo>
                <a:cubicBezTo>
                  <a:pt x="6902089" y="2363"/>
                  <a:pt x="7003851" y="12208"/>
                  <a:pt x="7237482" y="0"/>
                </a:cubicBezTo>
                <a:cubicBezTo>
                  <a:pt x="7446784" y="31902"/>
                  <a:pt x="7930194" y="-57958"/>
                  <a:pt x="8132728" y="0"/>
                </a:cubicBezTo>
                <a:cubicBezTo>
                  <a:pt x="8357182" y="-4512"/>
                  <a:pt x="8437101" y="3737"/>
                  <a:pt x="8511486" y="0"/>
                </a:cubicBezTo>
                <a:cubicBezTo>
                  <a:pt x="8579537" y="-17372"/>
                  <a:pt x="9091749" y="-71629"/>
                  <a:pt x="9303434" y="0"/>
                </a:cubicBezTo>
                <a:cubicBezTo>
                  <a:pt x="9555949" y="69909"/>
                  <a:pt x="9823488" y="-18296"/>
                  <a:pt x="9992085" y="0"/>
                </a:cubicBezTo>
                <a:cubicBezTo>
                  <a:pt x="10222575" y="43744"/>
                  <a:pt x="10752915" y="109922"/>
                  <a:pt x="11059494" y="0"/>
                </a:cubicBezTo>
                <a:cubicBezTo>
                  <a:pt x="11535377" y="120550"/>
                  <a:pt x="11627770" y="375312"/>
                  <a:pt x="11789228" y="809324"/>
                </a:cubicBezTo>
                <a:cubicBezTo>
                  <a:pt x="11779531" y="1029047"/>
                  <a:pt x="11760201" y="1203535"/>
                  <a:pt x="11789228" y="1355544"/>
                </a:cubicBezTo>
                <a:cubicBezTo>
                  <a:pt x="11762409" y="1605765"/>
                  <a:pt x="11833777" y="1923405"/>
                  <a:pt x="11789228" y="2143762"/>
                </a:cubicBezTo>
                <a:cubicBezTo>
                  <a:pt x="11808775" y="2325662"/>
                  <a:pt x="11814883" y="2627400"/>
                  <a:pt x="11789228" y="2786782"/>
                </a:cubicBezTo>
                <a:cubicBezTo>
                  <a:pt x="11777906" y="3002605"/>
                  <a:pt x="11748699" y="3167517"/>
                  <a:pt x="11789228" y="3429802"/>
                </a:cubicBezTo>
                <a:cubicBezTo>
                  <a:pt x="11833528" y="3694148"/>
                  <a:pt x="11709036" y="3884097"/>
                  <a:pt x="11789228" y="4121221"/>
                </a:cubicBezTo>
                <a:cubicBezTo>
                  <a:pt x="11795407" y="4376100"/>
                  <a:pt x="11790400" y="4570293"/>
                  <a:pt x="11789228" y="4909438"/>
                </a:cubicBezTo>
                <a:cubicBezTo>
                  <a:pt x="11776710" y="5166511"/>
                  <a:pt x="11807022" y="5527969"/>
                  <a:pt x="11789228" y="5649256"/>
                </a:cubicBezTo>
                <a:cubicBezTo>
                  <a:pt x="11917826" y="6003050"/>
                  <a:pt x="11522751" y="6418538"/>
                  <a:pt x="11059494" y="6458582"/>
                </a:cubicBezTo>
                <a:cubicBezTo>
                  <a:pt x="10897767" y="6409818"/>
                  <a:pt x="10784355" y="6471449"/>
                  <a:pt x="10680735" y="6458582"/>
                </a:cubicBezTo>
                <a:cubicBezTo>
                  <a:pt x="10579066" y="6385216"/>
                  <a:pt x="10092042" y="6508258"/>
                  <a:pt x="9888787" y="6458582"/>
                </a:cubicBezTo>
                <a:cubicBezTo>
                  <a:pt x="9649575" y="6455517"/>
                  <a:pt x="9524162" y="6483738"/>
                  <a:pt x="9303434" y="6458582"/>
                </a:cubicBezTo>
                <a:cubicBezTo>
                  <a:pt x="9015521" y="6456061"/>
                  <a:pt x="8792700" y="6343427"/>
                  <a:pt x="8408188" y="6458582"/>
                </a:cubicBezTo>
                <a:cubicBezTo>
                  <a:pt x="7994518" y="6490420"/>
                  <a:pt x="8001350" y="6439840"/>
                  <a:pt x="7719537" y="6458582"/>
                </a:cubicBezTo>
                <a:cubicBezTo>
                  <a:pt x="7439041" y="6471459"/>
                  <a:pt x="7369362" y="6460651"/>
                  <a:pt x="7237482" y="6458582"/>
                </a:cubicBezTo>
                <a:cubicBezTo>
                  <a:pt x="7169919" y="6455159"/>
                  <a:pt x="6525362" y="6490110"/>
                  <a:pt x="6342237" y="6458582"/>
                </a:cubicBezTo>
                <a:cubicBezTo>
                  <a:pt x="6097012" y="6502174"/>
                  <a:pt x="5620943" y="6411173"/>
                  <a:pt x="5446990" y="6458582"/>
                </a:cubicBezTo>
                <a:cubicBezTo>
                  <a:pt x="5256047" y="6453669"/>
                  <a:pt x="5148585" y="6436515"/>
                  <a:pt x="4964935" y="6458582"/>
                </a:cubicBezTo>
                <a:cubicBezTo>
                  <a:pt x="4752641" y="6475648"/>
                  <a:pt x="4617987" y="6465087"/>
                  <a:pt x="4379582" y="6458582"/>
                </a:cubicBezTo>
                <a:cubicBezTo>
                  <a:pt x="4184098" y="6473402"/>
                  <a:pt x="4027670" y="6496224"/>
                  <a:pt x="3587634" y="6458582"/>
                </a:cubicBezTo>
                <a:cubicBezTo>
                  <a:pt x="3196717" y="6446447"/>
                  <a:pt x="3150941" y="6463870"/>
                  <a:pt x="2795685" y="6458582"/>
                </a:cubicBezTo>
                <a:cubicBezTo>
                  <a:pt x="2405184" y="6433784"/>
                  <a:pt x="2204462" y="6432428"/>
                  <a:pt x="1900440" y="6458582"/>
                </a:cubicBezTo>
                <a:cubicBezTo>
                  <a:pt x="1606261" y="6444230"/>
                  <a:pt x="1647680" y="6449191"/>
                  <a:pt x="1521682" y="6458582"/>
                </a:cubicBezTo>
                <a:cubicBezTo>
                  <a:pt x="1411304" y="6551419"/>
                  <a:pt x="1055136" y="6348898"/>
                  <a:pt x="729733" y="6458582"/>
                </a:cubicBezTo>
                <a:cubicBezTo>
                  <a:pt x="302263" y="6358400"/>
                  <a:pt x="131885" y="6038395"/>
                  <a:pt x="0" y="5649256"/>
                </a:cubicBezTo>
                <a:cubicBezTo>
                  <a:pt x="-28209" y="5452781"/>
                  <a:pt x="-50845" y="5262727"/>
                  <a:pt x="0" y="5103036"/>
                </a:cubicBezTo>
                <a:cubicBezTo>
                  <a:pt x="39095" y="4889086"/>
                  <a:pt x="8982" y="4660330"/>
                  <a:pt x="0" y="4508415"/>
                </a:cubicBezTo>
                <a:cubicBezTo>
                  <a:pt x="56277" y="4423777"/>
                  <a:pt x="5325" y="4131558"/>
                  <a:pt x="0" y="3768597"/>
                </a:cubicBezTo>
                <a:cubicBezTo>
                  <a:pt x="-3883" y="3416231"/>
                  <a:pt x="-9744" y="3361429"/>
                  <a:pt x="0" y="3077178"/>
                </a:cubicBezTo>
                <a:cubicBezTo>
                  <a:pt x="46330" y="2785449"/>
                  <a:pt x="-25946" y="2695717"/>
                  <a:pt x="0" y="2530957"/>
                </a:cubicBezTo>
                <a:cubicBezTo>
                  <a:pt x="8165" y="2388223"/>
                  <a:pt x="-31863" y="1905382"/>
                  <a:pt x="0" y="1791139"/>
                </a:cubicBezTo>
                <a:cubicBezTo>
                  <a:pt x="65265" y="1566012"/>
                  <a:pt x="38373" y="1004594"/>
                  <a:pt x="0" y="80932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11371382"/>
                      <a:gd name="connsiteY0" fmla="*/ 755916 h 6032369"/>
                      <a:gd name="connsiteX1" fmla="*/ 703870 w 11371382"/>
                      <a:gd name="connsiteY1" fmla="*/ 0 h 6032369"/>
                      <a:gd name="connsiteX2" fmla="*/ 1268476 w 11371382"/>
                      <a:gd name="connsiteY2" fmla="*/ 0 h 6032369"/>
                      <a:gd name="connsiteX3" fmla="*/ 1932719 w 11371382"/>
                      <a:gd name="connsiteY3" fmla="*/ 0 h 6032369"/>
                      <a:gd name="connsiteX4" fmla="*/ 2497326 w 11371382"/>
                      <a:gd name="connsiteY4" fmla="*/ 0 h 6032369"/>
                      <a:gd name="connsiteX5" fmla="*/ 2862659 w 11371382"/>
                      <a:gd name="connsiteY5" fmla="*/ 0 h 6032369"/>
                      <a:gd name="connsiteX6" fmla="*/ 3427265 w 11371382"/>
                      <a:gd name="connsiteY6" fmla="*/ 0 h 6032369"/>
                      <a:gd name="connsiteX7" fmla="*/ 3991872 w 11371382"/>
                      <a:gd name="connsiteY7" fmla="*/ 0 h 6032369"/>
                      <a:gd name="connsiteX8" fmla="*/ 4357205 w 11371382"/>
                      <a:gd name="connsiteY8" fmla="*/ 0 h 6032369"/>
                      <a:gd name="connsiteX9" fmla="*/ 4822175 w 11371382"/>
                      <a:gd name="connsiteY9" fmla="*/ 0 h 6032369"/>
                      <a:gd name="connsiteX10" fmla="*/ 5187509 w 11371382"/>
                      <a:gd name="connsiteY10" fmla="*/ 0 h 6032369"/>
                      <a:gd name="connsiteX11" fmla="*/ 6051025 w 11371382"/>
                      <a:gd name="connsiteY11" fmla="*/ 0 h 6032369"/>
                      <a:gd name="connsiteX12" fmla="*/ 6515994 w 11371382"/>
                      <a:gd name="connsiteY12" fmla="*/ 0 h 6032369"/>
                      <a:gd name="connsiteX13" fmla="*/ 6980964 w 11371382"/>
                      <a:gd name="connsiteY13" fmla="*/ 0 h 6032369"/>
                      <a:gd name="connsiteX14" fmla="*/ 7844480 w 11371382"/>
                      <a:gd name="connsiteY14" fmla="*/ 0 h 6032369"/>
                      <a:gd name="connsiteX15" fmla="*/ 8209814 w 11371382"/>
                      <a:gd name="connsiteY15" fmla="*/ 0 h 6032369"/>
                      <a:gd name="connsiteX16" fmla="*/ 8973693 w 11371382"/>
                      <a:gd name="connsiteY16" fmla="*/ 0 h 6032369"/>
                      <a:gd name="connsiteX17" fmla="*/ 9637936 w 11371382"/>
                      <a:gd name="connsiteY17" fmla="*/ 0 h 6032369"/>
                      <a:gd name="connsiteX18" fmla="*/ 10667512 w 11371382"/>
                      <a:gd name="connsiteY18" fmla="*/ 0 h 6032369"/>
                      <a:gd name="connsiteX19" fmla="*/ 11371382 w 11371382"/>
                      <a:gd name="connsiteY19" fmla="*/ 755916 h 6032369"/>
                      <a:gd name="connsiteX20" fmla="*/ 11371382 w 11371382"/>
                      <a:gd name="connsiteY20" fmla="*/ 1266090 h 6032369"/>
                      <a:gd name="connsiteX21" fmla="*/ 11371382 w 11371382"/>
                      <a:gd name="connsiteY21" fmla="*/ 2002292 h 6032369"/>
                      <a:gd name="connsiteX22" fmla="*/ 11371382 w 11371382"/>
                      <a:gd name="connsiteY22" fmla="*/ 2602878 h 6032369"/>
                      <a:gd name="connsiteX23" fmla="*/ 11371382 w 11371382"/>
                      <a:gd name="connsiteY23" fmla="*/ 3203464 h 6032369"/>
                      <a:gd name="connsiteX24" fmla="*/ 11371382 w 11371382"/>
                      <a:gd name="connsiteY24" fmla="*/ 3849255 h 6032369"/>
                      <a:gd name="connsiteX25" fmla="*/ 11371382 w 11371382"/>
                      <a:gd name="connsiteY25" fmla="*/ 4585456 h 6032369"/>
                      <a:gd name="connsiteX26" fmla="*/ 11371382 w 11371382"/>
                      <a:gd name="connsiteY26" fmla="*/ 5276452 h 6032369"/>
                      <a:gd name="connsiteX27" fmla="*/ 10667512 w 11371382"/>
                      <a:gd name="connsiteY27" fmla="*/ 6032369 h 6032369"/>
                      <a:gd name="connsiteX28" fmla="*/ 10302178 w 11371382"/>
                      <a:gd name="connsiteY28" fmla="*/ 6032369 h 6032369"/>
                      <a:gd name="connsiteX29" fmla="*/ 9538299 w 11371382"/>
                      <a:gd name="connsiteY29" fmla="*/ 6032369 h 6032369"/>
                      <a:gd name="connsiteX30" fmla="*/ 8973693 w 11371382"/>
                      <a:gd name="connsiteY30" fmla="*/ 6032369 h 6032369"/>
                      <a:gd name="connsiteX31" fmla="*/ 8110177 w 11371382"/>
                      <a:gd name="connsiteY31" fmla="*/ 6032369 h 6032369"/>
                      <a:gd name="connsiteX32" fmla="*/ 7445934 w 11371382"/>
                      <a:gd name="connsiteY32" fmla="*/ 6032369 h 6032369"/>
                      <a:gd name="connsiteX33" fmla="*/ 6980964 w 11371382"/>
                      <a:gd name="connsiteY33" fmla="*/ 6032369 h 6032369"/>
                      <a:gd name="connsiteX34" fmla="*/ 6117449 w 11371382"/>
                      <a:gd name="connsiteY34" fmla="*/ 6032369 h 6032369"/>
                      <a:gd name="connsiteX35" fmla="*/ 5253933 w 11371382"/>
                      <a:gd name="connsiteY35" fmla="*/ 6032369 h 6032369"/>
                      <a:gd name="connsiteX36" fmla="*/ 4788963 w 11371382"/>
                      <a:gd name="connsiteY36" fmla="*/ 6032369 h 6032369"/>
                      <a:gd name="connsiteX37" fmla="*/ 4224357 w 11371382"/>
                      <a:gd name="connsiteY37" fmla="*/ 6032369 h 6032369"/>
                      <a:gd name="connsiteX38" fmla="*/ 3460478 w 11371382"/>
                      <a:gd name="connsiteY38" fmla="*/ 6032369 h 6032369"/>
                      <a:gd name="connsiteX39" fmla="*/ 2696598 w 11371382"/>
                      <a:gd name="connsiteY39" fmla="*/ 6032369 h 6032369"/>
                      <a:gd name="connsiteX40" fmla="*/ 1833083 w 11371382"/>
                      <a:gd name="connsiteY40" fmla="*/ 6032369 h 6032369"/>
                      <a:gd name="connsiteX41" fmla="*/ 1467749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66278 h 6032369"/>
                      <a:gd name="connsiteX45" fmla="*/ 0 w 11371382"/>
                      <a:gd name="connsiteY45" fmla="*/ 4210897 h 6032369"/>
                      <a:gd name="connsiteX46" fmla="*/ 0 w 11371382"/>
                      <a:gd name="connsiteY46" fmla="*/ 3519901 h 6032369"/>
                      <a:gd name="connsiteX47" fmla="*/ 0 w 11371382"/>
                      <a:gd name="connsiteY47" fmla="*/ 2874110 h 6032369"/>
                      <a:gd name="connsiteX48" fmla="*/ 0 w 11371382"/>
                      <a:gd name="connsiteY48" fmla="*/ 2363935 h 6032369"/>
                      <a:gd name="connsiteX49" fmla="*/ 0 w 11371382"/>
                      <a:gd name="connsiteY49" fmla="*/ 1672939 h 6032369"/>
                      <a:gd name="connsiteX50" fmla="*/ 0 w 11371382"/>
                      <a:gd name="connsiteY50" fmla="*/ 755916 h 6032369"/>
                      <a:gd name="connsiteX0" fmla="*/ 0 w 11371382"/>
                      <a:gd name="connsiteY0" fmla="*/ 755916 h 6032369"/>
                      <a:gd name="connsiteX1" fmla="*/ 703870 w 11371382"/>
                      <a:gd name="connsiteY1" fmla="*/ 0 h 6032369"/>
                      <a:gd name="connsiteX2" fmla="*/ 1467749 w 11371382"/>
                      <a:gd name="connsiteY2" fmla="*/ 0 h 6032369"/>
                      <a:gd name="connsiteX3" fmla="*/ 1932719 w 11371382"/>
                      <a:gd name="connsiteY3" fmla="*/ 0 h 6032369"/>
                      <a:gd name="connsiteX4" fmla="*/ 2397689 w 11371382"/>
                      <a:gd name="connsiteY4" fmla="*/ 0 h 6032369"/>
                      <a:gd name="connsiteX5" fmla="*/ 3161568 w 11371382"/>
                      <a:gd name="connsiteY5" fmla="*/ 0 h 6032369"/>
                      <a:gd name="connsiteX6" fmla="*/ 3726175 w 11371382"/>
                      <a:gd name="connsiteY6" fmla="*/ 0 h 6032369"/>
                      <a:gd name="connsiteX7" fmla="*/ 4589690 w 11371382"/>
                      <a:gd name="connsiteY7" fmla="*/ 0 h 6032369"/>
                      <a:gd name="connsiteX8" fmla="*/ 5453206 w 11371382"/>
                      <a:gd name="connsiteY8" fmla="*/ 0 h 6032369"/>
                      <a:gd name="connsiteX9" fmla="*/ 6217085 w 11371382"/>
                      <a:gd name="connsiteY9" fmla="*/ 0 h 6032369"/>
                      <a:gd name="connsiteX10" fmla="*/ 6682055 w 11371382"/>
                      <a:gd name="connsiteY10" fmla="*/ 0 h 6032369"/>
                      <a:gd name="connsiteX11" fmla="*/ 7047389 w 11371382"/>
                      <a:gd name="connsiteY11" fmla="*/ 0 h 6032369"/>
                      <a:gd name="connsiteX12" fmla="*/ 7910904 w 11371382"/>
                      <a:gd name="connsiteY12" fmla="*/ 0 h 6032369"/>
                      <a:gd name="connsiteX13" fmla="*/ 8575147 w 11371382"/>
                      <a:gd name="connsiteY13" fmla="*/ 0 h 6032369"/>
                      <a:gd name="connsiteX14" fmla="*/ 9239390 w 11371382"/>
                      <a:gd name="connsiteY14" fmla="*/ 0 h 6032369"/>
                      <a:gd name="connsiteX15" fmla="*/ 9704360 w 11371382"/>
                      <a:gd name="connsiteY15" fmla="*/ 0 h 6032369"/>
                      <a:gd name="connsiteX16" fmla="*/ 10667512 w 11371382"/>
                      <a:gd name="connsiteY16" fmla="*/ 0 h 6032369"/>
                      <a:gd name="connsiteX17" fmla="*/ 11371382 w 11371382"/>
                      <a:gd name="connsiteY17" fmla="*/ 755916 h 6032369"/>
                      <a:gd name="connsiteX18" fmla="*/ 11371382 w 11371382"/>
                      <a:gd name="connsiteY18" fmla="*/ 1311296 h 6032369"/>
                      <a:gd name="connsiteX19" fmla="*/ 11371382 w 11371382"/>
                      <a:gd name="connsiteY19" fmla="*/ 2047498 h 6032369"/>
                      <a:gd name="connsiteX20" fmla="*/ 11371382 w 11371382"/>
                      <a:gd name="connsiteY20" fmla="*/ 2738493 h 6032369"/>
                      <a:gd name="connsiteX21" fmla="*/ 11371382 w 11371382"/>
                      <a:gd name="connsiteY21" fmla="*/ 3339079 h 6032369"/>
                      <a:gd name="connsiteX22" fmla="*/ 11371382 w 11371382"/>
                      <a:gd name="connsiteY22" fmla="*/ 3894460 h 6032369"/>
                      <a:gd name="connsiteX23" fmla="*/ 11371382 w 11371382"/>
                      <a:gd name="connsiteY23" fmla="*/ 4449840 h 6032369"/>
                      <a:gd name="connsiteX24" fmla="*/ 11371382 w 11371382"/>
                      <a:gd name="connsiteY24" fmla="*/ 5276452 h 6032369"/>
                      <a:gd name="connsiteX25" fmla="*/ 10667512 w 11371382"/>
                      <a:gd name="connsiteY25" fmla="*/ 6032369 h 6032369"/>
                      <a:gd name="connsiteX26" fmla="*/ 10102906 w 11371382"/>
                      <a:gd name="connsiteY26" fmla="*/ 6032369 h 6032369"/>
                      <a:gd name="connsiteX27" fmla="*/ 9538299 w 11371382"/>
                      <a:gd name="connsiteY27" fmla="*/ 6032369 h 6032369"/>
                      <a:gd name="connsiteX28" fmla="*/ 9172966 w 11371382"/>
                      <a:gd name="connsiteY28" fmla="*/ 6032369 h 6032369"/>
                      <a:gd name="connsiteX29" fmla="*/ 8707996 w 11371382"/>
                      <a:gd name="connsiteY29" fmla="*/ 6032369 h 6032369"/>
                      <a:gd name="connsiteX30" fmla="*/ 8243026 w 11371382"/>
                      <a:gd name="connsiteY30" fmla="*/ 6032369 h 6032369"/>
                      <a:gd name="connsiteX31" fmla="*/ 7479147 w 11371382"/>
                      <a:gd name="connsiteY31" fmla="*/ 6032369 h 6032369"/>
                      <a:gd name="connsiteX32" fmla="*/ 7113813 w 11371382"/>
                      <a:gd name="connsiteY32" fmla="*/ 6032369 h 6032369"/>
                      <a:gd name="connsiteX33" fmla="*/ 6648843 w 11371382"/>
                      <a:gd name="connsiteY33" fmla="*/ 6032369 h 6032369"/>
                      <a:gd name="connsiteX34" fmla="*/ 5785327 w 11371382"/>
                      <a:gd name="connsiteY34" fmla="*/ 6032369 h 6032369"/>
                      <a:gd name="connsiteX35" fmla="*/ 5419994 w 11371382"/>
                      <a:gd name="connsiteY35" fmla="*/ 6032369 h 6032369"/>
                      <a:gd name="connsiteX36" fmla="*/ 5054660 w 11371382"/>
                      <a:gd name="connsiteY36" fmla="*/ 6032369 h 6032369"/>
                      <a:gd name="connsiteX37" fmla="*/ 4689327 w 11371382"/>
                      <a:gd name="connsiteY37" fmla="*/ 6032369 h 6032369"/>
                      <a:gd name="connsiteX38" fmla="*/ 4025084 w 11371382"/>
                      <a:gd name="connsiteY38" fmla="*/ 6032369 h 6032369"/>
                      <a:gd name="connsiteX39" fmla="*/ 3360841 w 11371382"/>
                      <a:gd name="connsiteY39" fmla="*/ 6032369 h 6032369"/>
                      <a:gd name="connsiteX40" fmla="*/ 2696598 w 11371382"/>
                      <a:gd name="connsiteY40" fmla="*/ 6032369 h 6032369"/>
                      <a:gd name="connsiteX41" fmla="*/ 1833083 w 11371382"/>
                      <a:gd name="connsiteY41" fmla="*/ 6032369 h 6032369"/>
                      <a:gd name="connsiteX42" fmla="*/ 703870 w 11371382"/>
                      <a:gd name="connsiteY42" fmla="*/ 6032369 h 6032369"/>
                      <a:gd name="connsiteX43" fmla="*/ 0 w 11371382"/>
                      <a:gd name="connsiteY43" fmla="*/ 5276452 h 6032369"/>
                      <a:gd name="connsiteX44" fmla="*/ 0 w 11371382"/>
                      <a:gd name="connsiteY44" fmla="*/ 4721072 h 6032369"/>
                      <a:gd name="connsiteX45" fmla="*/ 0 w 11371382"/>
                      <a:gd name="connsiteY45" fmla="*/ 4120486 h 6032369"/>
                      <a:gd name="connsiteX46" fmla="*/ 0 w 11371382"/>
                      <a:gd name="connsiteY46" fmla="*/ 3519901 h 6032369"/>
                      <a:gd name="connsiteX47" fmla="*/ 0 w 11371382"/>
                      <a:gd name="connsiteY47" fmla="*/ 3009726 h 6032369"/>
                      <a:gd name="connsiteX48" fmla="*/ 0 w 11371382"/>
                      <a:gd name="connsiteY48" fmla="*/ 2409141 h 6032369"/>
                      <a:gd name="connsiteX49" fmla="*/ 0 w 11371382"/>
                      <a:gd name="connsiteY49" fmla="*/ 1853761 h 6032369"/>
                      <a:gd name="connsiteX50" fmla="*/ 0 w 11371382"/>
                      <a:gd name="connsiteY50" fmla="*/ 1343585 h 6032369"/>
                      <a:gd name="connsiteX51" fmla="*/ 0 w 11371382"/>
                      <a:gd name="connsiteY51" fmla="*/ 755916 h 60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1382" h="6032369" fill="none" extrusionOk="0">
                        <a:moveTo>
                          <a:pt x="0" y="755916"/>
                        </a:moveTo>
                        <a:cubicBezTo>
                          <a:pt x="-56066" y="294216"/>
                          <a:pt x="419294" y="-4626"/>
                          <a:pt x="703870" y="0"/>
                        </a:cubicBezTo>
                        <a:cubicBezTo>
                          <a:pt x="920216" y="33670"/>
                          <a:pt x="1085498" y="9089"/>
                          <a:pt x="1268476" y="0"/>
                        </a:cubicBezTo>
                        <a:cubicBezTo>
                          <a:pt x="1463192" y="-2288"/>
                          <a:pt x="1742099" y="-14116"/>
                          <a:pt x="1932719" y="0"/>
                        </a:cubicBezTo>
                        <a:cubicBezTo>
                          <a:pt x="2085869" y="18018"/>
                          <a:pt x="2261907" y="-10045"/>
                          <a:pt x="2497326" y="0"/>
                        </a:cubicBezTo>
                        <a:cubicBezTo>
                          <a:pt x="2699898" y="-12857"/>
                          <a:pt x="2718865" y="9886"/>
                          <a:pt x="2862659" y="0"/>
                        </a:cubicBezTo>
                        <a:cubicBezTo>
                          <a:pt x="3016590" y="3540"/>
                          <a:pt x="3269559" y="-15848"/>
                          <a:pt x="3427265" y="0"/>
                        </a:cubicBezTo>
                        <a:cubicBezTo>
                          <a:pt x="3572273" y="22914"/>
                          <a:pt x="3834654" y="-35375"/>
                          <a:pt x="3991872" y="0"/>
                        </a:cubicBezTo>
                        <a:cubicBezTo>
                          <a:pt x="4149845" y="15216"/>
                          <a:pt x="4282599" y="-23339"/>
                          <a:pt x="4357205" y="0"/>
                        </a:cubicBezTo>
                        <a:cubicBezTo>
                          <a:pt x="4449282" y="6721"/>
                          <a:pt x="4715120" y="-7656"/>
                          <a:pt x="4822175" y="0"/>
                        </a:cubicBezTo>
                        <a:cubicBezTo>
                          <a:pt x="4931125" y="20006"/>
                          <a:pt x="5011413" y="-1049"/>
                          <a:pt x="5187509" y="0"/>
                        </a:cubicBezTo>
                        <a:cubicBezTo>
                          <a:pt x="5358582" y="-24957"/>
                          <a:pt x="5798279" y="-28536"/>
                          <a:pt x="6051025" y="0"/>
                        </a:cubicBezTo>
                        <a:cubicBezTo>
                          <a:pt x="6276070" y="36746"/>
                          <a:pt x="6361760" y="-4303"/>
                          <a:pt x="6515994" y="0"/>
                        </a:cubicBezTo>
                        <a:cubicBezTo>
                          <a:pt x="6639862" y="7186"/>
                          <a:pt x="6754153" y="-12547"/>
                          <a:pt x="6980964" y="0"/>
                        </a:cubicBezTo>
                        <a:cubicBezTo>
                          <a:pt x="7206615" y="15838"/>
                          <a:pt x="7638111" y="-32015"/>
                          <a:pt x="7844480" y="0"/>
                        </a:cubicBezTo>
                        <a:cubicBezTo>
                          <a:pt x="8057052" y="-9197"/>
                          <a:pt x="8144590" y="15463"/>
                          <a:pt x="8209814" y="0"/>
                        </a:cubicBezTo>
                        <a:cubicBezTo>
                          <a:pt x="8288126" y="-23923"/>
                          <a:pt x="8767256" y="-38626"/>
                          <a:pt x="8973693" y="0"/>
                        </a:cubicBezTo>
                        <a:cubicBezTo>
                          <a:pt x="9237685" y="31214"/>
                          <a:pt x="9431657" y="-5591"/>
                          <a:pt x="9637936" y="0"/>
                        </a:cubicBezTo>
                        <a:cubicBezTo>
                          <a:pt x="9845077" y="33375"/>
                          <a:pt x="10359282" y="100464"/>
                          <a:pt x="10667512" y="0"/>
                        </a:cubicBezTo>
                        <a:cubicBezTo>
                          <a:pt x="11087085" y="29669"/>
                          <a:pt x="11296065" y="379818"/>
                          <a:pt x="11371382" y="755916"/>
                        </a:cubicBezTo>
                        <a:cubicBezTo>
                          <a:pt x="11371779" y="941942"/>
                          <a:pt x="11335412" y="1113177"/>
                          <a:pt x="11371382" y="1266090"/>
                        </a:cubicBezTo>
                        <a:cubicBezTo>
                          <a:pt x="11381577" y="1467836"/>
                          <a:pt x="11408564" y="1800915"/>
                          <a:pt x="11371382" y="2002292"/>
                        </a:cubicBezTo>
                        <a:cubicBezTo>
                          <a:pt x="11404252" y="2212661"/>
                          <a:pt x="11375470" y="2424730"/>
                          <a:pt x="11371382" y="2602878"/>
                        </a:cubicBezTo>
                        <a:cubicBezTo>
                          <a:pt x="11376230" y="2795800"/>
                          <a:pt x="11365417" y="2961153"/>
                          <a:pt x="11371382" y="3203464"/>
                        </a:cubicBezTo>
                        <a:cubicBezTo>
                          <a:pt x="11412349" y="3445588"/>
                          <a:pt x="11322815" y="3605698"/>
                          <a:pt x="11371382" y="3849255"/>
                        </a:cubicBezTo>
                        <a:cubicBezTo>
                          <a:pt x="11384219" y="4033068"/>
                          <a:pt x="11400786" y="4299000"/>
                          <a:pt x="11371382" y="4585456"/>
                        </a:cubicBezTo>
                        <a:cubicBezTo>
                          <a:pt x="11347328" y="4828262"/>
                          <a:pt x="11373530" y="5146408"/>
                          <a:pt x="11371382" y="5276452"/>
                        </a:cubicBezTo>
                        <a:cubicBezTo>
                          <a:pt x="11466583" y="5639826"/>
                          <a:pt x="11077415" y="6009187"/>
                          <a:pt x="10667512" y="6032369"/>
                        </a:cubicBezTo>
                        <a:cubicBezTo>
                          <a:pt x="10528549" y="5995437"/>
                          <a:pt x="10400650" y="6033409"/>
                          <a:pt x="10302178" y="6032369"/>
                        </a:cubicBezTo>
                        <a:cubicBezTo>
                          <a:pt x="10193927" y="5971241"/>
                          <a:pt x="9741783" y="6069816"/>
                          <a:pt x="9538299" y="6032369"/>
                        </a:cubicBezTo>
                        <a:cubicBezTo>
                          <a:pt x="9291225" y="6019954"/>
                          <a:pt x="9160816" y="6037726"/>
                          <a:pt x="8973693" y="6032369"/>
                        </a:cubicBezTo>
                        <a:cubicBezTo>
                          <a:pt x="8732241" y="6014143"/>
                          <a:pt x="8473184" y="5961689"/>
                          <a:pt x="8110177" y="6032369"/>
                        </a:cubicBezTo>
                        <a:cubicBezTo>
                          <a:pt x="7712906" y="6062965"/>
                          <a:pt x="7711364" y="6015963"/>
                          <a:pt x="7445934" y="6032369"/>
                        </a:cubicBezTo>
                        <a:cubicBezTo>
                          <a:pt x="7178825" y="6047898"/>
                          <a:pt x="7111694" y="6026491"/>
                          <a:pt x="6980964" y="6032369"/>
                        </a:cubicBezTo>
                        <a:cubicBezTo>
                          <a:pt x="6895064" y="6005363"/>
                          <a:pt x="6343169" y="6039296"/>
                          <a:pt x="6117449" y="6032369"/>
                        </a:cubicBezTo>
                        <a:cubicBezTo>
                          <a:pt x="5890856" y="6083267"/>
                          <a:pt x="5436567" y="6018451"/>
                          <a:pt x="5253933" y="6032369"/>
                        </a:cubicBezTo>
                        <a:cubicBezTo>
                          <a:pt x="5077018" y="6022249"/>
                          <a:pt x="4960657" y="6014556"/>
                          <a:pt x="4788963" y="6032369"/>
                        </a:cubicBezTo>
                        <a:cubicBezTo>
                          <a:pt x="4626940" y="6041660"/>
                          <a:pt x="4411633" y="6041093"/>
                          <a:pt x="4224357" y="6032369"/>
                        </a:cubicBezTo>
                        <a:cubicBezTo>
                          <a:pt x="4052576" y="5996484"/>
                          <a:pt x="3855420" y="6089403"/>
                          <a:pt x="3460478" y="6032369"/>
                        </a:cubicBezTo>
                        <a:cubicBezTo>
                          <a:pt x="3084858" y="6022999"/>
                          <a:pt x="3046450" y="6038794"/>
                          <a:pt x="2696598" y="6032369"/>
                        </a:cubicBezTo>
                        <a:cubicBezTo>
                          <a:pt x="2351759" y="5995252"/>
                          <a:pt x="2122024" y="6012932"/>
                          <a:pt x="1833083" y="6032369"/>
                        </a:cubicBezTo>
                        <a:cubicBezTo>
                          <a:pt x="1550778" y="6016313"/>
                          <a:pt x="1590098" y="6021186"/>
                          <a:pt x="1467749" y="6032369"/>
                        </a:cubicBezTo>
                        <a:cubicBezTo>
                          <a:pt x="1331883" y="6080139"/>
                          <a:pt x="1025155" y="5983387"/>
                          <a:pt x="703870" y="6032369"/>
                        </a:cubicBezTo>
                        <a:cubicBezTo>
                          <a:pt x="328006" y="6006337"/>
                          <a:pt x="75286" y="5654990"/>
                          <a:pt x="0" y="5276452"/>
                        </a:cubicBezTo>
                        <a:cubicBezTo>
                          <a:pt x="-7686" y="5093419"/>
                          <a:pt x="-51535" y="4908284"/>
                          <a:pt x="0" y="4766278"/>
                        </a:cubicBezTo>
                        <a:cubicBezTo>
                          <a:pt x="22000" y="4594842"/>
                          <a:pt x="-10573" y="4360992"/>
                          <a:pt x="0" y="4210897"/>
                        </a:cubicBezTo>
                        <a:cubicBezTo>
                          <a:pt x="22297" y="4075992"/>
                          <a:pt x="52507" y="3815966"/>
                          <a:pt x="0" y="3519901"/>
                        </a:cubicBezTo>
                        <a:cubicBezTo>
                          <a:pt x="-8877" y="3209120"/>
                          <a:pt x="-6589" y="3120050"/>
                          <a:pt x="0" y="2874110"/>
                        </a:cubicBezTo>
                        <a:cubicBezTo>
                          <a:pt x="22274" y="2596764"/>
                          <a:pt x="-18544" y="2490234"/>
                          <a:pt x="0" y="2363935"/>
                        </a:cubicBezTo>
                        <a:cubicBezTo>
                          <a:pt x="-8873" y="2243127"/>
                          <a:pt x="-18885" y="1812272"/>
                          <a:pt x="0" y="1672939"/>
                        </a:cubicBezTo>
                        <a:cubicBezTo>
                          <a:pt x="39832" y="1495845"/>
                          <a:pt x="48571" y="941947"/>
                          <a:pt x="0" y="755916"/>
                        </a:cubicBezTo>
                        <a:close/>
                      </a:path>
                      <a:path w="11371382" h="6032369" stroke="0" extrusionOk="0">
                        <a:moveTo>
                          <a:pt x="0" y="755916"/>
                        </a:moveTo>
                        <a:cubicBezTo>
                          <a:pt x="-23767" y="456917"/>
                          <a:pt x="250991" y="27282"/>
                          <a:pt x="703870" y="0"/>
                        </a:cubicBezTo>
                        <a:cubicBezTo>
                          <a:pt x="1073434" y="39470"/>
                          <a:pt x="1191710" y="56689"/>
                          <a:pt x="1467749" y="0"/>
                        </a:cubicBezTo>
                        <a:cubicBezTo>
                          <a:pt x="1720961" y="-32685"/>
                          <a:pt x="1754416" y="-17652"/>
                          <a:pt x="1932719" y="0"/>
                        </a:cubicBezTo>
                        <a:cubicBezTo>
                          <a:pt x="2100177" y="32970"/>
                          <a:pt x="2270479" y="11649"/>
                          <a:pt x="2397689" y="0"/>
                        </a:cubicBezTo>
                        <a:cubicBezTo>
                          <a:pt x="2536297" y="-28649"/>
                          <a:pt x="2834861" y="-20333"/>
                          <a:pt x="3161568" y="0"/>
                        </a:cubicBezTo>
                        <a:cubicBezTo>
                          <a:pt x="3495118" y="33865"/>
                          <a:pt x="3610968" y="33854"/>
                          <a:pt x="3726175" y="0"/>
                        </a:cubicBezTo>
                        <a:cubicBezTo>
                          <a:pt x="3843124" y="-43278"/>
                          <a:pt x="4278552" y="28126"/>
                          <a:pt x="4589690" y="0"/>
                        </a:cubicBezTo>
                        <a:cubicBezTo>
                          <a:pt x="4951793" y="-8166"/>
                          <a:pt x="5186054" y="-53859"/>
                          <a:pt x="5453206" y="0"/>
                        </a:cubicBezTo>
                        <a:cubicBezTo>
                          <a:pt x="5697901" y="30900"/>
                          <a:pt x="5864150" y="-14275"/>
                          <a:pt x="6217085" y="0"/>
                        </a:cubicBezTo>
                        <a:cubicBezTo>
                          <a:pt x="6563302" y="42554"/>
                          <a:pt x="6476807" y="27904"/>
                          <a:pt x="6682055" y="0"/>
                        </a:cubicBezTo>
                        <a:cubicBezTo>
                          <a:pt x="6905215" y="-23147"/>
                          <a:pt x="6951890" y="-2781"/>
                          <a:pt x="7047389" y="0"/>
                        </a:cubicBezTo>
                        <a:cubicBezTo>
                          <a:pt x="7156363" y="2785"/>
                          <a:pt x="7475026" y="17867"/>
                          <a:pt x="7910904" y="0"/>
                        </a:cubicBezTo>
                        <a:cubicBezTo>
                          <a:pt x="8303694" y="-39071"/>
                          <a:pt x="8321572" y="30886"/>
                          <a:pt x="8575147" y="0"/>
                        </a:cubicBezTo>
                        <a:cubicBezTo>
                          <a:pt x="8839096" y="-5132"/>
                          <a:pt x="8982150" y="28604"/>
                          <a:pt x="9239390" y="0"/>
                        </a:cubicBezTo>
                        <a:cubicBezTo>
                          <a:pt x="9488694" y="-28725"/>
                          <a:pt x="9560206" y="-4566"/>
                          <a:pt x="9704360" y="0"/>
                        </a:cubicBezTo>
                        <a:cubicBezTo>
                          <a:pt x="9890476" y="-23671"/>
                          <a:pt x="10258587" y="23820"/>
                          <a:pt x="10667512" y="0"/>
                        </a:cubicBezTo>
                        <a:cubicBezTo>
                          <a:pt x="11105310" y="37146"/>
                          <a:pt x="11288070" y="303404"/>
                          <a:pt x="11371382" y="755916"/>
                        </a:cubicBezTo>
                        <a:cubicBezTo>
                          <a:pt x="11367425" y="1014503"/>
                          <a:pt x="11357473" y="1171413"/>
                          <a:pt x="11371382" y="1311296"/>
                        </a:cubicBezTo>
                        <a:cubicBezTo>
                          <a:pt x="11429127" y="1462535"/>
                          <a:pt x="11384848" y="1679970"/>
                          <a:pt x="11371382" y="2047498"/>
                        </a:cubicBezTo>
                        <a:cubicBezTo>
                          <a:pt x="11353650" y="2399603"/>
                          <a:pt x="11413564" y="2485516"/>
                          <a:pt x="11371382" y="2738493"/>
                        </a:cubicBezTo>
                        <a:cubicBezTo>
                          <a:pt x="11366691" y="2956234"/>
                          <a:pt x="11385173" y="3116483"/>
                          <a:pt x="11371382" y="3339079"/>
                        </a:cubicBezTo>
                        <a:cubicBezTo>
                          <a:pt x="11380104" y="3566796"/>
                          <a:pt x="11385349" y="3763633"/>
                          <a:pt x="11371382" y="3894460"/>
                        </a:cubicBezTo>
                        <a:cubicBezTo>
                          <a:pt x="11345457" y="4016527"/>
                          <a:pt x="11374756" y="4294933"/>
                          <a:pt x="11371382" y="4449840"/>
                        </a:cubicBezTo>
                        <a:cubicBezTo>
                          <a:pt x="11396249" y="4632886"/>
                          <a:pt x="11389744" y="5082511"/>
                          <a:pt x="11371382" y="5276452"/>
                        </a:cubicBezTo>
                        <a:cubicBezTo>
                          <a:pt x="11392876" y="5684748"/>
                          <a:pt x="11041994" y="6049048"/>
                          <a:pt x="10667512" y="6032369"/>
                        </a:cubicBezTo>
                        <a:cubicBezTo>
                          <a:pt x="10503531" y="6026902"/>
                          <a:pt x="10358565" y="6029749"/>
                          <a:pt x="10102906" y="6032369"/>
                        </a:cubicBezTo>
                        <a:cubicBezTo>
                          <a:pt x="9888272" y="5979758"/>
                          <a:pt x="9669922" y="6006639"/>
                          <a:pt x="9538299" y="6032369"/>
                        </a:cubicBezTo>
                        <a:cubicBezTo>
                          <a:pt x="9388747" y="6033241"/>
                          <a:pt x="9346040" y="6016897"/>
                          <a:pt x="9172966" y="6032369"/>
                        </a:cubicBezTo>
                        <a:cubicBezTo>
                          <a:pt x="8974739" y="6030124"/>
                          <a:pt x="8875333" y="6007146"/>
                          <a:pt x="8707996" y="6032369"/>
                        </a:cubicBezTo>
                        <a:cubicBezTo>
                          <a:pt x="8552877" y="6054329"/>
                          <a:pt x="8327483" y="6031198"/>
                          <a:pt x="8243026" y="6032369"/>
                        </a:cubicBezTo>
                        <a:cubicBezTo>
                          <a:pt x="8083698" y="6054296"/>
                          <a:pt x="7822904" y="6056224"/>
                          <a:pt x="7479147" y="6032369"/>
                        </a:cubicBezTo>
                        <a:cubicBezTo>
                          <a:pt x="7144515" y="5998050"/>
                          <a:pt x="7280867" y="6042390"/>
                          <a:pt x="7113813" y="6032369"/>
                        </a:cubicBezTo>
                        <a:cubicBezTo>
                          <a:pt x="6935670" y="6023575"/>
                          <a:pt x="6846021" y="6053585"/>
                          <a:pt x="6648843" y="6032369"/>
                        </a:cubicBezTo>
                        <a:cubicBezTo>
                          <a:pt x="6453557" y="5984094"/>
                          <a:pt x="6173000" y="6016957"/>
                          <a:pt x="5785327" y="6032369"/>
                        </a:cubicBezTo>
                        <a:cubicBezTo>
                          <a:pt x="5391091" y="6063246"/>
                          <a:pt x="5571386" y="6041491"/>
                          <a:pt x="5419994" y="6032369"/>
                        </a:cubicBezTo>
                        <a:cubicBezTo>
                          <a:pt x="5274808" y="6027356"/>
                          <a:pt x="5199299" y="6052333"/>
                          <a:pt x="5054660" y="6032369"/>
                        </a:cubicBezTo>
                        <a:cubicBezTo>
                          <a:pt x="4934071" y="6017201"/>
                          <a:pt x="4797606" y="6014345"/>
                          <a:pt x="4689327" y="6032369"/>
                        </a:cubicBezTo>
                        <a:cubicBezTo>
                          <a:pt x="4555821" y="6045622"/>
                          <a:pt x="4294144" y="6032987"/>
                          <a:pt x="4025084" y="6032369"/>
                        </a:cubicBezTo>
                        <a:cubicBezTo>
                          <a:pt x="3753668" y="6043829"/>
                          <a:pt x="3616052" y="6066046"/>
                          <a:pt x="3360841" y="6032369"/>
                        </a:cubicBezTo>
                        <a:cubicBezTo>
                          <a:pt x="3129629" y="6008891"/>
                          <a:pt x="2841189" y="6036303"/>
                          <a:pt x="2696598" y="6032369"/>
                        </a:cubicBezTo>
                        <a:cubicBezTo>
                          <a:pt x="2596057" y="6055126"/>
                          <a:pt x="2064101" y="5988374"/>
                          <a:pt x="1833083" y="6032369"/>
                        </a:cubicBezTo>
                        <a:cubicBezTo>
                          <a:pt x="1600418" y="6075513"/>
                          <a:pt x="1008910" y="6029329"/>
                          <a:pt x="703870" y="6032369"/>
                        </a:cubicBezTo>
                        <a:cubicBezTo>
                          <a:pt x="336814" y="6047923"/>
                          <a:pt x="-8258" y="5844633"/>
                          <a:pt x="0" y="5276452"/>
                        </a:cubicBezTo>
                        <a:cubicBezTo>
                          <a:pt x="-11795" y="5113823"/>
                          <a:pt x="-33350" y="4848980"/>
                          <a:pt x="0" y="4721072"/>
                        </a:cubicBezTo>
                        <a:cubicBezTo>
                          <a:pt x="-4195" y="4593788"/>
                          <a:pt x="-1856" y="4387633"/>
                          <a:pt x="0" y="4120486"/>
                        </a:cubicBezTo>
                        <a:cubicBezTo>
                          <a:pt x="14445" y="3822314"/>
                          <a:pt x="24593" y="3746895"/>
                          <a:pt x="0" y="3519901"/>
                        </a:cubicBezTo>
                        <a:cubicBezTo>
                          <a:pt x="-22018" y="3305180"/>
                          <a:pt x="2839" y="3258951"/>
                          <a:pt x="0" y="3009726"/>
                        </a:cubicBezTo>
                        <a:cubicBezTo>
                          <a:pt x="-24261" y="2782235"/>
                          <a:pt x="-31683" y="2602093"/>
                          <a:pt x="0" y="2409141"/>
                        </a:cubicBezTo>
                        <a:cubicBezTo>
                          <a:pt x="36146" y="2211311"/>
                          <a:pt x="-31133" y="1971284"/>
                          <a:pt x="0" y="1853761"/>
                        </a:cubicBezTo>
                        <a:cubicBezTo>
                          <a:pt x="32649" y="1733443"/>
                          <a:pt x="-53295" y="1540506"/>
                          <a:pt x="0" y="1343585"/>
                        </a:cubicBezTo>
                        <a:cubicBezTo>
                          <a:pt x="28949" y="1141861"/>
                          <a:pt x="23615" y="1024408"/>
                          <a:pt x="0" y="755916"/>
                        </a:cubicBezTo>
                        <a:close/>
                      </a:path>
                      <a:path w="11371382" h="6032369" fill="none" stroke="0" extrusionOk="0">
                        <a:moveTo>
                          <a:pt x="0" y="755916"/>
                        </a:moveTo>
                        <a:cubicBezTo>
                          <a:pt x="-52405" y="414558"/>
                          <a:pt x="410313" y="48937"/>
                          <a:pt x="703870" y="0"/>
                        </a:cubicBezTo>
                        <a:cubicBezTo>
                          <a:pt x="914445" y="20116"/>
                          <a:pt x="1055536" y="4243"/>
                          <a:pt x="1268476" y="0"/>
                        </a:cubicBezTo>
                        <a:cubicBezTo>
                          <a:pt x="1483429" y="-4749"/>
                          <a:pt x="1753373" y="-3005"/>
                          <a:pt x="1932719" y="0"/>
                        </a:cubicBezTo>
                        <a:cubicBezTo>
                          <a:pt x="2066142" y="14204"/>
                          <a:pt x="2312720" y="3412"/>
                          <a:pt x="2497326" y="0"/>
                        </a:cubicBezTo>
                        <a:cubicBezTo>
                          <a:pt x="2695915" y="-15480"/>
                          <a:pt x="2719879" y="1037"/>
                          <a:pt x="2862659" y="0"/>
                        </a:cubicBezTo>
                        <a:cubicBezTo>
                          <a:pt x="3005380" y="-11072"/>
                          <a:pt x="3265096" y="-14385"/>
                          <a:pt x="3427265" y="0"/>
                        </a:cubicBezTo>
                        <a:cubicBezTo>
                          <a:pt x="3590731" y="2003"/>
                          <a:pt x="3857067" y="10208"/>
                          <a:pt x="3991872" y="0"/>
                        </a:cubicBezTo>
                        <a:cubicBezTo>
                          <a:pt x="4129187" y="15239"/>
                          <a:pt x="4258464" y="-18257"/>
                          <a:pt x="4357205" y="0"/>
                        </a:cubicBezTo>
                        <a:cubicBezTo>
                          <a:pt x="4437101" y="14341"/>
                          <a:pt x="4732282" y="-30457"/>
                          <a:pt x="4822175" y="0"/>
                        </a:cubicBezTo>
                        <a:cubicBezTo>
                          <a:pt x="4930982" y="8119"/>
                          <a:pt x="5018268" y="13662"/>
                          <a:pt x="5187509" y="0"/>
                        </a:cubicBezTo>
                        <a:cubicBezTo>
                          <a:pt x="5337387" y="-2829"/>
                          <a:pt x="5833788" y="-43954"/>
                          <a:pt x="6051025" y="0"/>
                        </a:cubicBezTo>
                        <a:cubicBezTo>
                          <a:pt x="6258453" y="17995"/>
                          <a:pt x="6380377" y="8720"/>
                          <a:pt x="6515994" y="0"/>
                        </a:cubicBezTo>
                        <a:cubicBezTo>
                          <a:pt x="6675763" y="-5429"/>
                          <a:pt x="6759718" y="-7960"/>
                          <a:pt x="6980964" y="0"/>
                        </a:cubicBezTo>
                        <a:cubicBezTo>
                          <a:pt x="7194589" y="28375"/>
                          <a:pt x="7649014" y="-30095"/>
                          <a:pt x="7844480" y="0"/>
                        </a:cubicBezTo>
                        <a:cubicBezTo>
                          <a:pt x="8064911" y="946"/>
                          <a:pt x="8129772" y="-2731"/>
                          <a:pt x="8209814" y="0"/>
                        </a:cubicBezTo>
                        <a:cubicBezTo>
                          <a:pt x="8256811" y="8807"/>
                          <a:pt x="8722045" y="-12354"/>
                          <a:pt x="8973693" y="0"/>
                        </a:cubicBezTo>
                        <a:cubicBezTo>
                          <a:pt x="9211892" y="21168"/>
                          <a:pt x="9458940" y="-13321"/>
                          <a:pt x="9637936" y="0"/>
                        </a:cubicBezTo>
                        <a:cubicBezTo>
                          <a:pt x="9872018" y="37670"/>
                          <a:pt x="10375782" y="51682"/>
                          <a:pt x="10667512" y="0"/>
                        </a:cubicBezTo>
                        <a:cubicBezTo>
                          <a:pt x="11067600" y="83486"/>
                          <a:pt x="11273326" y="326879"/>
                          <a:pt x="11371382" y="755916"/>
                        </a:cubicBezTo>
                        <a:cubicBezTo>
                          <a:pt x="11362828" y="999375"/>
                          <a:pt x="11359007" y="1106414"/>
                          <a:pt x="11371382" y="1266090"/>
                        </a:cubicBezTo>
                        <a:cubicBezTo>
                          <a:pt x="11374033" y="1447483"/>
                          <a:pt x="11388587" y="1772967"/>
                          <a:pt x="11371382" y="2002292"/>
                        </a:cubicBezTo>
                        <a:cubicBezTo>
                          <a:pt x="11366468" y="2204171"/>
                          <a:pt x="11387166" y="2415937"/>
                          <a:pt x="11371382" y="2602878"/>
                        </a:cubicBezTo>
                        <a:cubicBezTo>
                          <a:pt x="11346066" y="2833446"/>
                          <a:pt x="11356716" y="2962013"/>
                          <a:pt x="11371382" y="3203464"/>
                        </a:cubicBezTo>
                        <a:cubicBezTo>
                          <a:pt x="11395315" y="3480444"/>
                          <a:pt x="11329692" y="3654499"/>
                          <a:pt x="11371382" y="3849255"/>
                        </a:cubicBezTo>
                        <a:cubicBezTo>
                          <a:pt x="11391492" y="4069567"/>
                          <a:pt x="11389919" y="4349133"/>
                          <a:pt x="11371382" y="4585456"/>
                        </a:cubicBezTo>
                        <a:cubicBezTo>
                          <a:pt x="11372351" y="4808927"/>
                          <a:pt x="11388746" y="5141943"/>
                          <a:pt x="11371382" y="5276452"/>
                        </a:cubicBezTo>
                        <a:cubicBezTo>
                          <a:pt x="11506935" y="5571574"/>
                          <a:pt x="11122316" y="6043354"/>
                          <a:pt x="10667512" y="6032369"/>
                        </a:cubicBezTo>
                        <a:cubicBezTo>
                          <a:pt x="10508544" y="6009780"/>
                          <a:pt x="10399358" y="6046413"/>
                          <a:pt x="10302178" y="6032369"/>
                        </a:cubicBezTo>
                        <a:cubicBezTo>
                          <a:pt x="10220376" y="6015370"/>
                          <a:pt x="9778996" y="6079175"/>
                          <a:pt x="9538299" y="6032369"/>
                        </a:cubicBezTo>
                        <a:cubicBezTo>
                          <a:pt x="9287438" y="6011027"/>
                          <a:pt x="9188736" y="6059936"/>
                          <a:pt x="8973693" y="6032369"/>
                        </a:cubicBezTo>
                        <a:cubicBezTo>
                          <a:pt x="8734722" y="6025149"/>
                          <a:pt x="8516743" y="5987396"/>
                          <a:pt x="8110177" y="6032369"/>
                        </a:cubicBezTo>
                        <a:cubicBezTo>
                          <a:pt x="7701558" y="6057555"/>
                          <a:pt x="7706912" y="6013251"/>
                          <a:pt x="7445934" y="6032369"/>
                        </a:cubicBezTo>
                        <a:cubicBezTo>
                          <a:pt x="7179288" y="6044109"/>
                          <a:pt x="7097790" y="6060261"/>
                          <a:pt x="6980964" y="6032369"/>
                        </a:cubicBezTo>
                        <a:cubicBezTo>
                          <a:pt x="6870598" y="6036559"/>
                          <a:pt x="6345529" y="6006191"/>
                          <a:pt x="6117449" y="6032369"/>
                        </a:cubicBezTo>
                        <a:cubicBezTo>
                          <a:pt x="5869669" y="6050225"/>
                          <a:pt x="5441176" y="6014028"/>
                          <a:pt x="5253933" y="6032369"/>
                        </a:cubicBezTo>
                        <a:cubicBezTo>
                          <a:pt x="5045259" y="6048150"/>
                          <a:pt x="4964527" y="6026373"/>
                          <a:pt x="4788963" y="6032369"/>
                        </a:cubicBezTo>
                        <a:cubicBezTo>
                          <a:pt x="4588899" y="6037437"/>
                          <a:pt x="4422043" y="6056470"/>
                          <a:pt x="4224357" y="6032369"/>
                        </a:cubicBezTo>
                        <a:cubicBezTo>
                          <a:pt x="4032225" y="6041109"/>
                          <a:pt x="3874009" y="6012806"/>
                          <a:pt x="3460478" y="6032369"/>
                        </a:cubicBezTo>
                        <a:cubicBezTo>
                          <a:pt x="3078367" y="6017534"/>
                          <a:pt x="3038901" y="6046612"/>
                          <a:pt x="2696598" y="6032369"/>
                        </a:cubicBezTo>
                        <a:cubicBezTo>
                          <a:pt x="2313805" y="6035461"/>
                          <a:pt x="2120274" y="6040150"/>
                          <a:pt x="1833083" y="6032369"/>
                        </a:cubicBezTo>
                        <a:cubicBezTo>
                          <a:pt x="1545886" y="6027070"/>
                          <a:pt x="1588955" y="6024559"/>
                          <a:pt x="1467749" y="6032369"/>
                        </a:cubicBezTo>
                        <a:cubicBezTo>
                          <a:pt x="1364097" y="6066920"/>
                          <a:pt x="1051677" y="6026224"/>
                          <a:pt x="703870" y="6032369"/>
                        </a:cubicBezTo>
                        <a:cubicBezTo>
                          <a:pt x="271944" y="5975328"/>
                          <a:pt x="8824" y="5697479"/>
                          <a:pt x="0" y="5276452"/>
                        </a:cubicBezTo>
                        <a:cubicBezTo>
                          <a:pt x="-15487" y="5116059"/>
                          <a:pt x="-6766" y="4946572"/>
                          <a:pt x="0" y="4766278"/>
                        </a:cubicBezTo>
                        <a:cubicBezTo>
                          <a:pt x="29015" y="4593049"/>
                          <a:pt x="6761" y="4344926"/>
                          <a:pt x="0" y="4210897"/>
                        </a:cubicBezTo>
                        <a:cubicBezTo>
                          <a:pt x="18457" y="4076323"/>
                          <a:pt x="-21918" y="3862697"/>
                          <a:pt x="0" y="3519901"/>
                        </a:cubicBezTo>
                        <a:cubicBezTo>
                          <a:pt x="-18855" y="3212280"/>
                          <a:pt x="-13040" y="3134532"/>
                          <a:pt x="0" y="2874110"/>
                        </a:cubicBezTo>
                        <a:cubicBezTo>
                          <a:pt x="29792" y="2626282"/>
                          <a:pt x="-5444" y="2519029"/>
                          <a:pt x="0" y="2363935"/>
                        </a:cubicBezTo>
                        <a:cubicBezTo>
                          <a:pt x="19384" y="2212906"/>
                          <a:pt x="-22024" y="1812845"/>
                          <a:pt x="0" y="1672939"/>
                        </a:cubicBezTo>
                        <a:cubicBezTo>
                          <a:pt x="23488" y="1495745"/>
                          <a:pt x="-9847" y="944852"/>
                          <a:pt x="0" y="75591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t"/>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a:extLst>
              <a:ext uri="{FF2B5EF4-FFF2-40B4-BE49-F238E27FC236}">
                <a16:creationId xmlns:a16="http://schemas.microsoft.com/office/drawing/2014/main" id="{3D8AEC91-B0B8-46F9-97EE-4857B22F605D}"/>
              </a:ext>
            </a:extLst>
          </p:cNvPr>
          <p:cNvSpPr txBox="1"/>
          <p:nvPr/>
        </p:nvSpPr>
        <p:spPr>
          <a:xfrm>
            <a:off x="2492828" y="304963"/>
            <a:ext cx="762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Bầy</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voi</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rừng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Trường</a:t>
            </a:r>
            <a:r>
              <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Sơn</a:t>
            </a:r>
            <a:endParaRPr kumimoji="0" lang="en-US" sz="3600" b="1" i="0" u="none" strike="noStrike" kern="1200" cap="none" spc="0" normalizeH="0" baseline="0" noProof="0" dirty="0">
              <a:ln w="22225">
                <a:solidFill>
                  <a:srgbClr val="ED7D31"/>
                </a:solidFill>
                <a:prstDash val="solid"/>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BC072AC7-85F5-4C65-90B4-775106696B28}"/>
              </a:ext>
            </a:extLst>
          </p:cNvPr>
          <p:cNvPicPr>
            <a:picLocks noChangeAspect="1"/>
          </p:cNvPicPr>
          <p:nvPr/>
        </p:nvPicPr>
        <p:blipFill>
          <a:blip r:embed="rId4"/>
          <a:stretch>
            <a:fillRect/>
          </a:stretch>
        </p:blipFill>
        <p:spPr>
          <a:xfrm>
            <a:off x="5381859" y="3646714"/>
            <a:ext cx="6810141" cy="3211286"/>
          </a:xfrm>
          <a:prstGeom prst="rect">
            <a:avLst/>
          </a:prstGeom>
          <a:ln>
            <a:noFill/>
          </a:ln>
          <a:effectLst>
            <a:softEdge rad="112500"/>
          </a:effectLst>
        </p:spPr>
      </p:pic>
      <p:sp>
        <p:nvSpPr>
          <p:cNvPr id="11" name="TextBox 10">
            <a:extLst>
              <a:ext uri="{FF2B5EF4-FFF2-40B4-BE49-F238E27FC236}">
                <a16:creationId xmlns:a16="http://schemas.microsoft.com/office/drawing/2014/main" id="{1E8A5FAC-5473-43BA-9F19-5F21F0972A15}"/>
              </a:ext>
            </a:extLst>
          </p:cNvPr>
          <p:cNvSpPr txBox="1"/>
          <p:nvPr/>
        </p:nvSpPr>
        <p:spPr>
          <a:xfrm>
            <a:off x="489857" y="1001485"/>
            <a:ext cx="112014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 Trường Sơn chạy dọc miền Trung nước ta. Đường lên Trường Sơn có nhiều cánh rừng hoang vu. Trong rừng, cây mọc tầng tầng lớp lớp, núi đá chen lẫn đồi cây, sương phủ quanh năm. Nơi đó có những nguồn suối không bao giờ cạn, những bãi chuối đỏ rực trời hoa đỏ, những rừng lau bát ngát, ngày đêm giũ lá rào rào,… Đó là xứ sở của loài voi.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sống thành từng bầy rất đông. Chúng ăn rất khỏe. Để nuôi sống cơ thể to lớn của mình, mỗi con voi phải ăn khoảng 150 ki-lô-gam cây cỏ mỗi ngày. Chúng phải đi liên tục để tìm cái ăn. Từ trên núi, chúng xuống đồng cỏ, rồi từ đồng cỏ, chúng lại lên núi. Buổi trưa, chúng trú nắng trong cánh rừng rậm. Chiều xuống, chúng đi tắm ở những quãng sông vắng, rồi lại lững thững lên bãi tìm thức ăn. Vào lúc rạng sáng và chiều tà, chúng rống rền vang, oai nghiêm và đầy uy lực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Voi là loài vật thông minh, có tình nghĩa. Chúng tận tâm và thương mến nhau chẳng khác gì con người. Một con đau yếu thì cả bầy biếng ăn, ngơ ngác. Một con sa bẫy thì cả bầy tìm cách cứu giúp, dù có phải chịu đói khát hoặc tạm dừng chuyến đi.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Vũ Hùng)</a:t>
            </a:r>
          </a:p>
        </p:txBody>
      </p:sp>
    </p:spTree>
    <p:extLst>
      <p:ext uri="{BB962C8B-B14F-4D97-AF65-F5344CB8AC3E}">
        <p14:creationId xmlns:p14="http://schemas.microsoft.com/office/powerpoint/2010/main" val="19949958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a:extLst>
              <a:ext uri="{FF2B5EF4-FFF2-40B4-BE49-F238E27FC236}">
                <a16:creationId xmlns:a16="http://schemas.microsoft.com/office/drawing/2014/main" id="{7FC16F40-87C9-42D3-8A4C-B067A5D3BCCA}"/>
              </a:ext>
            </a:extLst>
          </p:cNvPr>
          <p:cNvGrpSpPr/>
          <p:nvPr/>
        </p:nvGrpSpPr>
        <p:grpSpPr>
          <a:xfrm>
            <a:off x="3417502" y="-160422"/>
            <a:ext cx="5557520" cy="2193758"/>
            <a:chOff x="3417502" y="-160422"/>
            <a:chExt cx="5557520" cy="2193758"/>
          </a:xfrm>
        </p:grpSpPr>
        <p:pic>
          <p:nvPicPr>
            <p:cNvPr id="39" name="图片 38">
              <a:extLst>
                <a:ext uri="{FF2B5EF4-FFF2-40B4-BE49-F238E27FC236}">
                  <a16:creationId xmlns:a16="http://schemas.microsoft.com/office/drawing/2014/main" id="{CEA5C366-64F3-4D49-BB13-6ADBFB1BE4D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7502" y="-160422"/>
              <a:ext cx="5557520" cy="2193758"/>
            </a:xfrm>
            <a:prstGeom prst="rect">
              <a:avLst/>
            </a:prstGeom>
          </p:spPr>
        </p:pic>
        <p:sp>
          <p:nvSpPr>
            <p:cNvPr id="40" name="文本框 39">
              <a:extLst>
                <a:ext uri="{FF2B5EF4-FFF2-40B4-BE49-F238E27FC236}">
                  <a16:creationId xmlns:a16="http://schemas.microsoft.com/office/drawing/2014/main" id="{6FCE9A7F-A3A9-415A-9D17-102F6CC4509B}"/>
                </a:ext>
              </a:extLst>
            </p:cNvPr>
            <p:cNvSpPr txBox="1"/>
            <p:nvPr/>
          </p:nvSpPr>
          <p:spPr>
            <a:xfrm>
              <a:off x="5344107" y="338032"/>
              <a:ext cx="1704313" cy="707886"/>
            </a:xfrm>
            <a:prstGeom prst="rect">
              <a:avLst/>
            </a:prstGeom>
            <a:noFill/>
          </p:spPr>
          <p:txBody>
            <a:bodyPr vert="horz"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Dặn dò</a:t>
              </a:r>
              <a:endParaRPr kumimoji="0" lang="zh-CN" alt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pic>
        <p:nvPicPr>
          <p:cNvPr id="46" name="PA_图片 11">
            <a:extLst>
              <a:ext uri="{FF2B5EF4-FFF2-40B4-BE49-F238E27FC236}">
                <a16:creationId xmlns:a16="http://schemas.microsoft.com/office/drawing/2014/main" id="{46B7EF1B-244B-4CAE-8FB8-F755D634E38D}"/>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923738" y="314041"/>
            <a:ext cx="2876794" cy="2876794"/>
          </a:xfrm>
          <a:prstGeom prst="rect">
            <a:avLst/>
          </a:prstGeom>
        </p:spPr>
      </p:pic>
      <p:pic>
        <p:nvPicPr>
          <p:cNvPr id="48" name="图片 47">
            <a:extLst>
              <a:ext uri="{FF2B5EF4-FFF2-40B4-BE49-F238E27FC236}">
                <a16:creationId xmlns:a16="http://schemas.microsoft.com/office/drawing/2014/main" id="{C9CF3805-C20A-4DA1-8500-4FE8FB1465A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607060" y="635"/>
            <a:ext cx="1849755" cy="1252220"/>
          </a:xfrm>
          <a:prstGeom prst="rect">
            <a:avLst/>
          </a:prstGeom>
        </p:spPr>
      </p:pic>
      <p:grpSp>
        <p:nvGrpSpPr>
          <p:cNvPr id="4" name="Group 3">
            <a:extLst>
              <a:ext uri="{FF2B5EF4-FFF2-40B4-BE49-F238E27FC236}">
                <a16:creationId xmlns:a16="http://schemas.microsoft.com/office/drawing/2014/main" id="{F6E39752-AC38-443A-9A50-A751EBEB70F0}"/>
              </a:ext>
            </a:extLst>
          </p:cNvPr>
          <p:cNvGrpSpPr/>
          <p:nvPr/>
        </p:nvGrpSpPr>
        <p:grpSpPr>
          <a:xfrm>
            <a:off x="-4090589" y="3117952"/>
            <a:ext cx="3942413" cy="4212708"/>
            <a:chOff x="-4090589" y="3117952"/>
            <a:chExt cx="3942413" cy="4212708"/>
          </a:xfrm>
        </p:grpSpPr>
        <p:sp>
          <p:nvSpPr>
            <p:cNvPr id="2" name="Rectangle: Top Corners Rounded 1">
              <a:extLst>
                <a:ext uri="{FF2B5EF4-FFF2-40B4-BE49-F238E27FC236}">
                  <a16:creationId xmlns:a16="http://schemas.microsoft.com/office/drawing/2014/main" id="{BE60A809-2229-4635-A3C8-FCCF71BB5D95}"/>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2" name="Picture 4" descr="ปูการ์ตูน png | PNGEgg">
              <a:extLst>
                <a:ext uri="{FF2B5EF4-FFF2-40B4-BE49-F238E27FC236}">
                  <a16:creationId xmlns:a16="http://schemas.microsoft.com/office/drawing/2014/main" id="{3815028A-8581-4C0D-B1C0-2FF8DEE0235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5D28415-F8B0-48EC-BB3C-A899045A3D92}"/>
                </a:ext>
              </a:extLst>
            </p:cNvPr>
            <p:cNvSpPr/>
            <p:nvPr/>
          </p:nvSpPr>
          <p:spPr>
            <a:xfrm>
              <a:off x="-3979674" y="3994797"/>
              <a:ext cx="288931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6" name="Group 25">
            <a:extLst>
              <a:ext uri="{FF2B5EF4-FFF2-40B4-BE49-F238E27FC236}">
                <a16:creationId xmlns:a16="http://schemas.microsoft.com/office/drawing/2014/main" id="{04E1C21C-456B-4395-8525-BEC113632685}"/>
              </a:ext>
            </a:extLst>
          </p:cNvPr>
          <p:cNvGrpSpPr/>
          <p:nvPr/>
        </p:nvGrpSpPr>
        <p:grpSpPr>
          <a:xfrm>
            <a:off x="12625362" y="2891876"/>
            <a:ext cx="3942413" cy="4212708"/>
            <a:chOff x="-4090589" y="3117952"/>
            <a:chExt cx="3942413" cy="4212708"/>
          </a:xfrm>
        </p:grpSpPr>
        <p:sp>
          <p:nvSpPr>
            <p:cNvPr id="27" name="Rectangle: Top Corners Rounded 26">
              <a:extLst>
                <a:ext uri="{FF2B5EF4-FFF2-40B4-BE49-F238E27FC236}">
                  <a16:creationId xmlns:a16="http://schemas.microsoft.com/office/drawing/2014/main" id="{ADDD043E-4506-4E4E-A432-33EE85AAE69B}"/>
                </a:ext>
              </a:extLst>
            </p:cNvPr>
            <p:cNvSpPr/>
            <p:nvPr/>
          </p:nvSpPr>
          <p:spPr>
            <a:xfrm>
              <a:off x="-4090589" y="3117952"/>
              <a:ext cx="3942413" cy="2338466"/>
            </a:xfrm>
            <a:prstGeom prst="round2SameRect">
              <a:avLst/>
            </a:prstGeom>
            <a:solidFill>
              <a:schemeClr val="bg1"/>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28" name="Picture 4" descr="ปูการ์ตูน png | PNGEgg">
              <a:extLst>
                <a:ext uri="{FF2B5EF4-FFF2-40B4-BE49-F238E27FC236}">
                  <a16:creationId xmlns:a16="http://schemas.microsoft.com/office/drawing/2014/main" id="{5464CFDC-A799-4C96-9230-77CCC0DC6911}"/>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3" b="89943" l="1437" r="95690">
                          <a14:foregroundMark x1="1437" y1="30172" x2="12069" y2="37356"/>
                          <a14:foregroundMark x1="95690" y1="31897" x2="89368" y2="35057"/>
                          <a14:foregroundMark x1="58333" y1="23851" x2="63793" y2="28448"/>
                          <a14:foregroundMark x1="61494" y1="23851" x2="59195" y2="26724"/>
                          <a14:foregroundMark x1="62931" y1="23851" x2="67816" y2="26149"/>
                          <a14:foregroundMark x1="67241" y1="27011" x2="64943" y2="29885"/>
                          <a14:foregroundMark x1="59195" y1="29310" x2="60057" y2="31609"/>
                          <a14:foregroundMark x1="33908" y1="24425" x2="38793" y2="26149"/>
                          <a14:foregroundMark x1="37069" y1="22989" x2="39368" y2="26149"/>
                          <a14:foregroundMark x1="32471" y1="22989" x2="37931" y2="30747"/>
                          <a14:foregroundMark x1="32184" y1="28448" x2="37069" y2="31609"/>
                          <a14:foregroundMark x1="31034" y1="42816" x2="37931" y2="41379"/>
                        </a14:backgroundRemoval>
                      </a14:imgEffect>
                    </a14:imgLayer>
                  </a14:imgProps>
                </a:ext>
                <a:ext uri="{28A0092B-C50C-407E-A947-70E740481C1C}">
                  <a14:useLocalDpi xmlns:a14="http://schemas.microsoft.com/office/drawing/2010/main" val="0"/>
                </a:ext>
              </a:extLst>
            </a:blip>
            <a:srcRect/>
            <a:stretch>
              <a:fillRect/>
            </a:stretch>
          </p:blipFill>
          <p:spPr bwMode="auto">
            <a:xfrm>
              <a:off x="-3460452" y="4680878"/>
              <a:ext cx="2649782" cy="264978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CEFC28EC-DB83-47F6-B987-239CED467B51}"/>
                </a:ext>
              </a:extLst>
            </p:cNvPr>
            <p:cNvSpPr/>
            <p:nvPr/>
          </p:nvSpPr>
          <p:spPr>
            <a:xfrm>
              <a:off x="-3773198" y="3829736"/>
              <a:ext cx="3307637"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GV điền vào đây</a:t>
              </a:r>
            </a:p>
          </p:txBody>
        </p:sp>
      </p:grpSp>
    </p:spTree>
    <p:extLst>
      <p:ext uri="{BB962C8B-B14F-4D97-AF65-F5344CB8AC3E}">
        <p14:creationId xmlns:p14="http://schemas.microsoft.com/office/powerpoint/2010/main" val="4052225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1000" fill="hold"/>
                                        <p:tgtEl>
                                          <p:spTgt spid="38"/>
                                        </p:tgtEl>
                                        <p:attrNameLst>
                                          <p:attrName>ppt_w</p:attrName>
                                        </p:attrNameLst>
                                      </p:cBhvr>
                                      <p:tavLst>
                                        <p:tav tm="0">
                                          <p:val>
                                            <p:strVal val="#ppt_w*0.70"/>
                                          </p:val>
                                        </p:tav>
                                        <p:tav tm="100000">
                                          <p:val>
                                            <p:strVal val="#ppt_w"/>
                                          </p:val>
                                        </p:tav>
                                      </p:tavLst>
                                    </p:anim>
                                    <p:anim calcmode="lin" valueType="num">
                                      <p:cBhvr>
                                        <p:cTn id="8" dur="1000" fill="hold"/>
                                        <p:tgtEl>
                                          <p:spTgt spid="38"/>
                                        </p:tgtEl>
                                        <p:attrNameLst>
                                          <p:attrName>ppt_h</p:attrName>
                                        </p:attrNameLst>
                                      </p:cBhvr>
                                      <p:tavLst>
                                        <p:tav tm="0">
                                          <p:val>
                                            <p:strVal val="#ppt_h"/>
                                          </p:val>
                                        </p:tav>
                                        <p:tav tm="100000">
                                          <p:val>
                                            <p:strVal val="#ppt_h"/>
                                          </p:val>
                                        </p:tav>
                                      </p:tavLst>
                                    </p:anim>
                                    <p:animEffect transition="in" filter="fade">
                                      <p:cBhvr>
                                        <p:cTn id="9" dur="1000"/>
                                        <p:tgtEl>
                                          <p:spTgt spid="38"/>
                                        </p:tgtEl>
                                      </p:cBhvr>
                                    </p:animEffect>
                                  </p:childTnLst>
                                </p:cTn>
                              </p:par>
                              <p:par>
                                <p:cTn id="10" presetID="42" presetClass="entr" presetSubtype="0" fill="hold"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1000"/>
                                        <p:tgtEl>
                                          <p:spTgt spid="46"/>
                                        </p:tgtEl>
                                      </p:cBhvr>
                                    </p:animEffect>
                                    <p:anim calcmode="lin" valueType="num">
                                      <p:cBhvr>
                                        <p:cTn id="13" dur="1000" fill="hold"/>
                                        <p:tgtEl>
                                          <p:spTgt spid="46"/>
                                        </p:tgtEl>
                                        <p:attrNameLst>
                                          <p:attrName>ppt_x</p:attrName>
                                        </p:attrNameLst>
                                      </p:cBhvr>
                                      <p:tavLst>
                                        <p:tav tm="0">
                                          <p:val>
                                            <p:strVal val="#ppt_x"/>
                                          </p:val>
                                        </p:tav>
                                        <p:tav tm="100000">
                                          <p:val>
                                            <p:strVal val="#ppt_x"/>
                                          </p:val>
                                        </p:tav>
                                      </p:tavLst>
                                    </p:anim>
                                    <p:anim calcmode="lin" valueType="num">
                                      <p:cBhvr>
                                        <p:cTn id="14" dur="1000" fill="hold"/>
                                        <p:tgtEl>
                                          <p:spTgt spid="46"/>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46"/>
                                        </p:tgtEl>
                                      </p:cBhvr>
                                    </p:animEffect>
                                    <p:animScale>
                                      <p:cBhvr>
                                        <p:cTn id="17" dur="250" autoRev="1" fill="hold"/>
                                        <p:tgtEl>
                                          <p:spTgt spid="46"/>
                                        </p:tgtEl>
                                      </p:cBhvr>
                                      <p:by x="105000" y="105000"/>
                                    </p:animScale>
                                  </p:childTnLst>
                                </p:cTn>
                              </p:par>
                            </p:childTnLst>
                          </p:cTn>
                        </p:par>
                        <p:par>
                          <p:cTn id="18" fill="hold">
                            <p:stCondLst>
                              <p:cond delay="2500"/>
                            </p:stCondLst>
                            <p:childTnLst>
                              <p:par>
                                <p:cTn id="19" presetID="42" presetClass="entr" presetSubtype="0"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1000"/>
                                        <p:tgtEl>
                                          <p:spTgt spid="48"/>
                                        </p:tgtEl>
                                      </p:cBhvr>
                                    </p:animEffect>
                                    <p:anim calcmode="lin" valueType="num">
                                      <p:cBhvr>
                                        <p:cTn id="22" dur="1000" fill="hold"/>
                                        <p:tgtEl>
                                          <p:spTgt spid="48"/>
                                        </p:tgtEl>
                                        <p:attrNameLst>
                                          <p:attrName>ppt_x</p:attrName>
                                        </p:attrNameLst>
                                      </p:cBhvr>
                                      <p:tavLst>
                                        <p:tav tm="0">
                                          <p:val>
                                            <p:strVal val="#ppt_x"/>
                                          </p:val>
                                        </p:tav>
                                        <p:tav tm="100000">
                                          <p:val>
                                            <p:strVal val="#ppt_x"/>
                                          </p:val>
                                        </p:tav>
                                      </p:tavLst>
                                    </p:anim>
                                    <p:anim calcmode="lin" valueType="num">
                                      <p:cBhvr>
                                        <p:cTn id="2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1.875E-6 4.44444E-6 L 0.45586 -0.11042 " pathEditMode="relative" rAng="0" ptsTypes="AA">
                                      <p:cBhvr>
                                        <p:cTn id="27" dur="2000" fill="hold"/>
                                        <p:tgtEl>
                                          <p:spTgt spid="4"/>
                                        </p:tgtEl>
                                        <p:attrNameLst>
                                          <p:attrName>ppt_x</p:attrName>
                                          <p:attrName>ppt_y</p:attrName>
                                        </p:attrNameLst>
                                      </p:cBhvr>
                                      <p:rCtr x="22786" y="-5532"/>
                                    </p:animMotion>
                                  </p:childTnLst>
                                </p:cTn>
                              </p:par>
                            </p:childTnLst>
                          </p:cTn>
                        </p:par>
                      </p:childTnLst>
                    </p:cTn>
                  </p:par>
                  <p:par>
                    <p:cTn id="28" fill="hold">
                      <p:stCondLst>
                        <p:cond delay="indefinite"/>
                      </p:stCondLst>
                      <p:childTnLst>
                        <p:par>
                          <p:cTn id="29" fill="hold">
                            <p:stCondLst>
                              <p:cond delay="0"/>
                            </p:stCondLst>
                            <p:childTnLst>
                              <p:par>
                                <p:cTn id="30" presetID="63" presetClass="path" presetSubtype="0" accel="50000" decel="50000" fill="hold" nodeType="clickEffect">
                                  <p:stCondLst>
                                    <p:cond delay="0"/>
                                  </p:stCondLst>
                                  <p:childTnLst>
                                    <p:animMotion origin="layout" path="M 4.58333E-6 -3.7037E-6 L -0.50495 -0.06088 " pathEditMode="relative" rAng="0" ptsTypes="AA">
                                      <p:cBhvr>
                                        <p:cTn id="31" dur="2000" fill="hold"/>
                                        <p:tgtEl>
                                          <p:spTgt spid="26"/>
                                        </p:tgtEl>
                                        <p:attrNameLst>
                                          <p:attrName>ppt_x</p:attrName>
                                          <p:attrName>ppt_y</p:attrName>
                                        </p:attrNameLst>
                                      </p:cBhvr>
                                      <p:rCtr x="-25247" y="-30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9345318" y="4790905"/>
            <a:ext cx="2846682" cy="2087567"/>
          </a:xfrm>
          <a:prstGeom prst="rect">
            <a:avLst/>
          </a:prstGeom>
        </p:spPr>
      </p:pic>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9378" y="3439236"/>
            <a:ext cx="4223329" cy="4565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2204667-2B3D-4480-A93A-D2402CA6EE3A}"/>
              </a:ext>
            </a:extLst>
          </p:cNvPr>
          <p:cNvPicPr>
            <a:picLocks noChangeAspect="1"/>
          </p:cNvPicPr>
          <p:nvPr/>
        </p:nvPicPr>
        <p:blipFill>
          <a:blip r:embed="rId7"/>
          <a:stretch>
            <a:fillRect/>
          </a:stretch>
        </p:blipFill>
        <p:spPr>
          <a:xfrm>
            <a:off x="2692809" y="1044023"/>
            <a:ext cx="7285351" cy="3115326"/>
          </a:xfrm>
          <a:prstGeom prst="rect">
            <a:avLst/>
          </a:prstGeom>
        </p:spPr>
      </p:pic>
    </p:spTree>
    <p:extLst>
      <p:ext uri="{BB962C8B-B14F-4D97-AF65-F5344CB8AC3E}">
        <p14:creationId xmlns:p14="http://schemas.microsoft.com/office/powerpoint/2010/main" val="1760928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38DEE6B-2BF2-4395-AF54-9DF5BEB9B03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5278" b="37778" l="6400" r="39100">
                        <a14:foregroundMark x1="11200" y1="23241" x2="18300" y2="24907"/>
                        <a14:foregroundMark x1="9500" y1="23889" x2="19100" y2="26852"/>
                        <a14:foregroundMark x1="11200" y1="21296" x2="15000" y2="21296"/>
                        <a14:foregroundMark x1="13700" y1="18704" x2="13700" y2="18704"/>
                        <a14:foregroundMark x1="18500" y1="15278" x2="18500" y2="15278"/>
                        <a14:foregroundMark x1="6400" y1="34444" x2="6400" y2="34444"/>
                        <a14:foregroundMark x1="22600" y1="37778" x2="22600" y2="37778"/>
                        <a14:foregroundMark x1="12500" y1="27685" x2="15900" y2="28426"/>
                        <a14:foregroundMark x1="39100" y1="28704" x2="39100" y2="28704"/>
                        <a14:foregroundMark x1="13300" y1="18704" x2="13300" y2="18704"/>
                        <a14:foregroundMark x1="18500" y1="21296" x2="18500" y2="21296"/>
                      </a14:backgroundRemoval>
                    </a14:imgEffect>
                  </a14:imgLayer>
                </a14:imgProps>
              </a:ext>
              <a:ext uri="{28A0092B-C50C-407E-A947-70E740481C1C}">
                <a14:useLocalDpi xmlns:a14="http://schemas.microsoft.com/office/drawing/2010/main" val="0"/>
              </a:ext>
            </a:extLst>
          </a:blip>
          <a:srcRect l="3433" t="14130" r="57881" b="59601"/>
          <a:stretch/>
        </p:blipFill>
        <p:spPr>
          <a:xfrm>
            <a:off x="12037099" y="2640310"/>
            <a:ext cx="3532085" cy="2590196"/>
          </a:xfrm>
          <a:prstGeom prst="rect">
            <a:avLst/>
          </a:prstGeom>
        </p:spPr>
      </p:pic>
      <p:grpSp>
        <p:nvGrpSpPr>
          <p:cNvPr id="11" name="Group 10">
            <a:extLst>
              <a:ext uri="{FF2B5EF4-FFF2-40B4-BE49-F238E27FC236}">
                <a16:creationId xmlns:a16="http://schemas.microsoft.com/office/drawing/2014/main" id="{15928126-3658-48CD-BD44-775D2859A1EB}"/>
              </a:ext>
            </a:extLst>
          </p:cNvPr>
          <p:cNvGrpSpPr/>
          <p:nvPr/>
        </p:nvGrpSpPr>
        <p:grpSpPr>
          <a:xfrm>
            <a:off x="7550871" y="0"/>
            <a:ext cx="3811671" cy="2378764"/>
            <a:chOff x="7550871" y="0"/>
            <a:chExt cx="3811671" cy="2378764"/>
          </a:xfrm>
        </p:grpSpPr>
        <p:pic>
          <p:nvPicPr>
            <p:cNvPr id="9" name="Picture 33">
              <a:extLst>
                <a:ext uri="{FF2B5EF4-FFF2-40B4-BE49-F238E27FC236}">
                  <a16:creationId xmlns:a16="http://schemas.microsoft.com/office/drawing/2014/main" id="{5CCD944E-AAAA-4D2F-800D-0B7594FF75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50871" y="0"/>
              <a:ext cx="3811671" cy="2378764"/>
            </a:xfrm>
            <a:prstGeom prst="rect">
              <a:avLst/>
            </a:prstGeom>
          </p:spPr>
        </p:pic>
        <p:sp>
          <p:nvSpPr>
            <p:cNvPr id="10" name="TextBox 9">
              <a:extLst>
                <a:ext uri="{FF2B5EF4-FFF2-40B4-BE49-F238E27FC236}">
                  <a16:creationId xmlns:a16="http://schemas.microsoft.com/office/drawing/2014/main" id="{79F9E803-6103-48D3-9057-FCC9698E8515}"/>
                </a:ext>
              </a:extLst>
            </p:cNvPr>
            <p:cNvSpPr txBox="1"/>
            <p:nvPr/>
          </p:nvSpPr>
          <p:spPr>
            <a:xfrm>
              <a:off x="8032536" y="487963"/>
              <a:ext cx="304946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Có chuyện gì mà cậu vui vậy?</a:t>
              </a:r>
              <a:endParaRPr kumimoji="0" lang="en-US" sz="32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B81AD408-A5C5-4DBE-8655-FE2819761AFC}"/>
              </a:ext>
            </a:extLst>
          </p:cNvPr>
          <p:cNvGrpSpPr/>
          <p:nvPr/>
        </p:nvGrpSpPr>
        <p:grpSpPr>
          <a:xfrm flipH="1">
            <a:off x="59965" y="127784"/>
            <a:ext cx="5891955" cy="2378764"/>
            <a:chOff x="829457" y="-3413"/>
            <a:chExt cx="5891955" cy="2378764"/>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3413"/>
              <a:ext cx="5891955" cy="2378764"/>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1467766" y="487963"/>
              <a:ext cx="467530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Chị Cá Đối đã đẻ những chú cá con xinh xắn. Cậu có muốn cùng tớ đi thăm chị ấy không?</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9" name="Picture 18">
            <a:extLst>
              <a:ext uri="{FF2B5EF4-FFF2-40B4-BE49-F238E27FC236}">
                <a16:creationId xmlns:a16="http://schemas.microsoft.com/office/drawing/2014/main" id="{FAD3ECEF-8D9B-4367-B77B-F6E37D858EC6}"/>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31667" b="62037" l="36200" r="62700">
                        <a14:foregroundMark x1="36200" y1="38426" x2="36200" y2="38426"/>
                        <a14:foregroundMark x1="43900" y1="37130" x2="51500" y2="40185"/>
                        <a14:foregroundMark x1="45600" y1="36944" x2="52400" y2="40000"/>
                        <a14:foregroundMark x1="43500" y1="39167" x2="50300" y2="40185"/>
                        <a14:foregroundMark x1="45100" y1="40000" x2="48700" y2="40833"/>
                        <a14:foregroundMark x1="46500" y1="34352" x2="46500" y2="34352"/>
                        <a14:foregroundMark x1="52000" y1="31667" x2="52000" y2="31667"/>
                        <a14:foregroundMark x1="47500" y1="62037" x2="47500" y2="62037"/>
                        <a14:foregroundMark x1="47000" y1="34074" x2="47000" y2="34074"/>
                        <a14:foregroundMark x1="52000" y1="36944" x2="53900" y2="38704"/>
                      </a14:backgroundRemoval>
                    </a14:imgEffect>
                  </a14:imgLayer>
                </a14:imgProps>
              </a:ext>
              <a:ext uri="{28A0092B-C50C-407E-A947-70E740481C1C}">
                <a14:useLocalDpi xmlns:a14="http://schemas.microsoft.com/office/drawing/2010/main" val="0"/>
              </a:ext>
            </a:extLst>
          </a:blip>
          <a:srcRect l="34762" t="29290" r="34105" b="36024"/>
          <a:stretch/>
        </p:blipFill>
        <p:spPr>
          <a:xfrm>
            <a:off x="7550871" y="2033578"/>
            <a:ext cx="3161201" cy="3803659"/>
          </a:xfrm>
          <a:prstGeom prst="rect">
            <a:avLst/>
          </a:prstGeom>
        </p:spPr>
      </p:pic>
      <p:grpSp>
        <p:nvGrpSpPr>
          <p:cNvPr id="20" name="Group 19">
            <a:extLst>
              <a:ext uri="{FF2B5EF4-FFF2-40B4-BE49-F238E27FC236}">
                <a16:creationId xmlns:a16="http://schemas.microsoft.com/office/drawing/2014/main" id="{26F3907A-0698-47B7-BB78-38486AB3B126}"/>
              </a:ext>
            </a:extLst>
          </p:cNvPr>
          <p:cNvGrpSpPr/>
          <p:nvPr/>
        </p:nvGrpSpPr>
        <p:grpSpPr>
          <a:xfrm>
            <a:off x="7343473" y="267859"/>
            <a:ext cx="4316109" cy="1838706"/>
            <a:chOff x="7572897" y="72990"/>
            <a:chExt cx="3408361" cy="1838706"/>
          </a:xfrm>
        </p:grpSpPr>
        <p:pic>
          <p:nvPicPr>
            <p:cNvPr id="21" name="Picture 33">
              <a:extLst>
                <a:ext uri="{FF2B5EF4-FFF2-40B4-BE49-F238E27FC236}">
                  <a16:creationId xmlns:a16="http://schemas.microsoft.com/office/drawing/2014/main" id="{C5AAB8AD-E5F6-4B59-8784-A18D9C25061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7572897" y="72990"/>
              <a:ext cx="3189302" cy="1838706"/>
            </a:xfrm>
            <a:prstGeom prst="rect">
              <a:avLst/>
            </a:prstGeom>
          </p:spPr>
        </p:pic>
        <p:sp>
          <p:nvSpPr>
            <p:cNvPr id="22" name="TextBox 21">
              <a:extLst>
                <a:ext uri="{FF2B5EF4-FFF2-40B4-BE49-F238E27FC236}">
                  <a16:creationId xmlns:a16="http://schemas.microsoft.com/office/drawing/2014/main" id="{1A8F9764-A0B4-4EDF-B240-8C579CC8BF8B}"/>
                </a:ext>
              </a:extLst>
            </p:cNvPr>
            <p:cNvSpPr txBox="1"/>
            <p:nvPr/>
          </p:nvSpPr>
          <p:spPr>
            <a:xfrm>
              <a:off x="7931796" y="412793"/>
              <a:ext cx="3049462"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Ý kiến hay đấy!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tớ đi với cậu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45012" y="1154648"/>
            <a:ext cx="63436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te smiling goldfish winking funny fish cartoon Vector Image">
            <a:extLst>
              <a:ext uri="{FF2B5EF4-FFF2-40B4-BE49-F238E27FC236}">
                <a16:creationId xmlns:a16="http://schemas.microsoft.com/office/drawing/2014/main" id="{EF46197C-7ED7-4D79-97D8-A2E26C67BF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58859" y1="44352" x2="64965" y2="50185"/>
                        <a14:foregroundMark x1="64965" y1="50185" x2="71071" y2="46111"/>
                        <a14:foregroundMark x1="65866" y1="52500" x2="71772" y2="48519"/>
                      </a14:backgroundRemoval>
                    </a14:imgEffect>
                  </a14:imgLayer>
                </a14:imgProps>
              </a:ext>
              <a:ext uri="{28A0092B-C50C-407E-A947-70E740481C1C}">
                <a14:useLocalDpi xmlns:a14="http://schemas.microsoft.com/office/drawing/2010/main" val="0"/>
              </a:ext>
            </a:extLst>
          </a:blip>
          <a:srcRect/>
          <a:stretch>
            <a:fillRect/>
          </a:stretch>
        </p:blipFill>
        <p:spPr bwMode="auto">
          <a:xfrm>
            <a:off x="1851541" y="1187212"/>
            <a:ext cx="5788972" cy="625834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F6E5D346-B946-4CA4-9894-5CF8BE876E4E}"/>
              </a:ext>
            </a:extLst>
          </p:cNvPr>
          <p:cNvGrpSpPr/>
          <p:nvPr/>
        </p:nvGrpSpPr>
        <p:grpSpPr>
          <a:xfrm flipH="1">
            <a:off x="59965" y="0"/>
            <a:ext cx="5891955" cy="2815771"/>
            <a:chOff x="829457" y="-128502"/>
            <a:chExt cx="5891955" cy="2815771"/>
          </a:xfrm>
        </p:grpSpPr>
        <p:pic>
          <p:nvPicPr>
            <p:cNvPr id="28" name="Picture 31">
              <a:extLst>
                <a:ext uri="{FF2B5EF4-FFF2-40B4-BE49-F238E27FC236}">
                  <a16:creationId xmlns:a16="http://schemas.microsoft.com/office/drawing/2014/main" id="{517AFA0D-1415-4374-9398-6D84A9B639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829457" y="-128502"/>
              <a:ext cx="5891955" cy="2815771"/>
            </a:xfrm>
            <a:prstGeom prst="rect">
              <a:avLst/>
            </a:prstGeom>
          </p:spPr>
        </p:pic>
        <p:sp>
          <p:nvSpPr>
            <p:cNvPr id="29" name="TextBox 28">
              <a:extLst>
                <a:ext uri="{FF2B5EF4-FFF2-40B4-BE49-F238E27FC236}">
                  <a16:creationId xmlns:a16="http://schemas.microsoft.com/office/drawing/2014/main" id="{8F8B0BEE-5B3D-4645-8E7F-E6BB5E3750E3}"/>
                </a:ext>
              </a:extLst>
            </p:cNvPr>
            <p:cNvSpPr txBox="1"/>
            <p:nvPr/>
          </p:nvSpPr>
          <p:spPr>
            <a:xfrm>
              <a:off x="1409790" y="275214"/>
              <a:ext cx="4627060"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Hay mình nhờ các bạn lớp 3 rủ thêm các bạn khác dưới sông bằng cách trả lời những câu hỏi nhỏ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20444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9" presetClass="path" presetSubtype="0" accel="50000" decel="50000" fill="hold" nodeType="clickEffect">
                                  <p:stCondLst>
                                    <p:cond delay="0"/>
                                  </p:stCondLst>
                                  <p:childTnLst>
                                    <p:animMotion origin="layout" path="M 4.58333E-6 2.96296E-6 C 4.58333E-6 -0.03496 0.06119 -0.06204 0.13528 -0.06204 C 0.21158 -0.06204 0.27252 -0.03496 0.27252 2.96296E-6 C 0.27252 0.03495 0.33346 0.06203 0.40989 0.06203 C 0.48398 0.06203 0.54518 0.03495 0.54518 2.96296E-6 " pathEditMode="relative" rAng="0" ptsTypes="AAAAA">
                                      <p:cBhvr>
                                        <p:cTn id="6" dur="2000" fill="hold"/>
                                        <p:tgtEl>
                                          <p:spTgt spid="3074"/>
                                        </p:tgtEl>
                                        <p:attrNameLst>
                                          <p:attrName>ppt_x</p:attrName>
                                          <p:attrName>ppt_y</p:attrName>
                                        </p:attrNameLst>
                                      </p:cBhvr>
                                      <p:rCtr x="27253" y="0"/>
                                    </p:animMotion>
                                  </p:childTnLst>
                                </p:cTn>
                              </p:par>
                              <p:par>
                                <p:cTn id="7" presetID="48" presetClass="path" presetSubtype="0" accel="50000" decel="50000" fill="hold" nodeType="withEffect">
                                  <p:stCondLst>
                                    <p:cond delay="1500"/>
                                  </p:stCondLst>
                                  <p:childTnLst>
                                    <p:animMotion origin="layout" path="M -0.01341 -0.03171 C -0.00195 -0.02222 0.01133 -0.01296 0.01693 -0.00115 C 0.02279 0.01204 0.02565 0.02755 0.02865 0.04283 C 0.03151 0.05834 0.02865 0.07153 0.02565 0.08588 C 0.02279 0.09861 0.01849 0.11297 0.0082 0.12477 C -0.00039 0.13658 -0.01497 0.1463 -0.03073 0.15347 C -0.04531 0.16065 -0.06263 0.16528 -0.07995 0.1676 C -0.09726 0.16991 -0.11484 0.16991 -0.1306 0.1676 C -0.14792 0.16528 -0.16393 0.15949 -0.17695 0.14977 C -0.18997 0.14167 -0.20143 0.13079 -0.20729 0.1176 C -0.21471 0.10579 -0.21758 0.08935 -0.21758 0.07616 C -0.21901 0.0632 -0.21758 0.04769 -0.21015 0.03472 C -0.20299 0.02292 -0.18997 0.0132 -0.17265 0.00857 C -0.15534 0.0051 -0.13776 0.00972 -0.1263 0.01783 C -0.11614 0.02639 -0.10898 0.03935 -0.10742 0.05463 C -0.10742 0.07037 -0.10898 0.08449 -0.11614 0.09653 C -0.12344 0.10834 -0.122 0.11042 -0.15104 0.12616 C -0.17695 0.1426 -0.20299 0.13797 -0.21901 0.13912 C -0.23489 0.13912 -0.24792 0.13449 -0.26393 0.12986 C -0.28125 0.12361 -0.2957 0.11297 -0.30573 0.10347 C -0.31588 0.09398 -0.32018 0.08218 -0.32604 0.0632 C -0.33034 0.04398 -0.33034 0.03472 -0.33034 0.02037 C -0.33034 0.00602 -0.33034 -0.0081 -0.33034 -0.02222 " pathEditMode="relative" rAng="0" ptsTypes="AAAAAAAAAAAAAAAAAAAAAAA">
                                      <p:cBhvr>
                                        <p:cTn id="8" dur="2000" fill="hold"/>
                                        <p:tgtEl>
                                          <p:spTgt spid="8"/>
                                        </p:tgtEl>
                                        <p:attrNameLst>
                                          <p:attrName>ppt_x</p:attrName>
                                          <p:attrName>ppt_y</p:attrName>
                                        </p:attrNameLst>
                                      </p:cBhvr>
                                      <p:rCtr x="-13685" y="10046"/>
                                    </p:animMotion>
                                  </p:childTnLst>
                                </p:cTn>
                              </p:par>
                              <p:par>
                                <p:cTn id="9" presetID="1" presetClass="entr" presetSubtype="0" fill="hold" nodeType="withEffect">
                                  <p:stCondLst>
                                    <p:cond delay="350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400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07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81AD408-A5C5-4DBE-8655-FE2819761AFC}"/>
              </a:ext>
            </a:extLst>
          </p:cNvPr>
          <p:cNvGrpSpPr/>
          <p:nvPr/>
        </p:nvGrpSpPr>
        <p:grpSpPr>
          <a:xfrm flipH="1">
            <a:off x="5706" y="822448"/>
            <a:ext cx="4032349" cy="2569140"/>
            <a:chOff x="2683357" y="-61555"/>
            <a:chExt cx="4032349" cy="2569140"/>
          </a:xfrm>
        </p:grpSpPr>
        <p:pic>
          <p:nvPicPr>
            <p:cNvPr id="15" name="Picture 31">
              <a:extLst>
                <a:ext uri="{FF2B5EF4-FFF2-40B4-BE49-F238E27FC236}">
                  <a16:creationId xmlns:a16="http://schemas.microsoft.com/office/drawing/2014/main" id="{909C0AC7-690C-4AB2-911D-8A3E3A9A3D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683357" y="-61555"/>
              <a:ext cx="4032349" cy="2569140"/>
            </a:xfrm>
            <a:prstGeom prst="rect">
              <a:avLst/>
            </a:prstGeom>
          </p:spPr>
        </p:pic>
        <p:sp>
          <p:nvSpPr>
            <p:cNvPr id="16" name="TextBox 15">
              <a:extLst>
                <a:ext uri="{FF2B5EF4-FFF2-40B4-BE49-F238E27FC236}">
                  <a16:creationId xmlns:a16="http://schemas.microsoft.com/office/drawing/2014/main" id="{1C9318A9-242D-4336-BDC8-EA2D59C36E06}"/>
                </a:ext>
              </a:extLst>
            </p:cNvPr>
            <p:cNvSpPr txBox="1"/>
            <p:nvPr/>
          </p:nvSpPr>
          <p:spPr>
            <a:xfrm>
              <a:off x="3024477" y="224057"/>
              <a:ext cx="3049274"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Các bạn hãy giúp chúng mình rủ thêm những bạn sau nhé!</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074" name="Picture 2" descr="Cute smiling goldfish funny fish cartoon Vector Image">
            <a:extLst>
              <a:ext uri="{FF2B5EF4-FFF2-40B4-BE49-F238E27FC236}">
                <a16:creationId xmlns:a16="http://schemas.microsoft.com/office/drawing/2014/main" id="{56455CE6-A4E9-4399-8F92-E35CC78CF9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727" y1="46296" x2="38038" y2="5027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59242" y="2536139"/>
            <a:ext cx="4831204" cy="52229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074384-496A-4297-B725-256F02863F4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53704" b="75648" l="62600" r="95900">
                        <a14:foregroundMark x1="62600" y1="67778" x2="64000" y2="68241"/>
                        <a14:foregroundMark x1="80100" y1="53796" x2="80100" y2="53796"/>
                        <a14:foregroundMark x1="84800" y1="62500" x2="92300" y2="62315"/>
                        <a14:foregroundMark x1="92300" y1="62315" x2="92300" y2="62315"/>
                        <a14:foregroundMark x1="91900" y1="60741" x2="90200" y2="66204"/>
                        <a14:foregroundMark x1="85700" y1="61019" x2="85700" y2="61019"/>
                        <a14:foregroundMark x1="91900" y1="57963" x2="91900" y2="57963"/>
                        <a14:foregroundMark x1="86700" y1="58796" x2="86700" y2="58796"/>
                        <a14:foregroundMark x1="86700" y1="66852" x2="86200" y2="69537"/>
                        <a14:foregroundMark x1="74900" y1="75648" x2="74900" y2="75648"/>
                      </a14:backgroundRemoval>
                    </a14:imgEffect>
                  </a14:imgLayer>
                </a14:imgProps>
              </a:ext>
              <a:ext uri="{28A0092B-C50C-407E-A947-70E740481C1C}">
                <a14:useLocalDpi xmlns:a14="http://schemas.microsoft.com/office/drawing/2010/main" val="0"/>
              </a:ext>
            </a:extLst>
          </a:blip>
          <a:srcRect l="59521" t="52240" b="22405"/>
          <a:stretch/>
        </p:blipFill>
        <p:spPr>
          <a:xfrm rot="682904" flipH="1">
            <a:off x="8252498" y="2903168"/>
            <a:ext cx="3988546" cy="2698230"/>
          </a:xfrm>
          <a:prstGeom prst="rect">
            <a:avLst/>
          </a:prstGeom>
        </p:spPr>
      </p:pic>
      <p:pic>
        <p:nvPicPr>
          <p:cNvPr id="12290" name="Picture 2" descr="Underwater Clipart Coral Reef - Underwater Clipart - Png Download  (#3607231) - PikPng">
            <a:extLst>
              <a:ext uri="{FF2B5EF4-FFF2-40B4-BE49-F238E27FC236}">
                <a16:creationId xmlns:a16="http://schemas.microsoft.com/office/drawing/2014/main" id="{C3B31253-9198-450F-B644-E4181054ED4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4" b="95098" l="2619" r="96548">
                        <a14:foregroundMark x1="3929" y1="74930" x2="13929" y2="73389"/>
                        <a14:foregroundMark x1="4167" y1="84034" x2="4167" y2="84034"/>
                        <a14:foregroundMark x1="43452" y1="90896" x2="48333" y2="91317"/>
                        <a14:foregroundMark x1="51905" y1="95518" x2="51905" y2="95518"/>
                        <a14:foregroundMark x1="89762" y1="83613" x2="96548" y2="82633"/>
                        <a14:foregroundMark x1="3571" y1="83333" x2="5833" y2="83053"/>
                        <a14:foregroundMark x1="2619" y1="74930" x2="8929" y2="74090"/>
                        <a14:foregroundMark x1="8929" y1="74090" x2="9048" y2="74090"/>
                        <a14:backgroundMark x1="17619" y1="52521" x2="17976" y2="50280"/>
                        <a14:backgroundMark x1="63571" y1="35574" x2="62381" y2="35294"/>
                        <a14:backgroundMark x1="66786" y1="29972" x2="66786" y2="28011"/>
                        <a14:backgroundMark x1="75119" y1="19188" x2="75357" y2="17927"/>
                        <a14:backgroundMark x1="64524" y1="22269" x2="63333" y2="20728"/>
                        <a14:backgroundMark x1="67857" y1="24510" x2="67857" y2="24090"/>
                      </a14:backgroundRemoval>
                    </a14:imgEffect>
                  </a14:imgLayer>
                </a14:imgProps>
              </a:ext>
              <a:ext uri="{28A0092B-C50C-407E-A947-70E740481C1C}">
                <a14:useLocalDpi xmlns:a14="http://schemas.microsoft.com/office/drawing/2010/main" val="0"/>
              </a:ext>
            </a:extLst>
          </a:blip>
          <a:srcRect/>
          <a:stretch>
            <a:fillRect/>
          </a:stretch>
        </p:blipFill>
        <p:spPr bwMode="auto">
          <a:xfrm>
            <a:off x="8467565" y="3918342"/>
            <a:ext cx="4000500" cy="3400425"/>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86B4421E-D58E-4ED7-A43A-F2A54D9A2E85}"/>
              </a:ext>
            </a:extLst>
          </p:cNvPr>
          <p:cNvGrpSpPr/>
          <p:nvPr/>
        </p:nvGrpSpPr>
        <p:grpSpPr>
          <a:xfrm>
            <a:off x="7716503" y="2575203"/>
            <a:ext cx="2158887" cy="2379034"/>
            <a:chOff x="4628529" y="1673140"/>
            <a:chExt cx="2158887" cy="2379034"/>
          </a:xfrm>
        </p:grpSpPr>
        <p:pic>
          <p:nvPicPr>
            <p:cNvPr id="12292" name="Picture 4" descr="Soap bubble Speech balloon, shape, speech Balloon, cartoon, desktop  Wallpaper png | PNGWing">
              <a:extLst>
                <a:ext uri="{FF2B5EF4-FFF2-40B4-BE49-F238E27FC236}">
                  <a16:creationId xmlns:a16="http://schemas.microsoft.com/office/drawing/2014/main" id="{91B05907-0D1E-46E0-87A4-5846F8FC0ACC}"/>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4628529" y="1673140"/>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94D4EAC-ED84-4DC7-A378-1EC93A9F0618}"/>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a:off x="4796418" y="1893287"/>
              <a:ext cx="1945724" cy="2158887"/>
            </a:xfrm>
            <a:prstGeom prst="rect">
              <a:avLst/>
            </a:prstGeom>
          </p:spPr>
        </p:pic>
      </p:grpSp>
      <p:grpSp>
        <p:nvGrpSpPr>
          <p:cNvPr id="24" name="Group 23">
            <a:extLst>
              <a:ext uri="{FF2B5EF4-FFF2-40B4-BE49-F238E27FC236}">
                <a16:creationId xmlns:a16="http://schemas.microsoft.com/office/drawing/2014/main" id="{350DD457-5CDD-4192-A4FA-C8756ED3C8F4}"/>
              </a:ext>
            </a:extLst>
          </p:cNvPr>
          <p:cNvGrpSpPr/>
          <p:nvPr/>
        </p:nvGrpSpPr>
        <p:grpSpPr>
          <a:xfrm>
            <a:off x="7728446" y="2573125"/>
            <a:ext cx="2232607" cy="2158887"/>
            <a:chOff x="6813831" y="491385"/>
            <a:chExt cx="2232607" cy="2158887"/>
          </a:xfrm>
        </p:grpSpPr>
        <p:pic>
          <p:nvPicPr>
            <p:cNvPr id="31" name="Picture 4" descr="Soap bubble Speech balloon, shape, speech Balloon, cartoon, desktop  Wallpaper png | PNGWing">
              <a:extLst>
                <a:ext uri="{FF2B5EF4-FFF2-40B4-BE49-F238E27FC236}">
                  <a16:creationId xmlns:a16="http://schemas.microsoft.com/office/drawing/2014/main" id="{E4CA1271-F138-425E-AF32-4071FBC1CFE3}"/>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6813831" y="491385"/>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Crab vectors free download graphic art designs">
              <a:extLst>
                <a:ext uri="{FF2B5EF4-FFF2-40B4-BE49-F238E27FC236}">
                  <a16:creationId xmlns:a16="http://schemas.microsoft.com/office/drawing/2014/main" id="{E1818877-147D-403F-8072-01028EC2DA53}"/>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61135" y="676495"/>
              <a:ext cx="2185303" cy="19581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5" name="Group 24">
            <a:extLst>
              <a:ext uri="{FF2B5EF4-FFF2-40B4-BE49-F238E27FC236}">
                <a16:creationId xmlns:a16="http://schemas.microsoft.com/office/drawing/2014/main" id="{46C73D89-51C4-464C-9E77-262A78101512}"/>
              </a:ext>
            </a:extLst>
          </p:cNvPr>
          <p:cNvGrpSpPr/>
          <p:nvPr/>
        </p:nvGrpSpPr>
        <p:grpSpPr>
          <a:xfrm>
            <a:off x="7541582" y="2610110"/>
            <a:ext cx="2356630" cy="2158887"/>
            <a:chOff x="9261990" y="377252"/>
            <a:chExt cx="2356630" cy="2158887"/>
          </a:xfrm>
        </p:grpSpPr>
        <p:pic>
          <p:nvPicPr>
            <p:cNvPr id="34" name="Picture 4" descr="Soap bubble Speech balloon, shape, speech Balloon, cartoon, desktop  Wallpaper png | PNGWing">
              <a:extLst>
                <a:ext uri="{FF2B5EF4-FFF2-40B4-BE49-F238E27FC236}">
                  <a16:creationId xmlns:a16="http://schemas.microsoft.com/office/drawing/2014/main" id="{86B8FEA6-49D2-4090-BBA9-E8C31A8323E5}"/>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2609" b="97283" l="1522" r="97935">
                          <a14:foregroundMark x1="13587" y1="28587" x2="17283" y2="20870"/>
                          <a14:foregroundMark x1="17283" y1="20870" x2="28152" y2="11957"/>
                          <a14:foregroundMark x1="28152" y1="11957" x2="63478" y2="4783"/>
                          <a14:foregroundMark x1="63478" y1="4783" x2="75489" y2="8682"/>
                          <a14:foregroundMark x1="87094" y1="18383" x2="93804" y2="40217"/>
                          <a14:foregroundMark x1="93804" y1="40217" x2="92826" y2="55870"/>
                          <a14:foregroundMark x1="92826" y1="55870" x2="92717" y2="56413"/>
                          <a14:foregroundMark x1="18370" y1="29674" x2="10326" y2="42174"/>
                          <a14:foregroundMark x1="10326" y1="42174" x2="7935" y2="52935"/>
                          <a14:foregroundMark x1="7935" y1="52935" x2="9348" y2="62609"/>
                          <a14:foregroundMark x1="9348" y1="62609" x2="12609" y2="69674"/>
                          <a14:foregroundMark x1="12609" y1="69674" x2="34130" y2="84348"/>
                          <a14:foregroundMark x1="34130" y1="84348" x2="46848" y2="87826"/>
                          <a14:foregroundMark x1="31087" y1="88696" x2="49783" y2="93696"/>
                          <a14:foregroundMark x1="49783" y1="93696" x2="56848" y2="93696"/>
                          <a14:foregroundMark x1="56848" y1="93696" x2="81848" y2="78370"/>
                          <a14:foregroundMark x1="81848" y1="78370" x2="90978" y2="67717"/>
                          <a14:foregroundMark x1="95543" y1="37609" x2="93913" y2="68587"/>
                          <a14:foregroundMark x1="93913" y1="68587" x2="93587" y2="69457"/>
                          <a14:foregroundMark x1="97283" y1="42174" x2="98152" y2="56413"/>
                          <a14:foregroundMark x1="68696" y1="6304" x2="48261" y2="2609"/>
                          <a14:foregroundMark x1="48261" y1="2609" x2="34783" y2="5652"/>
                          <a14:foregroundMark x1="5000" y1="35435" x2="3478" y2="56522"/>
                          <a14:foregroundMark x1="3478" y1="56522" x2="5870" y2="64565"/>
                          <a14:foregroundMark x1="5870" y1="64565" x2="6522" y2="65326"/>
                          <a14:foregroundMark x1="15761" y1="29891" x2="34565" y2="19674"/>
                          <a14:foregroundMark x1="14891" y1="25761" x2="27391" y2="16630"/>
                          <a14:foregroundMark x1="11630" y1="40870" x2="16413" y2="44130"/>
                          <a14:foregroundMark x1="40652" y1="97283" x2="48478" y2="97283"/>
                          <a14:foregroundMark x1="48478" y1="97283" x2="51413" y2="96848"/>
                          <a14:foregroundMark x1="1739" y1="44130" x2="3913" y2="54457"/>
                          <a14:foregroundMark x1="1522" y1="48696" x2="1522" y2="48696"/>
                          <a14:backgroundMark x1="76522" y1="7609" x2="89457" y2="15217"/>
                          <a14:backgroundMark x1="89457" y1="15217" x2="90326" y2="16413"/>
                          <a14:backgroundMark x1="83913" y1="13370" x2="89674" y2="18152"/>
                        </a14:backgroundRemoval>
                      </a14:imgEffect>
                    </a14:imgLayer>
                  </a14:imgProps>
                </a:ext>
                <a:ext uri="{28A0092B-C50C-407E-A947-70E740481C1C}">
                  <a14:useLocalDpi xmlns:a14="http://schemas.microsoft.com/office/drawing/2010/main" val="0"/>
                </a:ext>
              </a:extLst>
            </a:blip>
            <a:srcRect/>
            <a:stretch>
              <a:fillRect/>
            </a:stretch>
          </p:blipFill>
          <p:spPr bwMode="auto">
            <a:xfrm>
              <a:off x="9459733" y="377252"/>
              <a:ext cx="2158887" cy="2158887"/>
            </a:xfrm>
            <a:prstGeom prst="rect">
              <a:avLst/>
            </a:prstGeom>
            <a:noFill/>
            <a:extLst>
              <a:ext uri="{909E8E84-426E-40DD-AFC4-6F175D3DCCD1}">
                <a14:hiddenFill xmlns:a14="http://schemas.microsoft.com/office/drawing/2010/main">
                  <a:solidFill>
                    <a:srgbClr val="FFFFFF"/>
                  </a:solidFill>
                </a14:hiddenFill>
              </a:ext>
            </a:extLst>
          </p:spPr>
        </p:pic>
        <p:pic>
          <p:nvPicPr>
            <p:cNvPr id="12300" name="Picture 12" descr="Set of Cute Snail Cartoon Character. 3098757 Vector Art at Vecteezy">
              <a:extLst>
                <a:ext uri="{FF2B5EF4-FFF2-40B4-BE49-F238E27FC236}">
                  <a16:creationId xmlns:a16="http://schemas.microsoft.com/office/drawing/2014/main" id="{C3F8F03A-B199-4F99-B4C8-0E16EE60B450}"/>
                </a:ext>
              </a:extLst>
            </p:cNvPr>
            <p:cNvPicPr>
              <a:picLocks noChangeAspect="1" noChangeArrowheads="1"/>
            </p:cNvPicPr>
            <p:nvPr/>
          </p:nvPicPr>
          <p:blipFill rotWithShape="1">
            <a:blip r:embed="rId18" cstate="hqprint">
              <a:extLst>
                <a:ext uri="{BEBA8EAE-BF5A-486C-A8C5-ECC9F3942E4B}">
                  <a14:imgProps xmlns:a14="http://schemas.microsoft.com/office/drawing/2010/main">
                    <a14:imgLayer r:embed="rId19">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a:off x="9261990" y="676495"/>
              <a:ext cx="2185303" cy="1732218"/>
            </a:xfrm>
            <a:prstGeom prst="rect">
              <a:avLst/>
            </a:prstGeom>
            <a:noFill/>
            <a:extLst>
              <a:ext uri="{909E8E84-426E-40DD-AFC4-6F175D3DCCD1}">
                <a14:hiddenFill xmlns:a14="http://schemas.microsoft.com/office/drawing/2010/main">
                  <a:solidFill>
                    <a:srgbClr val="FFFFFF"/>
                  </a:solidFill>
                </a14:hiddenFill>
              </a:ext>
            </a:extLst>
          </p:spPr>
        </p:pic>
      </p:grpSp>
      <p:pic>
        <p:nvPicPr>
          <p:cNvPr id="39" name="Picture 14" descr="Funny colorful numbers set on white background Vector Image">
            <a:hlinkClick r:id="rId20" action="ppaction://hlinksldjump"/>
            <a:extLst>
              <a:ext uri="{FF2B5EF4-FFF2-40B4-BE49-F238E27FC236}">
                <a16:creationId xmlns:a16="http://schemas.microsoft.com/office/drawing/2014/main" id="{4CB04BBA-9927-41A8-A7AC-CD5907E549E8}"/>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37" b="31766" l="15975" r="38519">
                        <a14:foregroundMark x1="26800" y1="12037" x2="26800" y2="12037"/>
                        <a14:foregroundMark x1="28000" y1="12315" x2="28000" y2="12593"/>
                        <a14:foregroundMark x1="28000" y1="12593" x2="28000" y2="12593"/>
                      </a14:backgroundRemoval>
                    </a14:imgEffect>
                  </a14:imgLayer>
                </a14:imgProps>
              </a:ext>
              <a:ext uri="{28A0092B-C50C-407E-A947-70E740481C1C}">
                <a14:useLocalDpi xmlns:a14="http://schemas.microsoft.com/office/drawing/2010/main" val="0"/>
              </a:ext>
            </a:extLst>
          </a:blip>
          <a:srcRect l="13157" t="7321" r="58663" b="65518"/>
          <a:stretch/>
        </p:blipFill>
        <p:spPr bwMode="auto">
          <a:xfrm>
            <a:off x="4953453" y="3918342"/>
            <a:ext cx="924288" cy="9621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Funny colorful numbers set on white background Vector Image">
            <a:hlinkClick r:id="rId23" action="ppaction://hlinksldjump"/>
            <a:extLst>
              <a:ext uri="{FF2B5EF4-FFF2-40B4-BE49-F238E27FC236}">
                <a16:creationId xmlns:a16="http://schemas.microsoft.com/office/drawing/2014/main" id="{EE42ADD2-0429-476D-8858-74BF79BFBAB6}"/>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2">
                    <a14:imgEffect>
                      <a14:backgroundRemoval t="10512" b="31861" l="40070" r="61950">
                        <a14:foregroundMark x1="46600" y1="13333" x2="52800" y2="12778"/>
                        <a14:foregroundMark x1="48300" y1="11759" x2="53100" y2="12593"/>
                      </a14:backgroundRemoval>
                    </a14:imgEffect>
                  </a14:imgLayer>
                </a14:imgProps>
              </a:ext>
              <a:ext uri="{28A0092B-C50C-407E-A947-70E740481C1C}">
                <a14:useLocalDpi xmlns:a14="http://schemas.microsoft.com/office/drawing/2010/main" val="0"/>
              </a:ext>
            </a:extLst>
          </a:blip>
          <a:srcRect l="37335" t="7843" r="35315" b="65470"/>
          <a:stretch/>
        </p:blipFill>
        <p:spPr bwMode="auto">
          <a:xfrm>
            <a:off x="7188425" y="2206133"/>
            <a:ext cx="837051" cy="88211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Funny colorful numbers set on white background Vector Image">
            <a:hlinkClick r:id="rId25" action="ppaction://hlinksldjump"/>
            <a:extLst>
              <a:ext uri="{FF2B5EF4-FFF2-40B4-BE49-F238E27FC236}">
                <a16:creationId xmlns:a16="http://schemas.microsoft.com/office/drawing/2014/main" id="{8C506543-9D07-4466-A9A5-52307240C7AE}"/>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2">
                    <a14:imgEffect>
                      <a14:backgroundRemoval t="10804" b="30304" l="65746" r="88526">
                        <a14:foregroundMark x1="72600" y1="11759" x2="77100" y2="11481"/>
                        <a14:foregroundMark x1="80500" y1="14907" x2="80500" y2="14907"/>
                      </a14:backgroundRemoval>
                    </a14:imgEffect>
                  </a14:imgLayer>
                </a14:imgProps>
              </a:ext>
              <a:ext uri="{28A0092B-C50C-407E-A947-70E740481C1C}">
                <a14:useLocalDpi xmlns:a14="http://schemas.microsoft.com/office/drawing/2010/main" val="0"/>
              </a:ext>
            </a:extLst>
          </a:blip>
          <a:srcRect l="62899" t="8366" r="8627" b="67259"/>
          <a:stretch/>
        </p:blipFill>
        <p:spPr bwMode="auto">
          <a:xfrm>
            <a:off x="9634328" y="1911648"/>
            <a:ext cx="948819" cy="87718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Crab vectors free download graphic art designs">
            <a:extLst>
              <a:ext uri="{FF2B5EF4-FFF2-40B4-BE49-F238E27FC236}">
                <a16:creationId xmlns:a16="http://schemas.microsoft.com/office/drawing/2014/main" id="{55E63834-7D4A-4081-ACDA-000443C16BA5}"/>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7">
                    <a14:imgEffect>
                      <a14:backgroundRemoval t="32311" b="92689" l="46667" r="94000">
                        <a14:foregroundMark x1="76000" y1="32547" x2="84167" y2="33726"/>
                        <a14:foregroundMark x1="62667" y1="60142" x2="66667" y2="58255"/>
                        <a14:foregroundMark x1="70333" y1="57075" x2="75833" y2="57075"/>
                        <a14:foregroundMark x1="64833" y1="71226" x2="75000" y2="73585"/>
                        <a14:foregroundMark x1="46667" y1="58726" x2="46667" y2="58726"/>
                        <a14:foregroundMark x1="67167" y1="76179" x2="74333" y2="68396"/>
                        <a14:foregroundMark x1="74333" y1="68396" x2="75833" y2="67925"/>
                      </a14:backgroundRemoval>
                    </a14:imgEffect>
                  </a14:imgLayer>
                </a14:imgProps>
              </a:ext>
              <a:ext uri="{28A0092B-C50C-407E-A947-70E740481C1C}">
                <a14:useLocalDpi xmlns:a14="http://schemas.microsoft.com/office/drawing/2010/main" val="0"/>
              </a:ext>
            </a:extLst>
          </a:blip>
          <a:srcRect l="41552" t="28757"/>
          <a:stretch/>
        </p:blipFill>
        <p:spPr bwMode="auto">
          <a:xfrm>
            <a:off x="12371378" y="4352103"/>
            <a:ext cx="3461223" cy="29813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Set of Cute Snail Cartoon Character. 3098757 Vector Art at Vecteezy">
            <a:extLst>
              <a:ext uri="{FF2B5EF4-FFF2-40B4-BE49-F238E27FC236}">
                <a16:creationId xmlns:a16="http://schemas.microsoft.com/office/drawing/2014/main" id="{7CF03B4A-CB96-4D8A-B2C8-6AF0847BB40C}"/>
              </a:ext>
            </a:extLst>
          </p:cNvPr>
          <p:cNvPicPr>
            <a:picLocks noChangeAspect="1" noChangeArrowheads="1"/>
          </p:cNvPicPr>
          <p:nvPr/>
        </p:nvPicPr>
        <p:blipFill rotWithShape="1">
          <a:blip r:embed="rId28" cstate="hqprint">
            <a:extLst>
              <a:ext uri="{BEBA8EAE-BF5A-486C-A8C5-ECC9F3942E4B}">
                <a14:imgProps xmlns:a14="http://schemas.microsoft.com/office/drawing/2010/main">
                  <a14:imgLayer r:embed="rId19">
                    <a14:imgEffect>
                      <a14:backgroundRemoval t="3544" b="31899" l="4716" r="42448"/>
                    </a14:imgEffect>
                  </a14:imgLayer>
                </a14:imgProps>
              </a:ext>
              <a:ext uri="{28A0092B-C50C-407E-A947-70E740481C1C}">
                <a14:useLocalDpi xmlns:a14="http://schemas.microsoft.com/office/drawing/2010/main" val="0"/>
              </a:ext>
            </a:extLst>
          </a:blip>
          <a:srcRect r="52836" b="64556"/>
          <a:stretch/>
        </p:blipFill>
        <p:spPr bwMode="auto">
          <a:xfrm flipH="1">
            <a:off x="-2089545" y="5311646"/>
            <a:ext cx="2084910" cy="156682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0BBAC634-128D-4808-B15E-C0FA8C1219C1}"/>
              </a:ext>
            </a:extLst>
          </p:cNvPr>
          <p:cNvPicPr>
            <a:picLocks noChangeAspect="1"/>
          </p:cNvPicPr>
          <p:nvPr/>
        </p:nvPicPr>
        <p:blipFill rotWithShape="1">
          <a:blip r:embed="rId29">
            <a:extLst>
              <a:ext uri="{BEBA8EAE-BF5A-486C-A8C5-ECC9F3942E4B}">
                <a14:imgProps xmlns:a14="http://schemas.microsoft.com/office/drawing/2010/main">
                  <a14:imgLayer r:embed="rId15">
                    <a14:imgEffect>
                      <a14:backgroundRemoval t="10833" b="45833" l="68056" r="97396">
                        <a14:foregroundMark x1="97569" y1="15000" x2="97569" y2="15000"/>
                        <a14:foregroundMark x1="89236" y1="12500" x2="89236" y2="12500"/>
                        <a14:foregroundMark x1="92361" y1="10833" x2="92361" y2="10833"/>
                        <a14:foregroundMark x1="84028" y1="21944" x2="84028" y2="21944"/>
                        <a14:foregroundMark x1="85590" y1="18889" x2="85590" y2="18889"/>
                        <a14:foregroundMark x1="79688" y1="22778" x2="79688" y2="22778"/>
                        <a14:foregroundMark x1="82118" y1="25278" x2="82118" y2="25278"/>
                        <a14:foregroundMark x1="80035" y1="25278" x2="80035" y2="25278"/>
                        <a14:foregroundMark x1="83507" y1="23611" x2="83507" y2="23611"/>
                        <a14:foregroundMark x1="79514" y1="28056" x2="79514" y2="28056"/>
                        <a14:foregroundMark x1="84549" y1="26111" x2="84549" y2="26111"/>
                      </a14:backgroundRemoval>
                    </a14:imgEffect>
                  </a14:imgLayer>
                </a14:imgProps>
              </a:ext>
              <a:ext uri="{28A0092B-C50C-407E-A947-70E740481C1C}">
                <a14:useLocalDpi xmlns:a14="http://schemas.microsoft.com/office/drawing/2010/main" val="0"/>
              </a:ext>
            </a:extLst>
          </a:blip>
          <a:srcRect l="64658" t="7552" b="49582"/>
          <a:stretch/>
        </p:blipFill>
        <p:spPr>
          <a:xfrm>
            <a:off x="-3445761" y="55468"/>
            <a:ext cx="3206201" cy="2430514"/>
          </a:xfrm>
          <a:prstGeom prst="rect">
            <a:avLst/>
          </a:prstGeom>
        </p:spPr>
      </p:pic>
      <p:grpSp>
        <p:nvGrpSpPr>
          <p:cNvPr id="46" name="Group 45">
            <a:extLst>
              <a:ext uri="{FF2B5EF4-FFF2-40B4-BE49-F238E27FC236}">
                <a16:creationId xmlns:a16="http://schemas.microsoft.com/office/drawing/2014/main" id="{F8CEF26B-143D-4FDE-BFBD-E495C2BD3FF6}"/>
              </a:ext>
            </a:extLst>
          </p:cNvPr>
          <p:cNvGrpSpPr/>
          <p:nvPr/>
        </p:nvGrpSpPr>
        <p:grpSpPr>
          <a:xfrm flipH="1">
            <a:off x="0" y="917636"/>
            <a:ext cx="4032349" cy="2378764"/>
            <a:chOff x="2703431" y="24069"/>
            <a:chExt cx="4032349" cy="2378764"/>
          </a:xfrm>
        </p:grpSpPr>
        <p:pic>
          <p:nvPicPr>
            <p:cNvPr id="47" name="Picture 31">
              <a:extLst>
                <a:ext uri="{FF2B5EF4-FFF2-40B4-BE49-F238E27FC236}">
                  <a16:creationId xmlns:a16="http://schemas.microsoft.com/office/drawing/2014/main" id="{7CEF29E6-F0BE-4732-837B-53C1AB017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2703431" y="24069"/>
              <a:ext cx="4032349" cy="2378764"/>
            </a:xfrm>
            <a:prstGeom prst="rect">
              <a:avLst/>
            </a:prstGeom>
          </p:spPr>
        </p:pic>
        <p:sp>
          <p:nvSpPr>
            <p:cNvPr id="48" name="TextBox 47">
              <a:extLst>
                <a:ext uri="{FF2B5EF4-FFF2-40B4-BE49-F238E27FC236}">
                  <a16:creationId xmlns:a16="http://schemas.microsoft.com/office/drawing/2014/main" id="{19D72C0B-608F-40AE-8556-F92F6DB17475}"/>
                </a:ext>
              </a:extLst>
            </p:cNvPr>
            <p:cNvSpPr txBox="1"/>
            <p:nvPr/>
          </p:nvSpPr>
          <p:spPr>
            <a:xfrm>
              <a:off x="3130725" y="588214"/>
              <a:ext cx="3049274"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Chúng mình cùng lên đường thôi!</a:t>
              </a:r>
              <a:endParaRPr kumimoji="0" lang="en-US" sz="28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3" name="Rectangle: Rounded Corners 2">
            <a:hlinkClick r:id="rId30" action="ppaction://hlinksldjump"/>
            <a:extLst>
              <a:ext uri="{FF2B5EF4-FFF2-40B4-BE49-F238E27FC236}">
                <a16:creationId xmlns:a16="http://schemas.microsoft.com/office/drawing/2014/main" id="{B03509F6-23A8-486F-A3B6-EF22B903DE53}"/>
              </a:ext>
            </a:extLst>
          </p:cNvPr>
          <p:cNvSpPr/>
          <p:nvPr/>
        </p:nvSpPr>
        <p:spPr>
          <a:xfrm>
            <a:off x="10572750" y="182880"/>
            <a:ext cx="1474470" cy="58293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latin typeface="Calibri" panose="020F0502020204030204" pitchFamily="34" charset="0"/>
                <a:cs typeface="Calibri" panose="020F0502020204030204" pitchFamily="34" charset="0"/>
              </a:rPr>
              <a:t>Học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tiếp</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58977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48" presetClass="path" presetSubtype="0" accel="50000" decel="50000" fill="hold" nodeType="withEffect">
                                  <p:stCondLst>
                                    <p:cond delay="0"/>
                                  </p:stCondLst>
                                  <p:childTnLst>
                                    <p:animMotion origin="layout" path="M -0.02682 -0.09143 C -0.01888 -0.08333 -0.00976 -0.07546 -0.00585 -0.06551 C -0.00182 -0.0544 0.00013 -0.04143 0.00222 -0.02847 C 0.00417 -0.01551 0.00222 -0.0044 0.00013 0.00764 C -0.00182 0.01852 -0.00481 0.03056 -0.01184 0.04051 C -0.01783 0.05047 -0.02786 0.05857 -0.0388 0.06459 C -0.04882 0.0706 -0.0608 0.07454 -0.07278 0.07662 C -0.08476 0.07847 -0.09687 0.07847 -0.10781 0.07662 C -0.11979 0.07454 -0.13085 0.06968 -0.13984 0.06158 C -0.14882 0.05463 -0.15677 0.0456 -0.1608 0.03449 C -0.16588 0.02454 -0.16783 0.01065 -0.16783 -0.00046 C -0.16888 -0.01134 -0.16783 -0.02453 -0.16276 -0.03541 C -0.15781 -0.04537 -0.14882 -0.05347 -0.13684 -0.0574 C -0.12487 -0.06041 -0.11276 -0.05648 -0.10481 -0.04953 C -0.09778 -0.04236 -0.09283 -0.03148 -0.09179 -0.01852 C -0.09179 -0.00532 -0.09283 0.00648 -0.09778 0.01667 C -0.10286 0.02662 -0.10182 0.02847 -0.12187 0.04167 C -0.13984 0.05556 -0.15781 0.05162 -0.16888 0.05255 C -0.17981 0.05255 -0.1888 0.04861 -0.19987 0.04468 C -0.21184 0.03959 -0.22187 0.03056 -0.22877 0.02246 C -0.2358 0.01459 -0.2388 0.00463 -0.24283 -0.01134 C -0.24583 -0.02754 -0.24583 -0.03541 -0.24583 -0.04745 C -0.24583 -0.05949 -0.24583 -0.07153 -0.24583 -0.08333 " pathEditMode="relative" rAng="0" ptsTypes="AAAAAAAAAAAAAAAAAAAAAAA">
                                      <p:cBhvr>
                                        <p:cTn id="8" dur="2000" fill="hold"/>
                                        <p:tgtEl>
                                          <p:spTgt spid="23"/>
                                        </p:tgtEl>
                                        <p:attrNameLst>
                                          <p:attrName>ppt_x</p:attrName>
                                          <p:attrName>ppt_y</p:attrName>
                                        </p:attrNameLst>
                                      </p:cBhvr>
                                      <p:rCtr x="-9466" y="8472"/>
                                    </p:animMotion>
                                  </p:childTnLst>
                                </p:cTn>
                              </p:par>
                              <p:par>
                                <p:cTn id="9" presetID="1" presetClass="entr" presetSubtype="0" fill="hold" nodeType="withEffect">
                                  <p:stCondLst>
                                    <p:cond delay="2000"/>
                                  </p:stCondLst>
                                  <p:childTnLst>
                                    <p:set>
                                      <p:cBhvr>
                                        <p:cTn id="10" dur="1" fill="hold">
                                          <p:stCondLst>
                                            <p:cond delay="0"/>
                                          </p:stCondLst>
                                        </p:cTn>
                                        <p:tgtEl>
                                          <p:spTgt spid="24"/>
                                        </p:tgtEl>
                                        <p:attrNameLst>
                                          <p:attrName>style.visibility</p:attrName>
                                        </p:attrNameLst>
                                      </p:cBhvr>
                                      <p:to>
                                        <p:strVal val="visible"/>
                                      </p:to>
                                    </p:set>
                                  </p:childTnLst>
                                </p:cTn>
                              </p:par>
                              <p:par>
                                <p:cTn id="11" presetID="51" presetClass="path" presetSubtype="0" accel="50000" decel="50000" fill="hold" nodeType="withEffect">
                                  <p:stCondLst>
                                    <p:cond delay="2000"/>
                                  </p:stCondLst>
                                  <p:childTnLst>
                                    <p:animMotion origin="layout" path="M -0.06784 1.11111E-6 L -0.05768 -0.08773 C -0.05534 -0.10625 -0.05404 -0.1338 -0.05404 -0.1625 C -0.05404 -0.19537 -0.05534 -0.2213 -0.05768 -0.23982 L -0.06784 -0.32732 " pathEditMode="relative" rAng="0" ptsTypes="AAAAA">
                                      <p:cBhvr>
                                        <p:cTn id="12" dur="2000" fill="hold"/>
                                        <p:tgtEl>
                                          <p:spTgt spid="24"/>
                                        </p:tgtEl>
                                        <p:attrNameLst>
                                          <p:attrName>ppt_x</p:attrName>
                                          <p:attrName>ppt_y</p:attrName>
                                        </p:attrNameLst>
                                      </p:cBhvr>
                                      <p:rCtr x="690" y="-16366"/>
                                    </p:animMotion>
                                  </p:childTnLst>
                                </p:cTn>
                              </p:par>
                              <p:par>
                                <p:cTn id="13" presetID="1" presetClass="entr" presetSubtype="0" fill="hold" nodeType="withEffect">
                                  <p:stCondLst>
                                    <p:cond delay="4000"/>
                                  </p:stCondLst>
                                  <p:childTnLst>
                                    <p:set>
                                      <p:cBhvr>
                                        <p:cTn id="14" dur="1" fill="hold">
                                          <p:stCondLst>
                                            <p:cond delay="0"/>
                                          </p:stCondLst>
                                        </p:cTn>
                                        <p:tgtEl>
                                          <p:spTgt spid="25"/>
                                        </p:tgtEl>
                                        <p:attrNameLst>
                                          <p:attrName>style.visibility</p:attrName>
                                        </p:attrNameLst>
                                      </p:cBhvr>
                                      <p:to>
                                        <p:strVal val="visible"/>
                                      </p:to>
                                    </p:set>
                                  </p:childTnLst>
                                </p:cTn>
                              </p:par>
                              <p:par>
                                <p:cTn id="15" presetID="42" presetClass="path" presetSubtype="0" accel="50000" decel="50000" fill="hold" nodeType="withEffect">
                                  <p:stCondLst>
                                    <p:cond delay="4000"/>
                                  </p:stCondLst>
                                  <p:childTnLst>
                                    <p:animMotion origin="layout" path="M -4.375E-6 -2.96296E-6 L 0.14154 -0.35416 " pathEditMode="relative" rAng="0" ptsTypes="AA">
                                      <p:cBhvr>
                                        <p:cTn id="16" dur="2000" fill="hold"/>
                                        <p:tgtEl>
                                          <p:spTgt spid="25"/>
                                        </p:tgtEl>
                                        <p:attrNameLst>
                                          <p:attrName>ppt_x</p:attrName>
                                          <p:attrName>ppt_y</p:attrName>
                                        </p:attrNameLst>
                                      </p:cBhvr>
                                      <p:rCtr x="7070" y="-17708"/>
                                    </p:animMotion>
                                  </p:childTnLst>
                                </p:cTn>
                              </p:par>
                              <p:par>
                                <p:cTn id="17" presetID="10" presetClass="entr" presetSubtype="0" fill="hold" nodeType="withEffect">
                                  <p:stCondLst>
                                    <p:cond delay="600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600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600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0"/>
                    </p:tgtEl>
                  </p:cond>
                </p:stCondLst>
                <p:endSync evt="end" delay="0">
                  <p:rtn val="all"/>
                </p:endSync>
                <p:childTnLst>
                  <p:par>
                    <p:cTn id="31" fill="hold">
                      <p:stCondLst>
                        <p:cond delay="0"/>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25E-7 -1.85185E-6 L -0.5237 0.00046 " pathEditMode="relative" rAng="0" ptsTypes="AA">
                                      <p:cBhvr>
                                        <p:cTn id="34" dur="2000" fill="hold"/>
                                        <p:tgtEl>
                                          <p:spTgt spid="42"/>
                                        </p:tgtEl>
                                        <p:attrNameLst>
                                          <p:attrName>ppt_x</p:attrName>
                                          <p:attrName>ppt_y</p:attrName>
                                        </p:attrNameLst>
                                      </p:cBhvr>
                                      <p:rCtr x="-26185" y="23"/>
                                    </p:animMotion>
                                  </p:childTnLst>
                                </p:cTn>
                              </p:par>
                              <p:par>
                                <p:cTn id="35" presetID="1" presetClass="exit" presetSubtype="0" fill="hold"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70833E-6 2.59259E-6 L 0.46328 0.01412 " pathEditMode="relative" rAng="0" ptsTypes="AA">
                                      <p:cBhvr>
                                        <p:cTn id="43" dur="5000" fill="hold"/>
                                        <p:tgtEl>
                                          <p:spTgt spid="43"/>
                                        </p:tgtEl>
                                        <p:attrNameLst>
                                          <p:attrName>ppt_x</p:attrName>
                                          <p:attrName>ppt_y</p:attrName>
                                        </p:attrNameLst>
                                      </p:cBhvr>
                                      <p:rCtr x="23164" y="694"/>
                                    </p:animMotion>
                                  </p:childTnLst>
                                </p:cTn>
                              </p:par>
                              <p:par>
                                <p:cTn id="44" presetID="1" presetClass="exit" presetSubtype="0" fill="hold" nodeType="with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37" presetClass="path" presetSubtype="0" accel="50000" decel="50000" fill="hold" nodeType="clickEffect">
                                  <p:stCondLst>
                                    <p:cond delay="0"/>
                                  </p:stCondLst>
                                  <p:childTnLst>
                                    <p:animMotion origin="layout" path="M 1.875E-6 0.01412 L 0.15794 0.04351 C 0.19075 0.05023 0.2401 0.05393 0.29193 0.05393 C 0.35078 0.05393 0.39805 0.05023 0.43086 0.04351 L 0.58893 0.01412 " pathEditMode="relative" rAng="0" ptsTypes="AAAAA">
                                      <p:cBhvr>
                                        <p:cTn id="52" dur="2000" fill="hold"/>
                                        <p:tgtEl>
                                          <p:spTgt spid="30"/>
                                        </p:tgtEl>
                                        <p:attrNameLst>
                                          <p:attrName>ppt_x</p:attrName>
                                          <p:attrName>ppt_y</p:attrName>
                                        </p:attrNameLst>
                                      </p:cBhvr>
                                      <p:rCtr x="29440" y="1991"/>
                                    </p:animMotion>
                                  </p:childTnLst>
                                </p:cTn>
                              </p:par>
                              <p:par>
                                <p:cTn id="53" presetID="1" presetClass="exit" presetSubtype="0" fill="hold" nodeType="withEffect">
                                  <p:stCondLst>
                                    <p:cond delay="0"/>
                                  </p:stCondLst>
                                  <p:childTnLst>
                                    <p:set>
                                      <p:cBhvr>
                                        <p:cTn id="54" dur="1" fill="hold">
                                          <p:stCondLst>
                                            <p:cond delay="0"/>
                                          </p:stCondLst>
                                        </p:cTn>
                                        <p:tgtEl>
                                          <p:spTgt spid="23"/>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ADMIN\Desktop\Giai cuu dai duong 2\Picture1.png">
            <a:extLst>
              <a:ext uri="{FF2B5EF4-FFF2-40B4-BE49-F238E27FC236}">
                <a16:creationId xmlns:a16="http://schemas.microsoft.com/office/drawing/2014/main" id="{589C3CEE-8F40-4771-B9D3-4DD3A9CACE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4" action="ppaction://hlinksldjump"/>
            <a:extLst>
              <a:ext uri="{FF2B5EF4-FFF2-40B4-BE49-F238E27FC236}">
                <a16:creationId xmlns:a16="http://schemas.microsoft.com/office/drawing/2014/main" id="{5E5DFBAD-F2E0-441B-AA03-1EEED082F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7778" b="80556" l="29688" r="49306">
                        <a14:foregroundMark x1="39583" y1="55000" x2="40972" y2="57500"/>
                        <a14:foregroundMark x1="32292" y1="55278" x2="32292" y2="55278"/>
                        <a14:foregroundMark x1="29861" y1="53889" x2="29861" y2="53889"/>
                        <a14:foregroundMark x1="41319" y1="51944" x2="41319" y2="51944"/>
                        <a14:foregroundMark x1="43229" y1="52500" x2="43229" y2="52500"/>
                        <a14:foregroundMark x1="43924" y1="51111" x2="43924" y2="51111"/>
                        <a14:foregroundMark x1="43924" y1="51667" x2="43924" y2="51667"/>
                        <a14:foregroundMark x1="40104" y1="50833" x2="40104" y2="50833"/>
                        <a14:foregroundMark x1="31424" y1="48889" x2="31424" y2="48889"/>
                        <a14:foregroundMark x1="33854" y1="47778" x2="33854" y2="47778"/>
                        <a14:foregroundMark x1="35764" y1="47778" x2="35764" y2="47778"/>
                        <a14:foregroundMark x1="37326" y1="48889" x2="37326" y2="48889"/>
                        <a14:foregroundMark x1="47569" y1="54722" x2="47569" y2="54722"/>
                        <a14:foregroundMark x1="45313" y1="53889" x2="45313" y2="53889"/>
                        <a14:foregroundMark x1="38368" y1="48889" x2="38368" y2="48889"/>
                        <a14:foregroundMark x1="42188" y1="51389" x2="42188" y2="51389"/>
                        <a14:foregroundMark x1="41146" y1="50833" x2="41146" y2="50833"/>
                        <a14:foregroundMark x1="38715" y1="49722" x2="38715" y2="49722"/>
                        <a14:foregroundMark x1="44444" y1="53611" x2="44444" y2="53611"/>
                        <a14:foregroundMark x1="46354" y1="54722" x2="46354" y2="54722"/>
                        <a14:foregroundMark x1="49306" y1="66944" x2="49306" y2="66944"/>
                        <a14:backgroundMark x1="34028" y1="49444" x2="34028" y2="49444"/>
                        <a14:backgroundMark x1="38021" y1="50278" x2="38021" y2="50278"/>
                        <a14:backgroundMark x1="42535" y1="54167" x2="42535" y2="54167"/>
                        <a14:backgroundMark x1="40625" y1="51944" x2="40625" y2="51944"/>
                        <a14:backgroundMark x1="41146" y1="51944" x2="41146" y2="51944"/>
                        <a14:backgroundMark x1="43576" y1="54444" x2="43576" y2="54444"/>
                      </a14:backgroundRemoval>
                    </a14:imgEffect>
                  </a14:imgLayer>
                </a14:imgProps>
              </a:ext>
              <a:ext uri="{28A0092B-C50C-407E-A947-70E740481C1C}">
                <a14:useLocalDpi xmlns:a14="http://schemas.microsoft.com/office/drawing/2010/main" val="0"/>
              </a:ext>
            </a:extLst>
          </a:blip>
          <a:srcRect l="28198" t="43899" r="48519" b="14766"/>
          <a:stretch/>
        </p:blipFill>
        <p:spPr>
          <a:xfrm rot="21060732" flipH="1">
            <a:off x="309279" y="3138320"/>
            <a:ext cx="2405286" cy="2668796"/>
          </a:xfrm>
          <a:prstGeom prst="rect">
            <a:avLst/>
          </a:prstGeom>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6675" y="0"/>
            <a:ext cx="12011025" cy="3570238"/>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95549" y="956354"/>
            <a:ext cx="7788323"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bài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Mặt</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trời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xanh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của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tôi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tiếng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mưa</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trong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rừng</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cọ</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được</a:t>
            </a:r>
            <a:r>
              <a:rPr lang="en-US" sz="3600" b="1" i="1" dirty="0">
                <a:solidFill>
                  <a:srgbClr val="0070C0"/>
                </a:solidFill>
                <a:latin typeface="Calibri" panose="020F0502020204030204" pitchFamily="34" charset="0"/>
                <a:cs typeface="Calibri" panose="020F0502020204030204" pitchFamily="34" charset="0"/>
              </a:rPr>
              <a:t> so </a:t>
            </a:r>
            <a:r>
              <a:rPr lang="en-US" sz="3600" b="1" i="1" dirty="0" err="1">
                <a:solidFill>
                  <a:srgbClr val="0070C0"/>
                </a:solidFill>
                <a:latin typeface="Calibri" panose="020F0502020204030204" pitchFamily="34" charset="0"/>
                <a:cs typeface="Calibri" panose="020F0502020204030204" pitchFamily="34" charset="0"/>
              </a:rPr>
              <a:t>sánh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với</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hình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ảnh</a:t>
            </a:r>
            <a:r>
              <a:rPr lang="en-US" sz="3600" b="1" i="1" dirty="0">
                <a:solidFill>
                  <a:srgbClr val="0070C0"/>
                </a:solidFill>
                <a:latin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cs typeface="Calibri" panose="020F0502020204030204" pitchFamily="34" charset="0"/>
              </a:rPr>
              <a:t>nào</a:t>
            </a:r>
            <a:r>
              <a:rPr lang="en-US" sz="3600" b="1" i="1" dirty="0">
                <a:solidFill>
                  <a:srgbClr val="0070C0"/>
                </a:solidFill>
                <a:latin typeface="Calibri" panose="020F0502020204030204" pitchFamily="34" charset="0"/>
                <a:cs typeface="Calibri" panose="020F0502020204030204" pitchFamily="34" charset="0"/>
              </a:rPr>
              <a:t>?</a:t>
            </a:r>
            <a:endParaRPr kumimoji="0" lang="en-US" sz="3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1ACCBACA-93F1-42BC-AA6D-E9D4B38A83D7}"/>
              </a:ext>
            </a:extLst>
          </p:cNvPr>
          <p:cNvGrpSpPr/>
          <p:nvPr/>
        </p:nvGrpSpPr>
        <p:grpSpPr>
          <a:xfrm>
            <a:off x="2695576" y="2567883"/>
            <a:ext cx="7191374" cy="3784894"/>
            <a:chOff x="780709" y="-261042"/>
            <a:chExt cx="3784894" cy="3784894"/>
          </a:xfrm>
        </p:grpSpPr>
        <p:grpSp>
          <p:nvGrpSpPr>
            <p:cNvPr id="13" name="Group 12">
              <a:extLst>
                <a:ext uri="{FF2B5EF4-FFF2-40B4-BE49-F238E27FC236}">
                  <a16:creationId xmlns:a16="http://schemas.microsoft.com/office/drawing/2014/main" id="{BC71F8DD-6697-4B30-8D2C-39F0E9F8E7C4}"/>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49C1A36F-D6FE-43F3-9141-A1733E3B4AF3}"/>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44B5A72E-0738-4A84-B74D-63DB80FC2A78}"/>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9F813064-0184-4110-B957-D4781377E45D}"/>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Tiếng</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thác</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dội</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về</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58482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2857500"/>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ADMIN\Desktop\Giai cuu dai duong 2\underwater-vector-background.jpg">
            <a:extLst>
              <a:ext uri="{FF2B5EF4-FFF2-40B4-BE49-F238E27FC236}">
                <a16:creationId xmlns:a16="http://schemas.microsoft.com/office/drawing/2014/main" id="{BBD7F960-696A-499C-8540-701AF3FEC8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248"/>
          <a:stretch/>
        </p:blipFill>
        <p:spPr bwMode="auto">
          <a:xfrm>
            <a:off x="27324"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a:extLst>
              <a:ext uri="{FF2B5EF4-FFF2-40B4-BE49-F238E27FC236}">
                <a16:creationId xmlns:a16="http://schemas.microsoft.com/office/drawing/2014/main" id="{93F4456B-D453-4F41-A2C8-6E1C4D9D29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99522" y="312294"/>
            <a:ext cx="9158525" cy="3440555"/>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254934" y="1329815"/>
            <a:ext cx="687969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Hoàn</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thành</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câu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thơ</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sau</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1" baseline="0" dirty="0" err="1">
                <a:solidFill>
                  <a:srgbClr val="0070C0"/>
                </a:solidFill>
                <a:latin typeface="Calibri" panose="020F0502020204030204" pitchFamily="34" charset="0"/>
                <a:cs typeface="Calibri" panose="020F0502020204030204" pitchFamily="34" charset="0"/>
              </a:rPr>
              <a:t>Từ</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khi</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rừng</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cọ</a:t>
            </a:r>
            <a:r>
              <a:rPr lang="en-US" sz="3200" b="1" i="1" dirty="0">
                <a:solidFill>
                  <a:srgbClr val="0070C0"/>
                </a:solidFill>
                <a:latin typeface="Calibri" panose="020F0502020204030204" pitchFamily="34" charset="0"/>
                <a:cs typeface="Calibri" panose="020F0502020204030204" pitchFamily="34" charset="0"/>
              </a:rPr>
              <a:t> </a:t>
            </a:r>
            <a:r>
              <a:rPr lang="en-US" sz="3200" b="1" i="1" dirty="0" err="1">
                <a:solidFill>
                  <a:srgbClr val="0070C0"/>
                </a:solidFill>
                <a:latin typeface="Calibri" panose="020F0502020204030204" pitchFamily="34" charset="0"/>
                <a:cs typeface="Calibri" panose="020F0502020204030204" pitchFamily="34" charset="0"/>
              </a:rPr>
              <a:t>nở</a:t>
            </a:r>
            <a:endParaRPr lang="en-US" sz="3200" b="1" i="1" dirty="0">
              <a:solidFill>
                <a:srgbClr val="0070C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Hoa</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vàng</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 </a:t>
            </a:r>
            <a:r>
              <a:rPr kumimoji="0" lang="en-US" sz="3200" b="1" i="1" u="none" strike="noStrike" kern="1200" cap="none" spc="0" normalizeH="0" noProof="0" dirty="0" err="1">
                <a:ln>
                  <a:noFill/>
                </a:ln>
                <a:solidFill>
                  <a:srgbClr val="0070C0"/>
                </a:solidFill>
                <a:effectLst/>
                <a:uLnTx/>
                <a:uFillTx/>
                <a:latin typeface="Calibri" panose="020F0502020204030204" pitchFamily="34" charset="0"/>
                <a:cs typeface="Calibri" panose="020F0502020204030204" pitchFamily="34" charset="0"/>
              </a:rPr>
              <a:t>như</a:t>
            </a:r>
            <a:r>
              <a:rPr kumimoji="0" lang="en-US" sz="3200" b="1" i="1" u="none" strike="noStrike" kern="1200" cap="none" spc="0" normalizeH="0" noProof="0" dirty="0">
                <a:ln>
                  <a:noFill/>
                </a:ln>
                <a:solidFill>
                  <a:srgbClr val="0070C0"/>
                </a:solidFill>
                <a:effectLst/>
                <a:uLnTx/>
                <a:uFillTx/>
                <a:latin typeface="Calibri" panose="020F0502020204030204" pitchFamily="34" charset="0"/>
                <a:cs typeface="Calibri" panose="020F0502020204030204" pitchFamily="34" charset="0"/>
              </a:rPr>
              <a:t>….</a:t>
            </a:r>
            <a:endParaRPr kumimoji="0" lang="en-US" sz="66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7" name="Picture 10" descr="Crab vectors free download graphic art designs">
            <a:hlinkClick r:id="rId6" action="ppaction://hlinksldjump"/>
            <a:extLst>
              <a:ext uri="{FF2B5EF4-FFF2-40B4-BE49-F238E27FC236}">
                <a16:creationId xmlns:a16="http://schemas.microsoft.com/office/drawing/2014/main" id="{AB7574C7-88D8-42F3-BA68-E9A71C8BC2A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32547" b="92689" l="47667" r="94167">
                        <a14:foregroundMark x1="47667" y1="53774" x2="47667" y2="53774"/>
                        <a14:foregroundMark x1="63000" y1="56368" x2="66167" y2="62028"/>
                        <a14:foregroundMark x1="71333" y1="56132" x2="74167" y2="57547"/>
                        <a14:foregroundMark x1="75333" y1="32547" x2="82333" y2="33726"/>
                        <a14:foregroundMark x1="65333" y1="57547" x2="62333" y2="62736"/>
                        <a14:foregroundMark x1="71667" y1="54245" x2="74167" y2="57783"/>
                        <a14:foregroundMark x1="70333" y1="59670" x2="74500" y2="59670"/>
                        <a14:foregroundMark x1="64833" y1="73821" x2="78167" y2="70519"/>
                        <a14:foregroundMark x1="68000" y1="69811" x2="73500" y2="79481"/>
                        <a14:foregroundMark x1="73500" y1="79481" x2="73500" y2="79481"/>
                        <a14:foregroundMark x1="65000" y1="70047" x2="75500" y2="65566"/>
                        <a14:foregroundMark x1="70500" y1="69811" x2="75333" y2="69340"/>
                        <a14:foregroundMark x1="65500" y1="76887" x2="70333" y2="76887"/>
                      </a14:backgroundRemoval>
                    </a14:imgEffect>
                  </a14:imgLayer>
                </a14:imgProps>
              </a:ext>
              <a:ext uri="{28A0092B-C50C-407E-A947-70E740481C1C}">
                <a14:useLocalDpi xmlns:a14="http://schemas.microsoft.com/office/drawing/2010/main" val="0"/>
              </a:ext>
            </a:extLst>
          </a:blip>
          <a:srcRect l="43131" t="27892"/>
          <a:stretch/>
        </p:blipFill>
        <p:spPr bwMode="auto">
          <a:xfrm>
            <a:off x="682525" y="5031924"/>
            <a:ext cx="2579951" cy="212815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35E7E86-FDA0-4CDE-B31E-F236A25ECCD0}"/>
              </a:ext>
            </a:extLst>
          </p:cNvPr>
          <p:cNvGrpSpPr/>
          <p:nvPr/>
        </p:nvGrpSpPr>
        <p:grpSpPr>
          <a:xfrm>
            <a:off x="2886076" y="2882208"/>
            <a:ext cx="7191374" cy="3784894"/>
            <a:chOff x="780709" y="-261042"/>
            <a:chExt cx="3784894" cy="3784894"/>
          </a:xfrm>
        </p:grpSpPr>
        <p:grpSp>
          <p:nvGrpSpPr>
            <p:cNvPr id="13" name="Group 12">
              <a:extLst>
                <a:ext uri="{FF2B5EF4-FFF2-40B4-BE49-F238E27FC236}">
                  <a16:creationId xmlns:a16="http://schemas.microsoft.com/office/drawing/2014/main" id="{7255BE3E-AC65-4EB0-A045-7A505BFED1BA}"/>
                </a:ext>
              </a:extLst>
            </p:cNvPr>
            <p:cNvGrpSpPr/>
            <p:nvPr/>
          </p:nvGrpSpPr>
          <p:grpSpPr>
            <a:xfrm>
              <a:off x="780709" y="-261042"/>
              <a:ext cx="3784894" cy="3784894"/>
              <a:chOff x="780709" y="-261042"/>
              <a:chExt cx="3784894" cy="3784894"/>
            </a:xfrm>
          </p:grpSpPr>
          <p:sp>
            <p:nvSpPr>
              <p:cNvPr id="17" name="Rectangle 16">
                <a:extLst>
                  <a:ext uri="{FF2B5EF4-FFF2-40B4-BE49-F238E27FC236}">
                    <a16:creationId xmlns:a16="http://schemas.microsoft.com/office/drawing/2014/main" id="{63AC8CE2-E2DC-4D87-AD88-6CD3E2561FF2}"/>
                  </a:ext>
                </a:extLst>
              </p:cNvPr>
              <p:cNvSpPr/>
              <p:nvPr/>
            </p:nvSpPr>
            <p:spPr>
              <a:xfrm>
                <a:off x="1364105" y="1019331"/>
                <a:ext cx="2602261" cy="70453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panose="020F0502020204030204"/>
                  <a:cs typeface="+mn-cs"/>
                </a:endParaRPr>
              </a:p>
            </p:txBody>
          </p:sp>
          <p:pic>
            <p:nvPicPr>
              <p:cNvPr id="18" name="Picture 4" descr="Cartoon Five Pointed Star Frame, Bullet Box, Five Pointed Star, Star PNG  Transparent Clipart Image and PSD File for Free Download">
                <a:extLst>
                  <a:ext uri="{FF2B5EF4-FFF2-40B4-BE49-F238E27FC236}">
                    <a16:creationId xmlns:a16="http://schemas.microsoft.com/office/drawing/2014/main" id="{1D22A781-8F1E-4C0B-B7AB-42D3307154C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4375" r="91875">
                            <a14:foregroundMark x1="8594" y1="32344" x2="8594" y2="45313"/>
                            <a14:foregroundMark x1="14844" y1="31406" x2="33125" y2="31875"/>
                            <a14:foregroundMark x1="27500" y1="30156" x2="33438" y2="30156"/>
                            <a14:foregroundMark x1="24219" y1="30625" x2="34531" y2="32813"/>
                            <a14:foregroundMark x1="8594" y1="68438" x2="14219" y2="65625"/>
                            <a14:foregroundMark x1="4375" y1="67969" x2="4375" y2="67969"/>
                            <a14:foregroundMark x1="91875" y1="60938" x2="91875" y2="60938"/>
                            <a14:foregroundMark x1="37344" y1="56875" x2="37344" y2="56875"/>
                          </a14:backgroundRemoval>
                        </a14:imgEffect>
                      </a14:imgLayer>
                    </a14:imgProps>
                  </a:ext>
                  <a:ext uri="{28A0092B-C50C-407E-A947-70E740481C1C}">
                    <a14:useLocalDpi xmlns:a14="http://schemas.microsoft.com/office/drawing/2010/main" val="0"/>
                  </a:ext>
                </a:extLst>
              </a:blip>
              <a:srcRect/>
              <a:stretch>
                <a:fillRect/>
              </a:stretch>
            </p:blipFill>
            <p:spPr bwMode="auto">
              <a:xfrm>
                <a:off x="780709" y="-261042"/>
                <a:ext cx="3784894" cy="3784894"/>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54EC21CC-83A1-48FD-B2F9-8EB72AD50C82}"/>
                </a:ext>
              </a:extLst>
            </p:cNvPr>
            <p:cNvSpPr txBox="1"/>
            <p:nvPr/>
          </p:nvSpPr>
          <p:spPr>
            <a:xfrm flipH="1">
              <a:off x="1339407" y="1111341"/>
              <a:ext cx="276225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C00000"/>
                  </a:solidFill>
                  <a:latin typeface="Calibri" panose="020F0502020204030204" pitchFamily="34" charset="0"/>
                  <a:cs typeface="Calibri" panose="020F0502020204030204" pitchFamily="34" charset="0"/>
                </a:rPr>
                <a:t>Hoa</a:t>
              </a:r>
              <a:r>
                <a:rPr lang="en-US" sz="3200" b="1" dirty="0">
                  <a:solidFill>
                    <a:srgbClr val="C00000"/>
                  </a:solidFill>
                  <a:latin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cs typeface="Calibri" panose="020F0502020204030204" pitchFamily="34" charset="0"/>
                </a:rPr>
                <a:t>cau</a:t>
              </a:r>
              <a:endParaRPr kumimoji="0" lang="en-US" sz="32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998739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7" name="Picture 3" descr="Mermaids aren-.... | 🌎Eddsworld🌎 Amino">
            <a:extLst>
              <a:ext uri="{FF2B5EF4-FFF2-40B4-BE49-F238E27FC236}">
                <a16:creationId xmlns:a16="http://schemas.microsoft.com/office/drawing/2014/main" id="{068502FE-812F-4175-9E24-EDBE6009B18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39806" y="3046032"/>
            <a:ext cx="2762250" cy="2476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Mermaids aren-.... | 🌎Eddsworld🌎 Amino">
            <a:extLst>
              <a:ext uri="{FF2B5EF4-FFF2-40B4-BE49-F238E27FC236}">
                <a16:creationId xmlns:a16="http://schemas.microsoft.com/office/drawing/2014/main" id="{8DC8BB81-C2C1-4E2A-96AD-BC2328AD46B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5580" y="109182"/>
            <a:ext cx="2762250" cy="27483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ermaids aren-.... | 🌎Eddsworld🌎 Amino">
            <a:extLst>
              <a:ext uri="{FF2B5EF4-FFF2-40B4-BE49-F238E27FC236}">
                <a16:creationId xmlns:a16="http://schemas.microsoft.com/office/drawing/2014/main" id="{054B277D-7E8F-44CB-B417-ACCF351FDB9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626398" y="109182"/>
            <a:ext cx="2762250" cy="2589094"/>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artoon sea bottom background for game design Vector Image">
            <a:extLst>
              <a:ext uri="{FF2B5EF4-FFF2-40B4-BE49-F238E27FC236}">
                <a16:creationId xmlns:a16="http://schemas.microsoft.com/office/drawing/2014/main" id="{E574E933-5C51-4317-BFE5-79D87DD013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038"/>
          <a:stretch/>
        </p:blipFill>
        <p:spPr bwMode="auto">
          <a:xfrm>
            <a:off x="-30805" y="0"/>
            <a:ext cx="1225381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3">
            <a:extLst>
              <a:ext uri="{FF2B5EF4-FFF2-40B4-BE49-F238E27FC236}">
                <a16:creationId xmlns:a16="http://schemas.microsoft.com/office/drawing/2014/main" id="{F56A4C7F-6CCC-490A-9A87-EB7F57C375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77729" y="1095375"/>
            <a:ext cx="8829017" cy="2133600"/>
          </a:xfrm>
          <a:prstGeom prst="rect">
            <a:avLst/>
          </a:prstGeom>
        </p:spPr>
      </p:pic>
      <p:sp>
        <p:nvSpPr>
          <p:cNvPr id="15" name="TextBox 14">
            <a:extLst>
              <a:ext uri="{FF2B5EF4-FFF2-40B4-BE49-F238E27FC236}">
                <a16:creationId xmlns:a16="http://schemas.microsoft.com/office/drawing/2014/main" id="{6AFEDC0C-E432-4346-AF66-737D8A429E1C}"/>
              </a:ext>
            </a:extLst>
          </p:cNvPr>
          <p:cNvSpPr txBox="1"/>
          <p:nvPr/>
        </p:nvSpPr>
        <p:spPr>
          <a:xfrm flipH="1">
            <a:off x="2452530" y="1133475"/>
            <a:ext cx="7834470" cy="1446550"/>
          </a:xfrm>
          <a:prstGeom prst="rect">
            <a:avLst/>
          </a:prstGeom>
          <a:noFill/>
        </p:spPr>
        <p:txBody>
          <a:bodyPr wrap="square" rtlCol="0">
            <a:spAutoFit/>
          </a:bodyPr>
          <a:lstStyle/>
          <a:p>
            <a:pPr lvl="0" algn="ctr">
              <a:defRPr/>
            </a:pPr>
            <a:r>
              <a:rPr lang="vi-VN" sz="4400" b="1" i="1" dirty="0">
                <a:solidFill>
                  <a:srgbClr val="0070C0"/>
                </a:solidFill>
                <a:latin typeface="Calibri" panose="020F0502020204030204" pitchFamily="34" charset="0"/>
                <a:cs typeface="Calibri" panose="020F0502020204030204" pitchFamily="34" charset="0"/>
              </a:rPr>
              <a:t>Nói điều em biết về một loài vật trong rừng.</a:t>
            </a:r>
            <a:endParaRPr kumimoji="0" lang="en-US" sz="4400" b="1" i="1"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34" name="Picture 12" descr="Set of Cute Snail Cartoon Character. 3098757 Vector Art at Vecteezy">
            <a:hlinkClick r:id="rId6" action="ppaction://hlinksldjump"/>
            <a:extLst>
              <a:ext uri="{FF2B5EF4-FFF2-40B4-BE49-F238E27FC236}">
                <a16:creationId xmlns:a16="http://schemas.microsoft.com/office/drawing/2014/main" id="{B8857F77-C6B9-4F58-BA0D-FE23D211107B}"/>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ackgroundRemoval t="63333" b="95990" l="5000" r="45469">
                        <a14:foregroundMark x1="15521" y1="63385" x2="17292" y2="65781"/>
                        <a14:foregroundMark x1="45469" y1="85260" x2="45469" y2="83490"/>
                      </a14:backgroundRemoval>
                    </a14:imgEffect>
                  </a14:imgLayer>
                </a14:imgProps>
              </a:ext>
              <a:ext uri="{28A0092B-C50C-407E-A947-70E740481C1C}">
                <a14:useLocalDpi xmlns:a14="http://schemas.microsoft.com/office/drawing/2010/main" val="0"/>
              </a:ext>
            </a:extLst>
          </a:blip>
          <a:srcRect t="60366" r="50000"/>
          <a:stretch/>
        </p:blipFill>
        <p:spPr bwMode="auto">
          <a:xfrm flipH="1">
            <a:off x="1269949" y="5069082"/>
            <a:ext cx="2185303" cy="173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9620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under the sea by Madita Muschket on Dribbble">
            <a:extLst>
              <a:ext uri="{FF2B5EF4-FFF2-40B4-BE49-F238E27FC236}">
                <a16:creationId xmlns:a16="http://schemas.microsoft.com/office/drawing/2014/main" id="{446DFE67-A74F-4791-A068-1A25B86B54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847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9">
            <a:extLst>
              <a:ext uri="{FF2B5EF4-FFF2-40B4-BE49-F238E27FC236}">
                <a16:creationId xmlns:a16="http://schemas.microsoft.com/office/drawing/2014/main" id="{CE2FB64B-A386-4B46-9EAD-B88C996FB9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41054" y="850559"/>
            <a:ext cx="11407515" cy="2890370"/>
          </a:xfrm>
          <a:prstGeom prst="rect">
            <a:avLst/>
          </a:prstGeom>
        </p:spPr>
      </p:pic>
      <p:pic>
        <p:nvPicPr>
          <p:cNvPr id="5122" name="Picture 2" descr="ArtStation - Nessie animations for BingoFriends">
            <a:extLst>
              <a:ext uri="{FF2B5EF4-FFF2-40B4-BE49-F238E27FC236}">
                <a16:creationId xmlns:a16="http://schemas.microsoft.com/office/drawing/2014/main" id="{28D0082A-F11A-494A-B3E7-CEA5A303A69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332134" y="2197917"/>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lub Penguin Blue Book Exam PNG, Clipart, Angle, Animals, Area, Author,  Blue Free PNG Download">
            <a:extLst>
              <a:ext uri="{FF2B5EF4-FFF2-40B4-BE49-F238E27FC236}">
                <a16:creationId xmlns:a16="http://schemas.microsoft.com/office/drawing/2014/main" id="{D0BB4280-CA38-4C35-B925-A062763FB9D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20821894" flipH="1">
            <a:off x="9626338" y="4276052"/>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ArtStation - Nessie animations for BingoFriends">
            <a:extLst>
              <a:ext uri="{FF2B5EF4-FFF2-40B4-BE49-F238E27FC236}">
                <a16:creationId xmlns:a16="http://schemas.microsoft.com/office/drawing/2014/main" id="{B5F3E276-DD79-49B0-AD0B-4F21E386F65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43431" y="2229875"/>
            <a:ext cx="2779853" cy="43621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lub Penguin Blue Book Exam PNG, Clipart, Angle, Animals, Area, Author,  Blue Free PNG Download">
            <a:extLst>
              <a:ext uri="{FF2B5EF4-FFF2-40B4-BE49-F238E27FC236}">
                <a16:creationId xmlns:a16="http://schemas.microsoft.com/office/drawing/2014/main" id="{CFE99370-580C-4445-A264-ADF06F4D5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278" b="97604" l="1374" r="98077">
                        <a14:foregroundMark x1="6593" y1="34984" x2="72115" y2="75879"/>
                        <a14:foregroundMark x1="62775" y1="39297" x2="72940" y2="82428"/>
                        <a14:foregroundMark x1="80357" y1="32428" x2="67995" y2="57987"/>
                        <a14:foregroundMark x1="67995" y1="57987" x2="56319" y2="70927"/>
                        <a14:foregroundMark x1="56319" y1="70927" x2="45330" y2="75399"/>
                        <a14:foregroundMark x1="45330" y1="75399" x2="44368" y2="84505"/>
                        <a14:foregroundMark x1="44368" y1="84505" x2="51099" y2="90256"/>
                        <a14:foregroundMark x1="51099" y1="90256" x2="67582" y2="92173"/>
                        <a14:foregroundMark x1="67582" y1="92173" x2="74038" y2="89457"/>
                        <a14:foregroundMark x1="82555" y1="35463" x2="85714" y2="64856"/>
                        <a14:foregroundMark x1="80082" y1="12620" x2="96703" y2="67891"/>
                        <a14:foregroundMark x1="86538" y1="3035" x2="86538" y2="3035"/>
                        <a14:foregroundMark x1="20192" y1="28754" x2="52885" y2="49681"/>
                        <a14:foregroundMark x1="52885" y1="49681" x2="53297" y2="49840"/>
                        <a14:foregroundMark x1="3159" y1="22843" x2="16071" y2="24920"/>
                        <a14:foregroundMark x1="1374" y1="26198" x2="5082" y2="44728"/>
                        <a14:foregroundMark x1="78159" y1="9265" x2="73901" y2="50799"/>
                        <a14:foregroundMark x1="73901" y1="50799" x2="73901" y2="50799"/>
                        <a14:foregroundMark x1="87225" y1="7348" x2="91484" y2="34185"/>
                        <a14:foregroundMark x1="91484" y1="34185" x2="91621" y2="34505"/>
                        <a14:foregroundMark x1="78022" y1="73482" x2="97390" y2="63898"/>
                        <a14:foregroundMark x1="79945" y1="82268" x2="95192" y2="65335"/>
                        <a14:foregroundMark x1="98214" y1="58626" x2="98214" y2="58626"/>
                        <a14:foregroundMark x1="59753" y1="97764" x2="67308" y2="97604"/>
                        <a14:foregroundMark x1="67308" y1="97604" x2="67582" y2="97604"/>
                        <a14:foregroundMark x1="10577" y1="18850" x2="43544" y2="20447"/>
                        <a14:foregroundMark x1="21566" y1="15176" x2="54808" y2="29393"/>
                        <a14:foregroundMark x1="33654" y1="16454" x2="54670" y2="29393"/>
                        <a14:foregroundMark x1="19093" y1="17093" x2="21703" y2="17093"/>
                        <a14:foregroundMark x1="44643" y1="20128" x2="44643" y2="20128"/>
                        <a14:foregroundMark x1="48352" y1="21725" x2="48352" y2="21725"/>
                        <a14:foregroundMark x1="48626" y1="23163" x2="53571" y2="24601"/>
                        <a14:foregroundMark x1="71703" y1="1278" x2="69368" y2="18211"/>
                      </a14:backgroundRemoval>
                    </a14:imgEffect>
                  </a14:imgLayer>
                </a14:imgProps>
              </a:ext>
              <a:ext uri="{28A0092B-C50C-407E-A947-70E740481C1C}">
                <a14:useLocalDpi xmlns:a14="http://schemas.microsoft.com/office/drawing/2010/main" val="0"/>
              </a:ext>
            </a:extLst>
          </a:blip>
          <a:srcRect/>
          <a:stretch>
            <a:fillRect/>
          </a:stretch>
        </p:blipFill>
        <p:spPr bwMode="auto">
          <a:xfrm rot="778106">
            <a:off x="1529813" y="4267745"/>
            <a:ext cx="1445489" cy="12429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7965ED1-9D1D-4DE2-AF82-27C5EA16226A}"/>
              </a:ext>
            </a:extLst>
          </p:cNvPr>
          <p:cNvPicPr>
            <a:picLocks noChangeAspect="1"/>
          </p:cNvPicPr>
          <p:nvPr/>
        </p:nvPicPr>
        <p:blipFill>
          <a:blip r:embed="rId8"/>
          <a:stretch>
            <a:fillRect/>
          </a:stretch>
        </p:blipFill>
        <p:spPr>
          <a:xfrm>
            <a:off x="1637676" y="1416397"/>
            <a:ext cx="9352075" cy="1194920"/>
          </a:xfrm>
          <a:prstGeom prst="rect">
            <a:avLst/>
          </a:prstGeom>
        </p:spPr>
      </p:pic>
    </p:spTree>
    <p:extLst>
      <p:ext uri="{BB962C8B-B14F-4D97-AF65-F5344CB8AC3E}">
        <p14:creationId xmlns:p14="http://schemas.microsoft.com/office/powerpoint/2010/main" val="25705436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yorrjf32">
      <a:majorFont>
        <a:latin typeface="微软雅黑" panose="020F0302020204030204"/>
        <a:ea typeface="方正卡通简体"/>
        <a:cs typeface=""/>
      </a:majorFont>
      <a:minorFont>
        <a:latin typeface="微软雅黑" panose="020F0502020204030204"/>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TotalTime>
  <Words>2372</Words>
  <Application>Microsoft Office PowerPoint</Application>
  <PresentationFormat>Widescreen</PresentationFormat>
  <Paragraphs>165</Paragraphs>
  <Slides>35</Slides>
  <Notes>18</Notes>
  <HiddenSlides>3</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微软雅黑</vt:lpstr>
      <vt:lpstr>宋体</vt:lpstr>
      <vt:lpstr>Arial</vt:lpstr>
      <vt:lpstr>Arial-Rounded</vt:lpstr>
      <vt:lpstr>Calibri</vt:lpstr>
      <vt:lpstr>等线</vt:lpstr>
      <vt:lpstr>UTM Duepuntozero</vt:lpstr>
      <vt:lpstr>UVN Banh Mi</vt:lpstr>
      <vt:lpstr>方正卡通简体</vt:lpstr>
      <vt:lpstr>方正正中黑简体</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67</cp:revision>
  <dcterms:created xsi:type="dcterms:W3CDTF">2022-11-09T12:10:43Z</dcterms:created>
  <dcterms:modified xsi:type="dcterms:W3CDTF">2023-02-10T09:06:33Z</dcterms:modified>
</cp:coreProperties>
</file>