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5" r:id="rId2"/>
    <p:sldId id="359" r:id="rId3"/>
    <p:sldId id="360" r:id="rId4"/>
    <p:sldId id="361" r:id="rId5"/>
    <p:sldId id="380" r:id="rId6"/>
    <p:sldId id="362" r:id="rId7"/>
    <p:sldId id="381" r:id="rId8"/>
    <p:sldId id="363" r:id="rId9"/>
    <p:sldId id="364" r:id="rId10"/>
  </p:sldIdLst>
  <p:sldSz cx="6858000" cy="5143500"/>
  <p:notesSz cx="6858000" cy="9144000"/>
  <p:embeddedFontLst>
    <p:embeddedFont>
      <p:font typeface="UTM Avo" panose="02040603050506020204" pitchFamily="18" charset="0"/>
      <p:regular r:id="rId12"/>
      <p:bold r:id="rId13"/>
      <p:italic r:id="rId14"/>
      <p:boldItalic r:id="rId15"/>
    </p:embeddedFont>
    <p:embeddedFont>
      <p:font typeface="UTM Cookies" panose="02040603050506020204" pitchFamily="18" charset="0"/>
      <p:regular r:id="rId16"/>
    </p:embeddedFont>
    <p:embeddedFont>
      <p:font typeface="Montserrat" panose="02000505000000020004" pitchFamily="2" charset="0"/>
      <p:regular r:id="rId17"/>
      <p:bold r:id="rId18"/>
    </p:embeddedFont>
    <p:embeddedFont>
      <p:font typeface="Kala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92" d="100"/>
          <a:sy n="92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8265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Hãy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số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em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biết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11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11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2412898" y="430220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Sự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là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13447" y="891885"/>
            <a:ext cx="61053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</a:t>
            </a:r>
            <a:r>
              <a:rPr lang="en-US" sz="1600" dirty="0" err="1" smtClean="0">
                <a:latin typeface="UTM Avo" panose="02040603050506020204" pitchFamily="18" charset="0"/>
              </a:rPr>
              <a:t>Ngày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xưa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đất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có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bèn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cối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rỡ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kéo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nhau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tay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dừa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cau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mít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tên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mãi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vẫn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chưa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hết</a:t>
            </a:r>
            <a:r>
              <a:rPr lang="en-US" sz="1600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Về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sau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nói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vắn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tắt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thì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vải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ớt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 smtClean="0">
                <a:latin typeface="UTM Avo" panose="02040603050506020204" pitchFamily="18" charset="0"/>
              </a:rPr>
              <a:t>Chú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là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tỏi</a:t>
            </a:r>
            <a:r>
              <a:rPr lang="en-US" sz="1600" dirty="0" smtClean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490" y="439600"/>
            <a:ext cx="6089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smtClean="0">
                <a:latin typeface="UTM Avo" panose="02040603050506020204" pitchFamily="18" charset="0"/>
              </a:rPr>
              <a:t>        </a:t>
            </a:r>
            <a:r>
              <a:rPr lang="en-US" sz="1600" dirty="0" err="1" smtClean="0">
                <a:latin typeface="UTM Avo" panose="02040603050506020204" pitchFamily="18" charset="0"/>
              </a:rPr>
              <a:t>Khi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loài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đều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bỗng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mảnh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khảnh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lá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xin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xíu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đặt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 –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hỏi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>
                <a:latin typeface="UTM Avo" panose="02040603050506020204" pitchFamily="18" charset="0"/>
              </a:rPr>
              <a:t>Thưa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hoặc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</a:t>
            </a:r>
            <a:r>
              <a:rPr lang="en-US" sz="1600" dirty="0" smtClean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chả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mực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mất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ngon</a:t>
            </a:r>
            <a:r>
              <a:rPr lang="en-US" sz="16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liền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Ừ,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ta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…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mừng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khoe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bè</a:t>
            </a:r>
            <a:r>
              <a:rPr lang="en-US" sz="160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- </a:t>
            </a:r>
            <a:r>
              <a:rPr lang="en-US" sz="1600" dirty="0" err="1" smtClean="0">
                <a:latin typeface="UTM Avo" panose="02040603050506020204" pitchFamily="18" charset="0"/>
              </a:rPr>
              <a:t>Trời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“</a:t>
            </a:r>
            <a:r>
              <a:rPr lang="en-US" sz="1600" dirty="0" err="1">
                <a:latin typeface="UTM Avo" panose="02040603050506020204" pitchFamily="18" charset="0"/>
              </a:rPr>
              <a:t>thì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” </a:t>
            </a:r>
            <a:r>
              <a:rPr lang="en-US" sz="1600" dirty="0" err="1">
                <a:latin typeface="UTM Avo" panose="02040603050506020204" pitchFamily="18" charset="0"/>
              </a:rPr>
              <a:t>đấy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200" i="1" dirty="0">
                <a:latin typeface="UTM Avo" panose="02040603050506020204" pitchFamily="18" charset="0"/>
              </a:rPr>
              <a:t> (</a:t>
            </a:r>
            <a:r>
              <a:rPr lang="en-US" sz="1200" i="1" dirty="0" err="1">
                <a:latin typeface="UTM Avo" panose="02040603050506020204" pitchFamily="18" charset="0"/>
              </a:rPr>
              <a:t>Sự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tích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cây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thì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là</a:t>
            </a:r>
            <a:r>
              <a:rPr lang="en-US" sz="1200" i="1" dirty="0">
                <a:latin typeface="UTM Avo" panose="02040603050506020204" pitchFamily="18" charset="0"/>
              </a:rPr>
              <a:t> – </a:t>
            </a:r>
            <a:r>
              <a:rPr lang="en-US" sz="1200" i="1" dirty="0" err="1">
                <a:latin typeface="UTM Avo" panose="02040603050506020204" pitchFamily="18" charset="0"/>
              </a:rPr>
              <a:t>Trịnh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Mạnh</a:t>
            </a:r>
            <a:r>
              <a:rPr lang="en-US" sz="1200" i="1" dirty="0">
                <a:latin typeface="UTM Avo" panose="02040603050506020204" pitchFamily="18" charset="0"/>
              </a:rPr>
              <a:t> </a:t>
            </a:r>
            <a:r>
              <a:rPr lang="en-US" sz="1200" i="1" dirty="0" err="1">
                <a:latin typeface="UTM Avo" panose="02040603050506020204" pitchFamily="18" charset="0"/>
              </a:rPr>
              <a:t>kể</a:t>
            </a:r>
            <a:r>
              <a:rPr lang="en-US" sz="1200" i="1" dirty="0" smtClean="0">
                <a:latin typeface="UTM Avo" panose="02040603050506020204" pitchFamily="18" charset="0"/>
              </a:rPr>
              <a:t>))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6863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vắn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tắt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mảnh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khảnh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canh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riêu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suy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nghĩ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589639" y="579456"/>
            <a:ext cx="169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353961" y="1668015"/>
            <a:ext cx="6164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- </a:t>
            </a:r>
            <a:r>
              <a:rPr lang="en-US" sz="1800" dirty="0" err="1">
                <a:latin typeface="UTM Avo" panose="02040603050506020204" pitchFamily="18" charset="0"/>
              </a:rPr>
              <a:t>Thưa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riêu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chả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mực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ngon</a:t>
            </a:r>
            <a:r>
              <a:rPr lang="en-US" sz="1800" dirty="0">
                <a:latin typeface="UTM Avo" panose="02040603050506020204" pitchFamily="18" charset="0"/>
              </a:rPr>
              <a:t> ạ.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632155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229030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97042" y="1668015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05197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19131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79999" y="2100281"/>
            <a:ext cx="108155" cy="432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latin typeface="UTM Avo" panose="02040603050506020204" pitchFamily="18" charset="0"/>
              </a:rPr>
              <a:t>    </a:t>
            </a:r>
            <a:r>
              <a:rPr lang="en-US" sz="2000" dirty="0" err="1" smtClean="0">
                <a:latin typeface="UTM Avo" panose="02040603050506020204" pitchFamily="18" charset="0"/>
              </a:rPr>
              <a:t>vắn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tắt</a:t>
            </a:r>
            <a:r>
              <a:rPr lang="en-US" sz="2000" dirty="0" smtClean="0">
                <a:latin typeface="UTM Avo" panose="02040603050506020204" pitchFamily="18" charset="0"/>
              </a:rPr>
              <a:t> (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)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 smtClean="0">
                <a:latin typeface="UTM Avo" panose="02040603050506020204" pitchFamily="18" charset="0"/>
              </a:rPr>
              <a:t>mảnh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khảnh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66021" y="1358103"/>
            <a:ext cx="393645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một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cách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ngắn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088200" y="1866530"/>
            <a:ext cx="5531799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  :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cao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gầy,nhỏ,trông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vẻ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yếu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ớt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54" y="2676919"/>
            <a:ext cx="4444966" cy="20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để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cái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dáng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khảnh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lá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thiệu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mình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Cây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nhỏ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liền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-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Thưa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trời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nấu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canh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riêu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hoặc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cá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mực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thì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mất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cả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ạ.</a:t>
            </a:r>
            <a:endParaRPr lang="en-US" sz="18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435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UTM Avo</vt:lpstr>
      <vt:lpstr>UTM Cookies</vt:lpstr>
      <vt:lpstr>Montserrat</vt:lpstr>
      <vt:lpstr>Kalam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HongHa</cp:lastModifiedBy>
  <cp:revision>84</cp:revision>
  <dcterms:modified xsi:type="dcterms:W3CDTF">2022-02-12T17:09:47Z</dcterms:modified>
</cp:coreProperties>
</file>