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87" r:id="rId2"/>
    <p:sldId id="259" r:id="rId3"/>
    <p:sldId id="286" r:id="rId4"/>
    <p:sldId id="272" r:id="rId5"/>
    <p:sldId id="273" r:id="rId6"/>
    <p:sldId id="280" r:id="rId7"/>
    <p:sldId id="274" r:id="rId8"/>
    <p:sldId id="283" r:id="rId9"/>
    <p:sldId id="275" r:id="rId10"/>
    <p:sldId id="276" r:id="rId11"/>
    <p:sldId id="284" r:id="rId12"/>
    <p:sldId id="285" r:id="rId13"/>
  </p:sldIdLst>
  <p:sldSz cx="12192000" cy="6858000"/>
  <p:notesSz cx="6858000" cy="9144000"/>
  <p:custDataLst>
    <p:tags r:id="rId1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81" d="100"/>
          <a:sy n="81"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a:t>1. </a:t>
          </a:r>
          <a:r>
            <a:rPr lang="en-US" dirty="0" err="1"/>
            <a:t>Nhận</a:t>
          </a:r>
          <a:r>
            <a:rPr lang="en-US" dirty="0"/>
            <a:t> </a:t>
          </a:r>
          <a:r>
            <a:rPr lang="en-US" dirty="0" err="1"/>
            <a:t>biết</a:t>
          </a:r>
          <a:r>
            <a:rPr lang="en-US" dirty="0"/>
            <a:t> </a:t>
          </a:r>
          <a:r>
            <a:rPr lang="en-US" dirty="0" err="1"/>
            <a:t>được</a:t>
          </a:r>
          <a:r>
            <a:rPr lang="en-US" dirty="0"/>
            <a:t> m</a:t>
          </a:r>
          <a:r>
            <a:rPr lang="vi-VN" dirty="0"/>
            <a:t>ột số tình huống cần tìm kiếm sự hỗ trợ khi ở trường.</a:t>
          </a:r>
          <a:endParaRPr lang="en-US" dirty="0"/>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a:t>2. </a:t>
          </a:r>
          <a:r>
            <a:rPr lang="vi-VN" dirty="0"/>
            <a:t>Nêu được vì sao phải tìm kiếm sự hỗ trợ khi ở trường.</a:t>
          </a:r>
          <a:endParaRPr lang="en-US" dirty="0"/>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a:t>3. </a:t>
          </a:r>
          <a:r>
            <a:rPr lang="vi-VN" dirty="0"/>
            <a:t>Thực hiện được việc tìm kiếm sự hỗ trợ khi ở trường.</a:t>
          </a:r>
          <a:endParaRPr lang="en-US" dirty="0"/>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pt>
    <dgm:pt modelId="{07FDC2FA-A578-4542-92AD-89D69287018E}" type="pres">
      <dgm:prSet presAssocID="{0C0A63CF-B950-41FA-B6A0-0FDEFD2148FA}" presName="parentText" presStyleLbl="node1" presStyleIdx="0" presStyleCnt="3">
        <dgm:presLayoutVars>
          <dgm:chMax val="0"/>
          <dgm:bulletEnabled val="1"/>
        </dgm:presLayoutVars>
      </dgm:prSet>
      <dgm:spPr/>
    </dgm:pt>
    <dgm:pt modelId="{6FB8F8F1-FD42-4410-B15E-12D1CAF3A356}" type="pres">
      <dgm:prSet presAssocID="{0C0A63CF-B950-41FA-B6A0-0FDEFD2148FA}" presName="childText" presStyleLbl="revTx" presStyleIdx="0" presStyleCnt="2">
        <dgm:presLayoutVars>
          <dgm:bulletEnabled val="1"/>
        </dgm:presLayoutVars>
      </dgm:prSet>
      <dgm:spPr/>
    </dgm:pt>
    <dgm:pt modelId="{2B6345EA-4C18-4643-B434-2D7AEFCCAB66}" type="pres">
      <dgm:prSet presAssocID="{D8749A6C-70FB-45F9-8717-F71158A38E1A}" presName="parentText" presStyleLbl="node1" presStyleIdx="1" presStyleCnt="3" custLinFactNeighborX="-140">
        <dgm:presLayoutVars>
          <dgm:chMax val="0"/>
          <dgm:bulletEnabled val="1"/>
        </dgm:presLayoutVars>
      </dgm:prSet>
      <dgm:spPr/>
    </dgm:pt>
    <dgm:pt modelId="{9A56DE84-C6DF-4BA0-B767-CB104BFA8738}" type="pres">
      <dgm:prSet presAssocID="{D8749A6C-70FB-45F9-8717-F71158A38E1A}" presName="childText" presStyleLbl="revTx" presStyleIdx="1" presStyleCnt="2">
        <dgm:presLayoutVars>
          <dgm:bulletEnabled val="1"/>
        </dgm:presLayoutVars>
      </dgm:prSet>
      <dgm:spPr/>
    </dgm:pt>
    <dgm:pt modelId="{004CF3B2-C452-4AE9-8405-2C1DE38BB0DD}" type="pres">
      <dgm:prSet presAssocID="{4A740822-41E9-4B85-8806-F82665BF446B}" presName="parentText" presStyleLbl="node1" presStyleIdx="2" presStyleCnt="3">
        <dgm:presLayoutVars>
          <dgm:chMax val="0"/>
          <dgm:bulletEnabled val="1"/>
        </dgm:presLayoutVars>
      </dgm:prSet>
      <dgm:spPr/>
    </dgm:pt>
  </dgm:ptLst>
  <dgm:cxnLst>
    <dgm:cxn modelId="{47953B09-4069-4A68-AD3B-99EA75D5E9AB}" type="presOf" srcId="{4A740822-41E9-4B85-8806-F82665BF446B}" destId="{004CF3B2-C452-4AE9-8405-2C1DE38BB0DD}" srcOrd="0" destOrd="0" presId="urn:microsoft.com/office/officeart/2005/8/layout/vList2"/>
    <dgm:cxn modelId="{BD8BCC15-94F3-415F-A59D-08085302D09D}" type="presOf" srcId="{5091F71C-4FC2-4F6B-B74D-779C44AE36EB}" destId="{6FB8F8F1-FD42-4410-B15E-12D1CAF3A356}"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022C6194-ED83-4DA6-8360-BFB936AE1B2E}" srcId="{0C0A63CF-B950-41FA-B6A0-0FDEFD2148FA}" destId="{5091F71C-4FC2-4F6B-B74D-779C44AE36EB}" srcOrd="0" destOrd="0" parTransId="{F8E7C580-A79E-44FC-971F-3F690A8EA5EE}" sibTransId="{1580AAD6-8166-4215-A9C4-54EEB7074DAA}"/>
    <dgm:cxn modelId="{EB94C6AC-CE0C-48D3-ACE1-C4EF410279E8}" type="presOf" srcId="{D8749A6C-70FB-45F9-8717-F71158A38E1A}" destId="{2B6345EA-4C18-4643-B434-2D7AEFCCAB66}"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C8AE56D4-CAF0-4A97-9EBD-48E01FA352B4}" srcId="{D8749A6C-70FB-45F9-8717-F71158A38E1A}" destId="{9A908672-85B1-48A8-B25F-537D4340D94A}" srcOrd="0" destOrd="0" parTransId="{A8A9B1FD-A400-4C5B-880C-337D2671E882}" sibTransId="{DFAE455D-091B-4971-A1DF-69ED3405BCFF}"/>
    <dgm:cxn modelId="{94A58BED-7B0A-40E1-A44B-89CC10FA4D9C}" srcId="{4EB60DE6-4A1A-41D1-A8BC-EEBD201ECC81}" destId="{D8749A6C-70FB-45F9-8717-F71158A38E1A}" srcOrd="1" destOrd="0" parTransId="{4F639A91-5D2D-443E-8538-F2E2DB7C6A0A}" sibTransId="{99ADF917-BC2A-4AAA-BD3C-428D6C94E1B4}"/>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5310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1. </a:t>
          </a:r>
          <a:r>
            <a:rPr lang="en-US" sz="2700" kern="1200" dirty="0" err="1"/>
            <a:t>Nhận</a:t>
          </a:r>
          <a:r>
            <a:rPr lang="en-US" sz="2700" kern="1200" dirty="0"/>
            <a:t> </a:t>
          </a:r>
          <a:r>
            <a:rPr lang="en-US" sz="2700" kern="1200" dirty="0" err="1"/>
            <a:t>biết</a:t>
          </a:r>
          <a:r>
            <a:rPr lang="en-US" sz="2700" kern="1200" dirty="0"/>
            <a:t> </a:t>
          </a:r>
          <a:r>
            <a:rPr lang="en-US" sz="2700" kern="1200" dirty="0" err="1"/>
            <a:t>được</a:t>
          </a:r>
          <a:r>
            <a:rPr lang="en-US" sz="2700" kern="1200" dirty="0"/>
            <a:t> m</a:t>
          </a:r>
          <a:r>
            <a:rPr lang="vi-VN" sz="2700" kern="1200" dirty="0"/>
            <a:t>ột số tình huống cần tìm kiếm sự hỗ trợ khi ở trường.</a:t>
          </a:r>
          <a:endParaRPr lang="en-US" sz="2700" kern="1200" dirty="0"/>
        </a:p>
      </dsp:txBody>
      <dsp:txXfrm>
        <a:off x="50889" y="103995"/>
        <a:ext cx="8088634" cy="940692"/>
      </dsp:txXfrm>
    </dsp:sp>
    <dsp:sp modelId="{6FB8F8F1-FD42-4410-B15E-12D1CAF3A356}">
      <dsp:nvSpPr>
        <dsp:cNvPr id="0" name=""/>
        <dsp:cNvSpPr/>
      </dsp:nvSpPr>
      <dsp:spPr>
        <a:xfrm>
          <a:off x="0" y="109557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1095576"/>
        <a:ext cx="8190412" cy="447120"/>
      </dsp:txXfrm>
    </dsp:sp>
    <dsp:sp modelId="{2B6345EA-4C18-4643-B434-2D7AEFCCAB66}">
      <dsp:nvSpPr>
        <dsp:cNvPr id="0" name=""/>
        <dsp:cNvSpPr/>
      </dsp:nvSpPr>
      <dsp:spPr>
        <a:xfrm>
          <a:off x="0" y="154269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2. </a:t>
          </a:r>
          <a:r>
            <a:rPr lang="vi-VN" sz="2700" kern="1200" dirty="0"/>
            <a:t>Nêu được vì sao phải tìm kiếm sự hỗ trợ khi ở trường.</a:t>
          </a:r>
          <a:endParaRPr lang="en-US" sz="2700" kern="1200" dirty="0"/>
        </a:p>
      </dsp:txBody>
      <dsp:txXfrm>
        <a:off x="50889" y="1593585"/>
        <a:ext cx="8088634" cy="940692"/>
      </dsp:txXfrm>
    </dsp:sp>
    <dsp:sp modelId="{9A56DE84-C6DF-4BA0-B767-CB104BFA8738}">
      <dsp:nvSpPr>
        <dsp:cNvPr id="0" name=""/>
        <dsp:cNvSpPr/>
      </dsp:nvSpPr>
      <dsp:spPr>
        <a:xfrm>
          <a:off x="0" y="258516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2585166"/>
        <a:ext cx="8190412" cy="447120"/>
      </dsp:txXfrm>
    </dsp:sp>
    <dsp:sp modelId="{004CF3B2-C452-4AE9-8405-2C1DE38BB0DD}">
      <dsp:nvSpPr>
        <dsp:cNvPr id="0" name=""/>
        <dsp:cNvSpPr/>
      </dsp:nvSpPr>
      <dsp:spPr>
        <a:xfrm>
          <a:off x="0" y="303228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3. </a:t>
          </a:r>
          <a:r>
            <a:rPr lang="vi-VN" sz="2700" kern="1200" dirty="0"/>
            <a:t>Thực hiện được việc tìm kiếm sự hỗ trợ khi ở trường.</a:t>
          </a:r>
          <a:endParaRPr lang="en-US" sz="2700" kern="1200" dirty="0"/>
        </a:p>
      </dsp:txBody>
      <dsp:txXfrm>
        <a:off x="50889" y="3083175"/>
        <a:ext cx="8088634"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06875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03158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8" r:id="rId15"/>
    <p:sldLayoutId id="2147483667" r:id="rId16"/>
    <p:sldLayoutId id="2147483664" r:id="rId17"/>
    <p:sldLayoutId id="2147483665" r:id="rId18"/>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14.xml"/><Relationship Id="rId1" Type="http://schemas.openxmlformats.org/officeDocument/2006/relationships/tags" Target="../tags/tag8.xml"/><Relationship Id="rId6" Type="http://schemas.microsoft.com/office/2007/relationships/hdphoto" Target="../media/hdphoto9.wdp"/><Relationship Id="rId5" Type="http://schemas.openxmlformats.org/officeDocument/2006/relationships/image" Target="../media/image20.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15.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4.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10.wdp"/><Relationship Id="rId5" Type="http://schemas.openxmlformats.org/officeDocument/2006/relationships/image" Target="../media/image21.png"/><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30F96-3E0F-4783-BB13-09AFBAA8D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280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CFB195-D2E4-40E1-80F7-25F3E5DC41DD}"/>
              </a:ext>
            </a:extLst>
          </p:cNvPr>
          <p:cNvSpPr txBox="1"/>
          <p:nvPr/>
        </p:nvSpPr>
        <p:spPr>
          <a:xfrm>
            <a:off x="756477" y="4531200"/>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trong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huống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biết</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giữ</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thái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độ</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tĩnh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đúng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kể</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rõ</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15" name="Scroll: Horizontal 14">
            <a:extLst>
              <a:ext uri="{FF2B5EF4-FFF2-40B4-BE49-F238E27FC236}">
                <a16:creationId xmlns:a16="http://schemas.microsoft.com/office/drawing/2014/main" id="{472791FD-5805-4FFE-84A2-997116A20D2C}"/>
              </a:ext>
            </a:extLst>
          </p:cNvPr>
          <p:cNvSpPr/>
          <p:nvPr/>
        </p:nvSpPr>
        <p:spPr>
          <a:xfrm>
            <a:off x="915879" y="5148649"/>
            <a:ext cx="10679046"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FF0000"/>
                </a:solidFill>
                <a:sym typeface="Wingdings" panose="05000000000000000000" pitchFamily="2" charset="2"/>
              </a:rPr>
              <a:t>Biết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tìm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kiếm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sự</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hỗ</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trợ</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sẽ</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giúp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chúng</a:t>
            </a:r>
            <a:r>
              <a:rPr lang="en-US" sz="2400" dirty="0">
                <a:solidFill>
                  <a:srgbClr val="FF0000"/>
                </a:solidFill>
                <a:sym typeface="Wingdings" panose="05000000000000000000" pitchFamily="2" charset="2"/>
              </a:rPr>
              <a:t> ta </a:t>
            </a:r>
            <a:r>
              <a:rPr lang="en-US" sz="2400" dirty="0" err="1">
                <a:solidFill>
                  <a:srgbClr val="FF0000"/>
                </a:solidFill>
                <a:sym typeface="Wingdings" panose="05000000000000000000" pitchFamily="2" charset="2"/>
              </a:rPr>
              <a:t>giải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quyết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kịp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thời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những</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khó</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khăn</a:t>
            </a:r>
            <a:r>
              <a:rPr lang="en-US" sz="2400" dirty="0">
                <a:solidFill>
                  <a:srgbClr val="FF0000"/>
                </a:solidFill>
                <a:sym typeface="Wingdings" panose="05000000000000000000" pitchFamily="2" charset="2"/>
              </a:rPr>
              <a:t>.</a:t>
            </a:r>
            <a:endParaRPr lang="vi-VN" sz="2400" dirty="0">
              <a:solidFill>
                <a:srgbClr val="FF0000"/>
              </a:solidFill>
            </a:endParaRPr>
          </a:p>
        </p:txBody>
      </p:sp>
      <p:pic>
        <p:nvPicPr>
          <p:cNvPr id="2" name="Picture 2">
            <a:extLst>
              <a:ext uri="{FF2B5EF4-FFF2-40B4-BE49-F238E27FC236}">
                <a16:creationId xmlns:a16="http://schemas.microsoft.com/office/drawing/2014/main" id="{E9925BC6-79E1-4645-A7D6-6DE68A7611BD}"/>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6DC588-01A3-4CAC-A561-ABFEA118AF37}"/>
              </a:ext>
            </a:extLst>
          </p:cNvPr>
          <p:cNvSpPr txBox="1"/>
          <p:nvPr/>
        </p:nvSpPr>
        <p:spPr>
          <a:xfrm flipH="1">
            <a:off x="1364803" y="334632"/>
            <a:ext cx="9404799" cy="1131848"/>
          </a:xfrm>
          <a:prstGeom prst="rect">
            <a:avLst/>
          </a:prstGeom>
          <a:noFill/>
        </p:spPr>
        <p:txBody>
          <a:bodyPr wrap="square" rtlCol="0">
            <a:spAutoFit/>
          </a:bodyPr>
          <a:lstStyle/>
          <a:p>
            <a:pPr algn="ctr">
              <a:lnSpc>
                <a:spcPct val="150000"/>
              </a:lnSpc>
            </a:pP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hãy</a:t>
            </a:r>
            <a:r>
              <a:rPr lang="en-US" sz="2400" dirty="0">
                <a:solidFill>
                  <a:srgbClr val="000000"/>
                </a:solidFill>
              </a:rPr>
              <a:t> </a:t>
            </a:r>
            <a:r>
              <a:rPr lang="en-US" sz="2400" dirty="0" err="1">
                <a:solidFill>
                  <a:srgbClr val="000000"/>
                </a:solidFill>
              </a:rPr>
              <a:t>nhận</a:t>
            </a:r>
            <a:r>
              <a:rPr lang="en-US" sz="2400" dirty="0">
                <a:solidFill>
                  <a:srgbClr val="000000"/>
                </a:solidFill>
              </a:rPr>
              <a:t> </a:t>
            </a:r>
            <a:r>
              <a:rPr lang="en-US" sz="2400" dirty="0" err="1">
                <a:solidFill>
                  <a:srgbClr val="000000"/>
                </a:solidFill>
              </a:rPr>
              <a:t>xét</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a:t>
            </a:r>
            <a:endParaRPr lang="vi-VN" sz="2400" dirty="0">
              <a:solidFill>
                <a:srgbClr val="000000"/>
              </a:solidFill>
            </a:endParaRPr>
          </a:p>
        </p:txBody>
      </p:sp>
      <p:sp>
        <p:nvSpPr>
          <p:cNvPr id="13" name="TextBox 12">
            <a:extLst>
              <a:ext uri="{FF2B5EF4-FFF2-40B4-BE49-F238E27FC236}">
                <a16:creationId xmlns:a16="http://schemas.microsoft.com/office/drawing/2014/main" id="{A2896449-8040-40F9-956D-A9B0DDD61E32}"/>
              </a:ext>
            </a:extLst>
          </p:cNvPr>
          <p:cNvSpPr txBox="1"/>
          <p:nvPr/>
        </p:nvSpPr>
        <p:spPr>
          <a:xfrm flipH="1">
            <a:off x="-94827" y="376947"/>
            <a:ext cx="9404799" cy="577850"/>
          </a:xfrm>
          <a:prstGeom prst="rect">
            <a:avLst/>
          </a:prstGeom>
          <a:noFill/>
        </p:spPr>
        <p:txBody>
          <a:bodyPr wrap="square" rtlCol="0">
            <a:spAutoFit/>
          </a:bodyPr>
          <a:lstStyle/>
          <a:p>
            <a:pPr algn="ctr">
              <a:lnSpc>
                <a:spcPct val="150000"/>
              </a:lnSpc>
            </a:pPr>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BC0520B1-5D05-4724-8B52-FBCE8F2C8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15879" y="1508795"/>
            <a:ext cx="4648200" cy="3152775"/>
          </a:xfrm>
          <a:prstGeom prst="rect">
            <a:avLst/>
          </a:prstGeom>
        </p:spPr>
      </p:pic>
      <p:pic>
        <p:nvPicPr>
          <p:cNvPr id="17" name="Picture 16">
            <a:extLst>
              <a:ext uri="{FF2B5EF4-FFF2-40B4-BE49-F238E27FC236}">
                <a16:creationId xmlns:a16="http://schemas.microsoft.com/office/drawing/2014/main" id="{AB970A68-58C0-4DF9-AA34-905C9637F5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738695" y="1466480"/>
            <a:ext cx="5019675" cy="2943225"/>
          </a:xfrm>
          <a:prstGeom prst="rect">
            <a:avLst/>
          </a:prstGeom>
        </p:spPr>
      </p:pic>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3" grpId="0"/>
      <p:bldP spid="3"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KẾT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pPr algn="just"/>
              <a:r>
                <a:rPr lang="en-US" sz="2800" i="1" dirty="0">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Các bạn trong tình huống đã biết cách tìm kiếm sự hỗ trợ kịp thời: tìm đúng người có thể hỗ trợ, nói rõ sự việc... biết tìm kiếm sự hỗ trợ sẽ giúp chúng ta giải quyết được những khó khăn trong cuộc sống, nếu các bạn trong tình huống  không biết cách tìm kiếm sự hỗ trợ sẽ có hậu quả: sức khỏe không đảm bảo, không hiểu bài...</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7446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4" t="-980" r="264" b="25266"/>
          <a:stretch/>
        </p:blipFill>
        <p:spPr>
          <a:xfrm>
            <a:off x="1346562" y="497073"/>
            <a:ext cx="9691552" cy="4283455"/>
          </a:xfrm>
          <a:prstGeom prst="rect">
            <a:avLst/>
          </a:prstGeom>
        </p:spPr>
      </p:pic>
      <p:sp>
        <p:nvSpPr>
          <p:cNvPr id="3" name="TextBox 2"/>
          <p:cNvSpPr txBox="1"/>
          <p:nvPr/>
        </p:nvSpPr>
        <p:spPr>
          <a:xfrm>
            <a:off x="1665855" y="4623774"/>
            <a:ext cx="9529014" cy="1569660"/>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Xin </a:t>
            </a:r>
            <a:r>
              <a:rPr lang="en-US" sz="4800" b="1" dirty="0" err="1">
                <a:solidFill>
                  <a:srgbClr val="FF0000"/>
                </a:solidFill>
                <a:latin typeface="Times New Roman" panose="02020603050405020304" pitchFamily="18" charset="0"/>
                <a:cs typeface="Times New Roman" panose="02020603050405020304" pitchFamily="18" charset="0"/>
              </a:rPr>
              <a:t>chào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hẹn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gặp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con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sau</a:t>
            </a:r>
            <a:r>
              <a:rPr lang="en-US" sz="4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1678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092926" y="1329691"/>
            <a:ext cx="8261267"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YÊU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3066290767"/>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62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848832" y="2195286"/>
            <a:ext cx="8984543" cy="3983295"/>
          </a:xfrm>
          <a:prstGeom prst="rect">
            <a:avLst/>
          </a:prstGeom>
        </p:spPr>
      </p:pic>
      <p:sp>
        <p:nvSpPr>
          <p:cNvPr id="6" name="Rectangle 5"/>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814109"/>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algn="ctr"/>
            <a:r>
              <a:rPr lang="en-US" sz="2300" i="1" dirty="0">
                <a:solidFill>
                  <a:schemeClr val="bg2"/>
                </a:solidFill>
              </a:rPr>
              <a:t>Nam </a:t>
            </a:r>
            <a:r>
              <a:rPr lang="en-US" sz="2300" i="1" dirty="0" err="1">
                <a:solidFill>
                  <a:schemeClr val="bg2"/>
                </a:solidFill>
              </a:rPr>
              <a:t>bị</a:t>
            </a:r>
            <a:r>
              <a:rPr lang="en-US" sz="2300" i="1" dirty="0">
                <a:solidFill>
                  <a:schemeClr val="bg2"/>
                </a:solidFill>
              </a:rPr>
              <a:t> </a:t>
            </a:r>
            <a:r>
              <a:rPr lang="en-US" sz="2300" i="1" dirty="0" err="1">
                <a:solidFill>
                  <a:schemeClr val="bg2"/>
                </a:solidFill>
              </a:rPr>
              <a:t>các</a:t>
            </a:r>
            <a:r>
              <a:rPr lang="en-US" sz="2300" i="1" dirty="0">
                <a:solidFill>
                  <a:schemeClr val="bg2"/>
                </a:solidFill>
              </a:rPr>
              <a:t> </a:t>
            </a:r>
            <a:r>
              <a:rPr lang="en-US" sz="2300" i="1" dirty="0" err="1">
                <a:solidFill>
                  <a:schemeClr val="bg2"/>
                </a:solidFill>
              </a:rPr>
              <a:t>bạn</a:t>
            </a:r>
            <a:r>
              <a:rPr lang="en-US" sz="2300" i="1" dirty="0">
                <a:solidFill>
                  <a:schemeClr val="bg2"/>
                </a:solidFill>
              </a:rPr>
              <a:t> </a:t>
            </a:r>
            <a:r>
              <a:rPr lang="en-US" sz="2300" i="1" dirty="0" err="1">
                <a:solidFill>
                  <a:schemeClr val="bg2"/>
                </a:solidFill>
              </a:rPr>
              <a:t>trêu</a:t>
            </a:r>
            <a:r>
              <a:rPr lang="en-US" sz="2300" i="1" dirty="0">
                <a:solidFill>
                  <a:schemeClr val="bg2"/>
                </a:solidFill>
              </a:rPr>
              <a:t> </a:t>
            </a:r>
            <a:r>
              <a:rPr lang="en-US" sz="2300" i="1" dirty="0" err="1">
                <a:solidFill>
                  <a:schemeClr val="bg2"/>
                </a:solidFill>
              </a:rPr>
              <a:t>chọc</a:t>
            </a:r>
            <a:r>
              <a:rPr lang="en-US" sz="2300" i="1" dirty="0">
                <a:solidFill>
                  <a:schemeClr val="bg2"/>
                </a:solidFill>
              </a:rPr>
              <a:t>, </a:t>
            </a:r>
            <a:r>
              <a:rPr lang="en-US" sz="2300" i="1" dirty="0" err="1">
                <a:solidFill>
                  <a:schemeClr val="bg2"/>
                </a:solidFill>
              </a:rPr>
              <a:t>bắt</a:t>
            </a:r>
            <a:r>
              <a:rPr lang="en-US" sz="2300" i="1" dirty="0">
                <a:solidFill>
                  <a:schemeClr val="bg2"/>
                </a:solidFill>
              </a:rPr>
              <a:t> </a:t>
            </a:r>
            <a:r>
              <a:rPr lang="en-US" sz="2300" i="1" dirty="0" err="1">
                <a:solidFill>
                  <a:schemeClr val="bg2"/>
                </a:solidFill>
              </a:rPr>
              <a:t>nạt</a:t>
            </a:r>
            <a:r>
              <a:rPr lang="en-US" sz="2300" i="1" dirty="0">
                <a:solidFill>
                  <a:schemeClr val="bg2"/>
                </a:solidFill>
              </a:rPr>
              <a:t>.</a:t>
            </a:r>
            <a:endParaRPr lang="vi-VN" sz="2300" i="1" dirty="0">
              <a:solidFill>
                <a:schemeClr val="bg2"/>
              </a:solidFill>
            </a:endParaRPr>
          </a:p>
        </p:txBody>
      </p:sp>
      <p:sp>
        <p:nvSpPr>
          <p:cNvPr id="9" name="Rectangle 8"/>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bị</a:t>
            </a:r>
            <a:r>
              <a:rPr lang="en-US" sz="2300" i="1" dirty="0">
                <a:solidFill>
                  <a:schemeClr val="bg2"/>
                </a:solidFill>
              </a:rPr>
              <a:t> </a:t>
            </a:r>
            <a:r>
              <a:rPr lang="en-US" sz="2300" i="1" dirty="0" err="1">
                <a:solidFill>
                  <a:schemeClr val="bg2"/>
                </a:solidFill>
              </a:rPr>
              <a:t>ngã</a:t>
            </a:r>
            <a:r>
              <a:rPr lang="en-US" sz="2300" i="1" dirty="0">
                <a:solidFill>
                  <a:schemeClr val="bg2"/>
                </a:solidFill>
              </a:rPr>
              <a:t>, </a:t>
            </a:r>
            <a:r>
              <a:rPr lang="en-US" sz="2300" i="1" dirty="0" err="1">
                <a:solidFill>
                  <a:schemeClr val="bg2"/>
                </a:solidFill>
              </a:rPr>
              <a:t>chảy</a:t>
            </a:r>
            <a:r>
              <a:rPr lang="en-US" sz="2300" i="1" dirty="0">
                <a:solidFill>
                  <a:schemeClr val="bg2"/>
                </a:solidFill>
              </a:rPr>
              <a:t> </a:t>
            </a:r>
            <a:r>
              <a:rPr lang="en-US" sz="2300" i="1" dirty="0" err="1">
                <a:solidFill>
                  <a:schemeClr val="bg2"/>
                </a:solidFill>
              </a:rPr>
              <a:t>máu</a:t>
            </a:r>
            <a:r>
              <a:rPr lang="en-US" sz="2300" i="1" dirty="0">
                <a:solidFill>
                  <a:schemeClr val="bg2"/>
                </a:solidFill>
              </a:rPr>
              <a:t> </a:t>
            </a:r>
            <a:r>
              <a:rPr lang="en-US" sz="2300" i="1" dirty="0" err="1">
                <a:solidFill>
                  <a:schemeClr val="bg2"/>
                </a:solidFill>
              </a:rPr>
              <a:t>chân</a:t>
            </a:r>
            <a:r>
              <a:rPr lang="en-US" sz="2300" i="1" dirty="0">
                <a:solidFill>
                  <a:schemeClr val="bg2"/>
                </a:solidFill>
              </a:rPr>
              <a:t>.</a:t>
            </a:r>
            <a:endParaRPr lang="vi-VN" sz="2300" i="1" dirty="0">
              <a:solidFill>
                <a:schemeClr val="bg2"/>
              </a:solidFill>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quên</a:t>
            </a:r>
            <a:r>
              <a:rPr lang="en-US" sz="2300" i="1" dirty="0">
                <a:solidFill>
                  <a:schemeClr val="bg2"/>
                </a:solidFill>
              </a:rPr>
              <a:t> </a:t>
            </a:r>
            <a:r>
              <a:rPr lang="en-US" sz="2300" i="1" dirty="0" err="1">
                <a:solidFill>
                  <a:schemeClr val="bg2"/>
                </a:solidFill>
              </a:rPr>
              <a:t>hộp</a:t>
            </a:r>
            <a:r>
              <a:rPr lang="en-US" sz="2300" i="1" dirty="0">
                <a:solidFill>
                  <a:schemeClr val="bg2"/>
                </a:solidFill>
              </a:rPr>
              <a:t> </a:t>
            </a:r>
            <a:r>
              <a:rPr lang="en-US" sz="2300" i="1" dirty="0" err="1">
                <a:solidFill>
                  <a:schemeClr val="bg2"/>
                </a:solidFill>
              </a:rPr>
              <a:t>bút</a:t>
            </a:r>
            <a:r>
              <a:rPr lang="en-US" sz="2300" i="1" dirty="0">
                <a:solidFill>
                  <a:schemeClr val="bg2"/>
                </a:solidFill>
              </a:rPr>
              <a:t> ở </a:t>
            </a:r>
            <a:r>
              <a:rPr lang="en-US" sz="2300" i="1" dirty="0" err="1">
                <a:solidFill>
                  <a:schemeClr val="bg2"/>
                </a:solidFill>
              </a:rPr>
              <a:t>nhà</a:t>
            </a:r>
            <a:r>
              <a:rPr lang="en-US" sz="2300" i="1" dirty="0">
                <a:solidFill>
                  <a:schemeClr val="bg2"/>
                </a:solidFill>
              </a:rPr>
              <a:t>.</a:t>
            </a:r>
            <a:endParaRPr lang="vi-VN" sz="2300" i="1" dirty="0">
              <a:solidFill>
                <a:schemeClr val="bg2"/>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364802" y="590903"/>
            <a:ext cx="9869254" cy="461665"/>
          </a:xfrm>
          <a:prstGeom prst="rect">
            <a:avLst/>
          </a:prstGeom>
          <a:noFill/>
        </p:spPr>
        <p:txBody>
          <a:bodyPr wrap="square" rtlCol="0">
            <a:spAutoFit/>
          </a:bodyPr>
          <a:lstStyle/>
          <a:p>
            <a:pPr algn="just"/>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 </a:t>
            </a:r>
            <a:r>
              <a:rPr lang="en-US" sz="2400" dirty="0" err="1">
                <a:solidFill>
                  <a:srgbClr val="000000"/>
                </a:solidFill>
              </a:rPr>
              <a:t>trên</a:t>
            </a:r>
            <a:r>
              <a:rPr lang="en-US" sz="2400" dirty="0">
                <a:solidFill>
                  <a:srgbClr val="000000"/>
                </a:solidFill>
              </a:rPr>
              <a:t>?</a:t>
            </a:r>
            <a:endParaRPr lang="vi-VN" sz="2400" dirty="0">
              <a:solidFill>
                <a:srgbClr val="000000"/>
              </a:solidFill>
            </a:endParaRPr>
          </a:p>
        </p:txBody>
      </p:sp>
      <p:pic>
        <p:nvPicPr>
          <p:cNvPr id="14" name="Picture 2">
            <a:extLst>
              <a:ext uri="{FF2B5EF4-FFF2-40B4-BE49-F238E27FC236}">
                <a16:creationId xmlns:a16="http://schemas.microsoft.com/office/drawing/2014/main" id="{35853F79-1A87-4DAD-9E8A-911FBAC09F00}"/>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96615" y="4726880"/>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3A5CF01-02CA-402B-B158-0D3FCC3A1ED0}"/>
              </a:ext>
            </a:extLst>
          </p:cNvPr>
          <p:cNvSpPr txBox="1"/>
          <p:nvPr/>
        </p:nvSpPr>
        <p:spPr>
          <a:xfrm flipH="1">
            <a:off x="1364802" y="4876171"/>
            <a:ext cx="9855353" cy="461665"/>
          </a:xfrm>
          <a:prstGeom prst="rect">
            <a:avLst/>
          </a:prstGeom>
          <a:noFill/>
        </p:spPr>
        <p:txBody>
          <a:bodyPr wrap="square" rtlCol="0">
            <a:spAutoFit/>
          </a:bodyPr>
          <a:lstStyle/>
          <a:p>
            <a:pPr algn="just"/>
            <a:r>
              <a:rPr lang="en-US" sz="2400" dirty="0">
                <a:solidFill>
                  <a:srgbClr val="000000"/>
                </a:solidFill>
              </a:rPr>
              <a:t>Khi ở </a:t>
            </a:r>
            <a:r>
              <a:rPr lang="en-US" sz="2400" dirty="0" err="1">
                <a:solidFill>
                  <a:srgbClr val="000000"/>
                </a:solidFill>
              </a:rPr>
              <a:t>trường</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từ</a:t>
            </a:r>
            <a:r>
              <a:rPr lang="en-US" sz="2400" dirty="0">
                <a:solidFill>
                  <a:srgbClr val="000000"/>
                </a:solidFill>
              </a:rPr>
              <a:t> ai?</a:t>
            </a:r>
            <a:endParaRPr lang="vi-VN" sz="2400" dirty="0">
              <a:solidFill>
                <a:srgbClr val="000000"/>
              </a:solidFill>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19" name="TextBox 18">
            <a:extLst>
              <a:ext uri="{FF2B5EF4-FFF2-40B4-BE49-F238E27FC236}">
                <a16:creationId xmlns:a16="http://schemas.microsoft.com/office/drawing/2014/main" id="{2ECDD92E-71D5-4F05-B5BB-7CEF605438B0}"/>
              </a:ext>
            </a:extLst>
          </p:cNvPr>
          <p:cNvSpPr txBox="1"/>
          <p:nvPr/>
        </p:nvSpPr>
        <p:spPr>
          <a:xfrm>
            <a:off x="544402" y="3621427"/>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sẽ</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giúp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em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bảo</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vệ</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thân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không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ảnh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hưởng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tới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học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tập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của</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mình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20" name="TextBox 19">
            <a:extLst>
              <a:ext uri="{FF2B5EF4-FFF2-40B4-BE49-F238E27FC236}">
                <a16:creationId xmlns:a16="http://schemas.microsoft.com/office/drawing/2014/main" id="{7CE48FD4-0A55-4166-A3AB-E72CBB23B0E4}"/>
              </a:ext>
            </a:extLst>
          </p:cNvPr>
          <p:cNvSpPr txBox="1"/>
          <p:nvPr/>
        </p:nvSpPr>
        <p:spPr>
          <a:xfrm>
            <a:off x="544402" y="5426970"/>
            <a:ext cx="11103195" cy="557781"/>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Khi ở </a:t>
            </a:r>
            <a:r>
              <a:rPr lang="en-US" sz="2300" dirty="0" err="1">
                <a:solidFill>
                  <a:srgbClr val="FF0000"/>
                </a:solidFill>
                <a:sym typeface="Wingdings" panose="05000000000000000000" pitchFamily="2" charset="2"/>
              </a:rPr>
              <a:t>trường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hãy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từ</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thầy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cô</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bè</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và</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những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xung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KẾT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Ở trường, khi bị các bạn bắt nạt, khi bị ngã hay quên đồ dùng học tập em cần tìm kiếm sự hỗ trợ kịp thời. Việc tìm kiếm sự hỗ trợ trong những tình huống này giúp em bảo vệ bản thân, không ảnh hưởng đến việc học tập... Và chính bạn bè, thầy cô giáo sẽ là những người sẽ giúp đỡ các em khi ở trường.</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4283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6BC9A2-9C30-400D-8E3E-F1DF7866F68B}"/>
              </a:ext>
            </a:extLst>
          </p:cNvPr>
          <p:cNvSpPr/>
          <p:nvPr/>
        </p:nvSpPr>
        <p:spPr>
          <a:xfrm>
            <a:off x="969783" y="58197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3" name="TextBox 2">
            <a:extLst>
              <a:ext uri="{FF2B5EF4-FFF2-40B4-BE49-F238E27FC236}">
                <a16:creationId xmlns:a16="http://schemas.microsoft.com/office/drawing/2014/main" id="{3420C3BF-64AA-49B6-931E-0DCA14BAE41F}"/>
              </a:ext>
            </a:extLst>
          </p:cNvPr>
          <p:cNvSpPr txBox="1"/>
          <p:nvPr/>
        </p:nvSpPr>
        <p:spPr>
          <a:xfrm>
            <a:off x="1433608" y="581974"/>
            <a:ext cx="6297939" cy="523220"/>
          </a:xfrm>
          <a:prstGeom prst="rect">
            <a:avLst/>
          </a:prstGeom>
          <a:noFill/>
        </p:spPr>
        <p:txBody>
          <a:bodyPr wrap="square" rtlCol="0">
            <a:spAutoFit/>
          </a:bodyPr>
          <a:lstStyle/>
          <a:p>
            <a:r>
              <a:rPr lang="en-US" sz="2800" b="1" dirty="0" err="1">
                <a:solidFill>
                  <a:srgbClr val="00B050"/>
                </a:solidFill>
              </a:rPr>
              <a:t>Đọc</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huống</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nvGrpSpPr>
          <p:cNvPr id="8" name="Group 7">
            <a:extLst>
              <a:ext uri="{FF2B5EF4-FFF2-40B4-BE49-F238E27FC236}">
                <a16:creationId xmlns:a16="http://schemas.microsoft.com/office/drawing/2014/main" id="{34D7A24D-A22D-4145-BA53-C1EC91E1020F}"/>
              </a:ext>
            </a:extLst>
          </p:cNvPr>
          <p:cNvGrpSpPr/>
          <p:nvPr/>
        </p:nvGrpSpPr>
        <p:grpSpPr>
          <a:xfrm>
            <a:off x="1473214" y="1441972"/>
            <a:ext cx="5057236" cy="1685846"/>
            <a:chOff x="811171" y="2290016"/>
            <a:chExt cx="5057236" cy="1685846"/>
          </a:xfrm>
        </p:grpSpPr>
        <p:sp>
          <p:nvSpPr>
            <p:cNvPr id="6" name="TextBox 5">
              <a:extLst>
                <a:ext uri="{FF2B5EF4-FFF2-40B4-BE49-F238E27FC236}">
                  <a16:creationId xmlns:a16="http://schemas.microsoft.com/office/drawing/2014/main" id="{B4C34FCC-9101-4120-A93F-DAF059269028}"/>
                </a:ext>
              </a:extLst>
            </p:cNvPr>
            <p:cNvSpPr txBox="1"/>
            <p:nvPr/>
          </p:nvSpPr>
          <p:spPr>
            <a:xfrm flipH="1">
              <a:off x="1201696" y="2290016"/>
              <a:ext cx="4666711" cy="1685846"/>
            </a:xfrm>
            <a:prstGeom prst="rect">
              <a:avLst/>
            </a:prstGeom>
            <a:noFill/>
          </p:spPr>
          <p:txBody>
            <a:bodyPr wrap="square" rtlCol="0">
              <a:spAutoFit/>
            </a:bodyPr>
            <a:lstStyle/>
            <a:p>
              <a:pPr algn="just">
                <a:lnSpc>
                  <a:spcPct val="150000"/>
                </a:lnSpc>
              </a:pPr>
              <a:r>
                <a:rPr lang="en-US" sz="2400" i="1" dirty="0" err="1">
                  <a:solidFill>
                    <a:srgbClr val="000000"/>
                  </a:solidFill>
                </a:rPr>
                <a:t>Sáng</a:t>
              </a:r>
              <a:r>
                <a:rPr lang="en-US" sz="2400" i="1" dirty="0">
                  <a:solidFill>
                    <a:srgbClr val="000000"/>
                  </a:solidFill>
                </a:rPr>
                <a:t> nay,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đau</a:t>
              </a:r>
              <a:r>
                <a:rPr lang="en-US" sz="2400" i="1" dirty="0">
                  <a:solidFill>
                    <a:srgbClr val="000000"/>
                  </a:solidFill>
                </a:rPr>
                <a:t> </a:t>
              </a:r>
              <a:r>
                <a:rPr lang="en-US" sz="2400" i="1" dirty="0" err="1">
                  <a:solidFill>
                    <a:srgbClr val="000000"/>
                  </a:solidFill>
                </a:rPr>
                <a:t>họng</a:t>
              </a:r>
              <a:r>
                <a:rPr lang="en-US" sz="2400" i="1" dirty="0">
                  <a:solidFill>
                    <a:srgbClr val="000000"/>
                  </a:solidFill>
                </a:rPr>
                <a:t>, </a:t>
              </a:r>
              <a:r>
                <a:rPr lang="en-US" sz="2400" i="1" dirty="0" err="1">
                  <a:solidFill>
                    <a:srgbClr val="000000"/>
                  </a:solidFill>
                </a:rPr>
                <a:t>mệt</a:t>
              </a:r>
              <a:r>
                <a:rPr lang="en-US" sz="2400" i="1" dirty="0">
                  <a:solidFill>
                    <a:srgbClr val="000000"/>
                  </a:solidFill>
                </a:rPr>
                <a:t> </a:t>
              </a:r>
              <a:r>
                <a:rPr lang="en-US" sz="2400" i="1" dirty="0" err="1">
                  <a:solidFill>
                    <a:srgbClr val="000000"/>
                  </a:solidFill>
                </a:rPr>
                <a:t>mỏi</a:t>
              </a:r>
              <a:r>
                <a:rPr lang="en-US" sz="2400" i="1" dirty="0">
                  <a:solidFill>
                    <a:srgbClr val="000000"/>
                  </a:solidFill>
                </a:rPr>
                <a:t> </a:t>
              </a:r>
              <a:r>
                <a:rPr lang="en-US" sz="2400" i="1" dirty="0" err="1">
                  <a:solidFill>
                    <a:srgbClr val="000000"/>
                  </a:solidFill>
                </a:rPr>
                <a:t>nên</a:t>
              </a:r>
              <a:r>
                <a:rPr lang="en-US" sz="2400" i="1" dirty="0">
                  <a:solidFill>
                    <a:srgbClr val="000000"/>
                  </a:solidFill>
                </a:rPr>
                <a:t> </a:t>
              </a:r>
              <a:r>
                <a:rPr lang="en-US" sz="2400" i="1" dirty="0" err="1">
                  <a:solidFill>
                    <a:srgbClr val="000000"/>
                  </a:solidFill>
                </a:rPr>
                <a:t>không</a:t>
              </a:r>
              <a:r>
                <a:rPr lang="en-US" sz="2400" i="1" dirty="0">
                  <a:solidFill>
                    <a:srgbClr val="000000"/>
                  </a:solidFill>
                </a:rPr>
                <a:t> </a:t>
              </a:r>
              <a:r>
                <a:rPr lang="en-US" sz="2400" i="1" dirty="0" err="1">
                  <a:solidFill>
                    <a:srgbClr val="000000"/>
                  </a:solidFill>
                </a:rPr>
                <a:t>thể</a:t>
              </a:r>
              <a:r>
                <a:rPr lang="en-US" sz="2400" i="1" dirty="0">
                  <a:solidFill>
                    <a:srgbClr val="000000"/>
                  </a:solidFill>
                </a:rPr>
                <a:t> </a:t>
              </a:r>
              <a:r>
                <a:rPr lang="en-US" sz="2400" i="1" dirty="0" err="1">
                  <a:solidFill>
                    <a:srgbClr val="000000"/>
                  </a:solidFill>
                </a:rPr>
                <a:t>tập</a:t>
              </a:r>
              <a:r>
                <a:rPr lang="en-US" sz="2400" i="1" dirty="0">
                  <a:solidFill>
                    <a:srgbClr val="000000"/>
                  </a:solidFill>
                </a:rPr>
                <a:t> </a:t>
              </a:r>
              <a:r>
                <a:rPr lang="en-US" sz="2400" i="1" dirty="0" err="1">
                  <a:solidFill>
                    <a:srgbClr val="000000"/>
                  </a:solidFill>
                </a:rPr>
                <a:t>trung</a:t>
              </a:r>
              <a:r>
                <a:rPr lang="en-US" sz="2400" i="1" dirty="0">
                  <a:solidFill>
                    <a:srgbClr val="000000"/>
                  </a:solidFill>
                </a:rPr>
                <a:t> </a:t>
              </a:r>
              <a:r>
                <a:rPr lang="en-US" sz="2400" i="1" dirty="0" err="1">
                  <a:solidFill>
                    <a:srgbClr val="000000"/>
                  </a:solidFill>
                </a:rPr>
                <a:t>học</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nói</a:t>
              </a:r>
              <a:r>
                <a:rPr lang="en-US" sz="2400" i="1" dirty="0">
                  <a:solidFill>
                    <a:srgbClr val="000000"/>
                  </a:solidFill>
                </a:rPr>
                <a:t> </a:t>
              </a:r>
              <a:r>
                <a:rPr lang="en-US" sz="2400" i="1" dirty="0" err="1">
                  <a:solidFill>
                    <a:srgbClr val="000000"/>
                  </a:solidFill>
                </a:rPr>
                <a:t>cho</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giáo</a:t>
              </a:r>
              <a:r>
                <a:rPr lang="en-US" sz="2400" i="1" dirty="0">
                  <a:solidFill>
                    <a:srgbClr val="000000"/>
                  </a:solidFill>
                </a:rPr>
                <a:t> </a:t>
              </a:r>
              <a:r>
                <a:rPr lang="en-US" sz="2400" i="1" dirty="0" err="1">
                  <a:solidFill>
                    <a:srgbClr val="000000"/>
                  </a:solidFill>
                </a:rPr>
                <a:t>biết</a:t>
              </a:r>
              <a:r>
                <a:rPr lang="en-US" sz="2400" i="1" dirty="0">
                  <a:solidFill>
                    <a:srgbClr val="000000"/>
                  </a:solidFill>
                </a:rPr>
                <a:t>.</a:t>
              </a:r>
              <a:endParaRPr lang="vi-VN" sz="2400" i="1" dirty="0">
                <a:solidFill>
                  <a:srgbClr val="000000"/>
                </a:solidFill>
              </a:endParaRPr>
            </a:p>
          </p:txBody>
        </p:sp>
        <p:sp>
          <p:nvSpPr>
            <p:cNvPr id="7" name="Diamond 6">
              <a:extLst>
                <a:ext uri="{FF2B5EF4-FFF2-40B4-BE49-F238E27FC236}">
                  <a16:creationId xmlns:a16="http://schemas.microsoft.com/office/drawing/2014/main" id="{B221E890-4DF3-4BF0-ADEE-D411D034BC76}"/>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grpSp>
        <p:nvGrpSpPr>
          <p:cNvPr id="11" name="Group 10">
            <a:extLst>
              <a:ext uri="{FF2B5EF4-FFF2-40B4-BE49-F238E27FC236}">
                <a16:creationId xmlns:a16="http://schemas.microsoft.com/office/drawing/2014/main" id="{26ED1875-99E5-4D6E-815B-B5715E39900C}"/>
              </a:ext>
            </a:extLst>
          </p:cNvPr>
          <p:cNvGrpSpPr/>
          <p:nvPr/>
        </p:nvGrpSpPr>
        <p:grpSpPr>
          <a:xfrm>
            <a:off x="5820242" y="4725833"/>
            <a:ext cx="5326728" cy="1131848"/>
            <a:chOff x="811171" y="2290016"/>
            <a:chExt cx="5326728" cy="1131848"/>
          </a:xfrm>
        </p:grpSpPr>
        <p:sp>
          <p:nvSpPr>
            <p:cNvPr id="12" name="TextBox 11">
              <a:extLst>
                <a:ext uri="{FF2B5EF4-FFF2-40B4-BE49-F238E27FC236}">
                  <a16:creationId xmlns:a16="http://schemas.microsoft.com/office/drawing/2014/main" id="{86023F89-6208-425E-9B92-CC8C9F363344}"/>
                </a:ext>
              </a:extLst>
            </p:cNvPr>
            <p:cNvSpPr txBox="1"/>
            <p:nvPr/>
          </p:nvSpPr>
          <p:spPr>
            <a:xfrm flipH="1">
              <a:off x="1201695" y="2290016"/>
              <a:ext cx="4936204" cy="1131848"/>
            </a:xfrm>
            <a:prstGeom prst="rect">
              <a:avLst/>
            </a:prstGeom>
            <a:noFill/>
          </p:spPr>
          <p:txBody>
            <a:bodyPr wrap="square" rtlCol="0">
              <a:spAutoFit/>
            </a:bodyPr>
            <a:lstStyle/>
            <a:p>
              <a:pPr algn="just">
                <a:lnSpc>
                  <a:spcPct val="150000"/>
                </a:lnSpc>
              </a:pPr>
              <a:r>
                <a:rPr lang="en-US" sz="2400" i="1" dirty="0">
                  <a:solidFill>
                    <a:srgbClr val="000000"/>
                  </a:solidFill>
                </a:rPr>
                <a:t>Nga </a:t>
              </a:r>
              <a:r>
                <a:rPr lang="en-US" sz="2400" i="1" dirty="0" err="1">
                  <a:solidFill>
                    <a:srgbClr val="000000"/>
                  </a:solidFill>
                </a:rPr>
                <a:t>chưa</a:t>
              </a:r>
              <a:r>
                <a:rPr lang="en-US" sz="2400" i="1" dirty="0">
                  <a:solidFill>
                    <a:srgbClr val="000000"/>
                  </a:solidFill>
                </a:rPr>
                <a:t> </a:t>
              </a:r>
              <a:r>
                <a:rPr lang="en-US" sz="2400" i="1" dirty="0" err="1">
                  <a:solidFill>
                    <a:srgbClr val="000000"/>
                  </a:solidFill>
                </a:rPr>
                <a:t>biết</a:t>
              </a:r>
              <a:r>
                <a:rPr lang="en-US" sz="2400" i="1" dirty="0">
                  <a:solidFill>
                    <a:srgbClr val="000000"/>
                  </a:solidFill>
                </a:rPr>
                <a:t> </a:t>
              </a:r>
              <a:r>
                <a:rPr lang="en-US" sz="2400" i="1" dirty="0" err="1">
                  <a:solidFill>
                    <a:srgbClr val="000000"/>
                  </a:solidFill>
                </a:rPr>
                <a:t>cách</a:t>
              </a:r>
              <a:r>
                <a:rPr lang="en-US" sz="2400" i="1" dirty="0">
                  <a:solidFill>
                    <a:srgbClr val="000000"/>
                  </a:solidFill>
                </a:rPr>
                <a:t> </a:t>
              </a:r>
              <a:r>
                <a:rPr lang="en-US" sz="2400" i="1" dirty="0" err="1">
                  <a:solidFill>
                    <a:srgbClr val="000000"/>
                  </a:solidFill>
                </a:rPr>
                <a:t>làm</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Giờ</a:t>
              </a:r>
              <a:r>
                <a:rPr lang="en-US" sz="2400" i="1" dirty="0">
                  <a:solidFill>
                    <a:srgbClr val="000000"/>
                  </a:solidFill>
                </a:rPr>
                <a:t> ra </a:t>
              </a:r>
              <a:r>
                <a:rPr lang="en-US" sz="2400" i="1" dirty="0" err="1">
                  <a:solidFill>
                    <a:srgbClr val="000000"/>
                  </a:solidFill>
                </a:rPr>
                <a:t>chơi</a:t>
              </a:r>
              <a:r>
                <a:rPr lang="en-US" sz="2400" i="1" dirty="0">
                  <a:solidFill>
                    <a:srgbClr val="000000"/>
                  </a:solidFill>
                </a:rPr>
                <a:t>, Nga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nhờ</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hướng</a:t>
              </a:r>
              <a:r>
                <a:rPr lang="en-US" sz="2400" i="1" dirty="0">
                  <a:solidFill>
                    <a:srgbClr val="000000"/>
                  </a:solidFill>
                </a:rPr>
                <a:t> </a:t>
              </a:r>
              <a:r>
                <a:rPr lang="en-US" sz="2400" i="1" dirty="0" err="1">
                  <a:solidFill>
                    <a:srgbClr val="000000"/>
                  </a:solidFill>
                </a:rPr>
                <a:t>dẫn</a:t>
              </a:r>
              <a:r>
                <a:rPr lang="en-US" sz="2400" i="1" dirty="0">
                  <a:solidFill>
                    <a:srgbClr val="000000"/>
                  </a:solidFill>
                </a:rPr>
                <a:t>.</a:t>
              </a:r>
              <a:endParaRPr lang="vi-VN" sz="2400" i="1" dirty="0">
                <a:solidFill>
                  <a:srgbClr val="000000"/>
                </a:solidFill>
              </a:endParaRPr>
            </a:p>
          </p:txBody>
        </p:sp>
        <p:sp>
          <p:nvSpPr>
            <p:cNvPr id="13" name="Diamond 12">
              <a:extLst>
                <a:ext uri="{FF2B5EF4-FFF2-40B4-BE49-F238E27FC236}">
                  <a16:creationId xmlns:a16="http://schemas.microsoft.com/office/drawing/2014/main" id="{779629FE-6DFD-40B6-A424-2F50AFF83F9D}"/>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pic>
        <p:nvPicPr>
          <p:cNvPr id="15" name="Picture 14">
            <a:extLst>
              <a:ext uri="{FF2B5EF4-FFF2-40B4-BE49-F238E27FC236}">
                <a16:creationId xmlns:a16="http://schemas.microsoft.com/office/drawing/2014/main" id="{1DB5E7A0-ACAD-4818-9949-1FB0A9F611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20975" y="1339126"/>
            <a:ext cx="4648200" cy="3152775"/>
          </a:xfrm>
          <a:prstGeom prst="rect">
            <a:avLst/>
          </a:prstGeom>
        </p:spPr>
      </p:pic>
      <p:pic>
        <p:nvPicPr>
          <p:cNvPr id="17" name="Picture 16">
            <a:extLst>
              <a:ext uri="{FF2B5EF4-FFF2-40B4-BE49-F238E27FC236}">
                <a16:creationId xmlns:a16="http://schemas.microsoft.com/office/drawing/2014/main" id="{BB618CE9-38EB-4CEF-AF3E-F3C351432A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22825" y="3524749"/>
            <a:ext cx="5019675" cy="2943225"/>
          </a:xfrm>
          <a:prstGeom prst="rect">
            <a:avLst/>
          </a:prstGeom>
        </p:spPr>
      </p:pic>
    </p:spTree>
    <p:custDataLst>
      <p:tags r:id="rId1"/>
    </p:custDataLst>
    <p:extLst>
      <p:ext uri="{BB962C8B-B14F-4D97-AF65-F5344CB8AC3E}">
        <p14:creationId xmlns:p14="http://schemas.microsoft.com/office/powerpoint/2010/main" val="42367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 name="INKNOELEADERBOARD" val="483130082"/>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519</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HP</cp:lastModifiedBy>
  <cp:revision>85</cp:revision>
  <dcterms:created xsi:type="dcterms:W3CDTF">2021-06-11T02:39:36Z</dcterms:created>
  <dcterms:modified xsi:type="dcterms:W3CDTF">2022-06-13T03:33:47Z</dcterms:modified>
</cp:coreProperties>
</file>