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278" r:id="rId2"/>
    <p:sldId id="259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>
        <p:scale>
          <a:sx n="79" d="100"/>
          <a:sy n="79" d="100"/>
        </p:scale>
        <p:origin x="-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C5B4-2550-4B9F-AD80-8FA1885C7E2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BC7C-02AC-420D-8920-D3A95152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975" y="2528344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Đạp đức 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-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88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xmlns="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xmlns="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537" y="1729570"/>
            <a:ext cx="726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bg2"/>
                </a:solidFill>
              </a:rPr>
              <a:t>Chào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tạm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biệt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các</a:t>
            </a:r>
            <a:r>
              <a:rPr lang="en-US" sz="5400" i="1" dirty="0" smtClean="0">
                <a:solidFill>
                  <a:schemeClr val="bg2"/>
                </a:solidFill>
              </a:rPr>
              <a:t> con!</a:t>
            </a:r>
            <a:endParaRPr lang="vi-VN" sz="5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274</Words>
  <Application>Microsoft Office PowerPoint</Application>
  <PresentationFormat>Custom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Cute Sticker by Slidesgo</vt:lpstr>
      <vt:lpstr>Chào mừng các em đến với tiết Đạp đức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59</cp:revision>
  <dcterms:created xsi:type="dcterms:W3CDTF">2021-06-11T02:39:36Z</dcterms:created>
  <dcterms:modified xsi:type="dcterms:W3CDTF">2022-06-06T20:03:44Z</dcterms:modified>
</cp:coreProperties>
</file>