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31"/>
  </p:notesMasterIdLst>
  <p:sldIdLst>
    <p:sldId id="257" r:id="rId2"/>
    <p:sldId id="321" r:id="rId3"/>
    <p:sldId id="274" r:id="rId4"/>
    <p:sldId id="322" r:id="rId5"/>
    <p:sldId id="313" r:id="rId6"/>
    <p:sldId id="314" r:id="rId7"/>
    <p:sldId id="315" r:id="rId8"/>
    <p:sldId id="323" r:id="rId9"/>
    <p:sldId id="324" r:id="rId10"/>
    <p:sldId id="300" r:id="rId11"/>
    <p:sldId id="312" r:id="rId12"/>
    <p:sldId id="317" r:id="rId13"/>
    <p:sldId id="258" r:id="rId14"/>
    <p:sldId id="309" r:id="rId15"/>
    <p:sldId id="298" r:id="rId16"/>
    <p:sldId id="325" r:id="rId17"/>
    <p:sldId id="326" r:id="rId18"/>
    <p:sldId id="327" r:id="rId19"/>
    <p:sldId id="261" r:id="rId20"/>
    <p:sldId id="259" r:id="rId21"/>
    <p:sldId id="299" r:id="rId22"/>
    <p:sldId id="311" r:id="rId23"/>
    <p:sldId id="305" r:id="rId24"/>
    <p:sldId id="328" r:id="rId25"/>
    <p:sldId id="329" r:id="rId26"/>
    <p:sldId id="330" r:id="rId27"/>
    <p:sldId id="319" r:id="rId28"/>
    <p:sldId id="296" r:id="rId29"/>
    <p:sldId id="293"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0066"/>
    <a:srgbClr val="FFFFFF"/>
    <a:srgbClr val="006600"/>
    <a:srgbClr val="996600"/>
    <a:srgbClr val="CC6600"/>
    <a:srgbClr val="CC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18" autoAdjust="0"/>
    <p:restoredTop sz="94660"/>
  </p:normalViewPr>
  <p:slideViewPr>
    <p:cSldViewPr>
      <p:cViewPr varScale="1">
        <p:scale>
          <a:sx n="69" d="100"/>
          <a:sy n="69" d="100"/>
        </p:scale>
        <p:origin x="-306"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97E64-0E9B-412A-A9ED-F77811C26831}"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780E5-AB8F-4F59-9046-406D79B8C486}" type="slidenum">
              <a:rPr lang="en-US" smtClean="0"/>
              <a:t>‹#›</a:t>
            </a:fld>
            <a:endParaRPr lang="en-US"/>
          </a:p>
        </p:txBody>
      </p:sp>
    </p:spTree>
    <p:extLst>
      <p:ext uri="{BB962C8B-B14F-4D97-AF65-F5344CB8AC3E}">
        <p14:creationId xmlns:p14="http://schemas.microsoft.com/office/powerpoint/2010/main" val="278211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49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7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06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84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2"/>
        <p:cNvGrpSpPr/>
        <p:nvPr/>
      </p:nvGrpSpPr>
      <p:grpSpPr>
        <a:xfrm>
          <a:off x="0" y="0"/>
          <a:ext cx="0" cy="0"/>
          <a:chOff x="0" y="0"/>
          <a:chExt cx="0" cy="0"/>
        </a:xfrm>
      </p:grpSpPr>
      <p:sp>
        <p:nvSpPr>
          <p:cNvPr id="7223" name="Google Shape;7223;g13b297e38e2_3_2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4" name="Google Shape;7224;g13b297e38e2_3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82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780E5-AB8F-4F59-9046-406D79B8C486}" type="slidenum">
              <a:rPr lang="en-US" smtClean="0"/>
              <a:t>27</a:t>
            </a:fld>
            <a:endParaRPr lang="en-US"/>
          </a:p>
        </p:txBody>
      </p:sp>
    </p:spTree>
    <p:extLst>
      <p:ext uri="{BB962C8B-B14F-4D97-AF65-F5344CB8AC3E}">
        <p14:creationId xmlns:p14="http://schemas.microsoft.com/office/powerpoint/2010/main" val="13874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53AAEE-6C09-45E0-A1BD-E1FE801C15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D46F23-F765-46BB-BED3-7AFD2B95872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553B3-1AB8-4E63-B946-25056FEA546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7CE7E4-48A8-488B-AAB0-25D5ED5332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402"/>
        <p:cNvGrpSpPr/>
        <p:nvPr/>
      </p:nvGrpSpPr>
      <p:grpSpPr>
        <a:xfrm>
          <a:off x="0" y="0"/>
          <a:ext cx="0" cy="0"/>
          <a:chOff x="0" y="0"/>
          <a:chExt cx="0" cy="0"/>
        </a:xfrm>
      </p:grpSpPr>
      <p:sp>
        <p:nvSpPr>
          <p:cNvPr id="4403" name="Google Shape;4403;p20"/>
          <p:cNvSpPr/>
          <p:nvPr/>
        </p:nvSpPr>
        <p:spPr>
          <a:xfrm rot="10800000" flipH="1">
            <a:off x="334700" y="592914"/>
            <a:ext cx="11522603" cy="567217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4" name="Google Shape;4404;p20"/>
          <p:cNvSpPr txBox="1">
            <a:spLocks noGrp="1"/>
          </p:cNvSpPr>
          <p:nvPr>
            <p:ph type="title"/>
          </p:nvPr>
        </p:nvSpPr>
        <p:spPr>
          <a:xfrm>
            <a:off x="3818041" y="4152300"/>
            <a:ext cx="65244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405" name="Google Shape;4405;p20"/>
          <p:cNvSpPr txBox="1">
            <a:spLocks noGrp="1"/>
          </p:cNvSpPr>
          <p:nvPr>
            <p:ph type="subTitle" idx="1"/>
          </p:nvPr>
        </p:nvSpPr>
        <p:spPr>
          <a:xfrm>
            <a:off x="1849559" y="1996500"/>
            <a:ext cx="8492800" cy="215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406" name="Google Shape;4406;p20"/>
          <p:cNvGrpSpPr/>
          <p:nvPr/>
        </p:nvGrpSpPr>
        <p:grpSpPr>
          <a:xfrm>
            <a:off x="-526404" y="159758"/>
            <a:ext cx="1555863" cy="1119149"/>
            <a:chOff x="4797000" y="1750925"/>
            <a:chExt cx="342550" cy="246400"/>
          </a:xfrm>
        </p:grpSpPr>
        <p:sp>
          <p:nvSpPr>
            <p:cNvPr id="4407" name="Google Shape;4407;p20"/>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0"/>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0"/>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0" name="Google Shape;4410;p20"/>
          <p:cNvGrpSpPr/>
          <p:nvPr/>
        </p:nvGrpSpPr>
        <p:grpSpPr>
          <a:xfrm>
            <a:off x="1924514" y="159779"/>
            <a:ext cx="719101" cy="530239"/>
            <a:chOff x="5165350" y="2018400"/>
            <a:chExt cx="244825" cy="180525"/>
          </a:xfrm>
        </p:grpSpPr>
        <p:sp>
          <p:nvSpPr>
            <p:cNvPr id="4411" name="Google Shape;4411;p20"/>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0"/>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0"/>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0"/>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0"/>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16" name="Google Shape;4416;p20"/>
          <p:cNvGrpSpPr/>
          <p:nvPr/>
        </p:nvGrpSpPr>
        <p:grpSpPr>
          <a:xfrm rot="10800000" flipH="1">
            <a:off x="11472914" y="853812"/>
            <a:ext cx="719101" cy="530239"/>
            <a:chOff x="5165350" y="2018400"/>
            <a:chExt cx="244825" cy="180525"/>
          </a:xfrm>
        </p:grpSpPr>
        <p:sp>
          <p:nvSpPr>
            <p:cNvPr id="4417" name="Google Shape;4417;p20"/>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0"/>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0"/>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0"/>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0"/>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2" name="Google Shape;4422;p20"/>
          <p:cNvGrpSpPr/>
          <p:nvPr/>
        </p:nvGrpSpPr>
        <p:grpSpPr>
          <a:xfrm rot="10800000" flipH="1">
            <a:off x="5736431" y="12"/>
            <a:ext cx="719101" cy="530239"/>
            <a:chOff x="5165350" y="2018400"/>
            <a:chExt cx="244825" cy="180525"/>
          </a:xfrm>
        </p:grpSpPr>
        <p:sp>
          <p:nvSpPr>
            <p:cNvPr id="4423" name="Google Shape;4423;p20"/>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0"/>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0"/>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20"/>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20"/>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8" name="Google Shape;4428;p20"/>
          <p:cNvGrpSpPr/>
          <p:nvPr/>
        </p:nvGrpSpPr>
        <p:grpSpPr>
          <a:xfrm rot="10800000">
            <a:off x="-754643" y="4552804"/>
            <a:ext cx="2679151" cy="2866903"/>
            <a:chOff x="6472325" y="168075"/>
            <a:chExt cx="781975" cy="836775"/>
          </a:xfrm>
        </p:grpSpPr>
        <p:sp>
          <p:nvSpPr>
            <p:cNvPr id="4429" name="Google Shape;4429;p20"/>
            <p:cNvSpPr/>
            <p:nvPr/>
          </p:nvSpPr>
          <p:spPr>
            <a:xfrm>
              <a:off x="6480175" y="173600"/>
              <a:ext cx="541350" cy="290450"/>
            </a:xfrm>
            <a:custGeom>
              <a:avLst/>
              <a:gdLst/>
              <a:ahLst/>
              <a:cxnLst/>
              <a:rect l="l" t="t" r="r" b="b"/>
              <a:pathLst>
                <a:path w="21654" h="11618" extrusionOk="0">
                  <a:moveTo>
                    <a:pt x="19198" y="0"/>
                  </a:moveTo>
                  <a:cubicBezTo>
                    <a:pt x="19037" y="0"/>
                    <a:pt x="18877" y="11"/>
                    <a:pt x="18718" y="32"/>
                  </a:cubicBezTo>
                  <a:cubicBezTo>
                    <a:pt x="18191" y="101"/>
                    <a:pt x="17719" y="322"/>
                    <a:pt x="17203" y="425"/>
                  </a:cubicBezTo>
                  <a:cubicBezTo>
                    <a:pt x="17067" y="451"/>
                    <a:pt x="16934" y="461"/>
                    <a:pt x="16803" y="461"/>
                  </a:cubicBezTo>
                  <a:cubicBezTo>
                    <a:pt x="16438" y="461"/>
                    <a:pt x="16085" y="381"/>
                    <a:pt x="15711" y="333"/>
                  </a:cubicBezTo>
                  <a:cubicBezTo>
                    <a:pt x="15590" y="318"/>
                    <a:pt x="15473" y="310"/>
                    <a:pt x="15358" y="310"/>
                  </a:cubicBezTo>
                  <a:cubicBezTo>
                    <a:pt x="14436" y="310"/>
                    <a:pt x="13682" y="777"/>
                    <a:pt x="12904" y="1282"/>
                  </a:cubicBezTo>
                  <a:cubicBezTo>
                    <a:pt x="12251" y="1705"/>
                    <a:pt x="11581" y="2133"/>
                    <a:pt x="10803" y="2274"/>
                  </a:cubicBezTo>
                  <a:cubicBezTo>
                    <a:pt x="10521" y="2325"/>
                    <a:pt x="10233" y="2338"/>
                    <a:pt x="9944" y="2338"/>
                  </a:cubicBezTo>
                  <a:cubicBezTo>
                    <a:pt x="9633" y="2338"/>
                    <a:pt x="9321" y="2323"/>
                    <a:pt x="9010" y="2323"/>
                  </a:cubicBezTo>
                  <a:cubicBezTo>
                    <a:pt x="8556" y="2323"/>
                    <a:pt x="8106" y="2355"/>
                    <a:pt x="7676" y="2516"/>
                  </a:cubicBezTo>
                  <a:cubicBezTo>
                    <a:pt x="6671" y="2891"/>
                    <a:pt x="6214" y="3898"/>
                    <a:pt x="5729" y="4776"/>
                  </a:cubicBezTo>
                  <a:cubicBezTo>
                    <a:pt x="5326" y="5509"/>
                    <a:pt x="4875" y="6164"/>
                    <a:pt x="4151" y="6611"/>
                  </a:cubicBezTo>
                  <a:cubicBezTo>
                    <a:pt x="3129" y="7244"/>
                    <a:pt x="2006" y="7563"/>
                    <a:pt x="1195" y="8505"/>
                  </a:cubicBezTo>
                  <a:cubicBezTo>
                    <a:pt x="431" y="9391"/>
                    <a:pt x="58" y="10473"/>
                    <a:pt x="0" y="11618"/>
                  </a:cubicBezTo>
                  <a:cubicBezTo>
                    <a:pt x="397" y="11094"/>
                    <a:pt x="1077" y="10837"/>
                    <a:pt x="1656" y="10556"/>
                  </a:cubicBezTo>
                  <a:cubicBezTo>
                    <a:pt x="2612" y="10093"/>
                    <a:pt x="3579" y="9658"/>
                    <a:pt x="4555" y="9246"/>
                  </a:cubicBezTo>
                  <a:cubicBezTo>
                    <a:pt x="6544" y="8410"/>
                    <a:pt x="8574" y="7677"/>
                    <a:pt x="10640" y="7049"/>
                  </a:cubicBezTo>
                  <a:cubicBezTo>
                    <a:pt x="13638" y="6140"/>
                    <a:pt x="16712" y="5482"/>
                    <a:pt x="19787" y="4848"/>
                  </a:cubicBezTo>
                  <a:cubicBezTo>
                    <a:pt x="19744" y="4811"/>
                    <a:pt x="19730" y="4741"/>
                    <a:pt x="19787" y="4698"/>
                  </a:cubicBezTo>
                  <a:cubicBezTo>
                    <a:pt x="20743" y="3997"/>
                    <a:pt x="21653" y="2987"/>
                    <a:pt x="21495" y="1711"/>
                  </a:cubicBezTo>
                  <a:cubicBezTo>
                    <a:pt x="21343" y="495"/>
                    <a:pt x="20281" y="0"/>
                    <a:pt x="191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0"/>
            <p:cNvSpPr/>
            <p:nvPr/>
          </p:nvSpPr>
          <p:spPr>
            <a:xfrm>
              <a:off x="6479850" y="279500"/>
              <a:ext cx="590025" cy="190300"/>
            </a:xfrm>
            <a:custGeom>
              <a:avLst/>
              <a:gdLst/>
              <a:ahLst/>
              <a:cxnLst/>
              <a:rect l="l" t="t" r="r" b="b"/>
              <a:pathLst>
                <a:path w="23601" h="7612" extrusionOk="0">
                  <a:moveTo>
                    <a:pt x="23488" y="1"/>
                  </a:moveTo>
                  <a:cubicBezTo>
                    <a:pt x="19359" y="872"/>
                    <a:pt x="15179" y="1612"/>
                    <a:pt x="11127" y="2797"/>
                  </a:cubicBezTo>
                  <a:cubicBezTo>
                    <a:pt x="9201" y="3361"/>
                    <a:pt x="7305" y="4020"/>
                    <a:pt x="5443" y="4771"/>
                  </a:cubicBezTo>
                  <a:cubicBezTo>
                    <a:pt x="4528" y="5137"/>
                    <a:pt x="3625" y="5528"/>
                    <a:pt x="2731" y="5940"/>
                  </a:cubicBezTo>
                  <a:cubicBezTo>
                    <a:pt x="1850" y="6347"/>
                    <a:pt x="600" y="6728"/>
                    <a:pt x="2" y="7547"/>
                  </a:cubicBezTo>
                  <a:cubicBezTo>
                    <a:pt x="2" y="7568"/>
                    <a:pt x="2" y="7591"/>
                    <a:pt x="0" y="7612"/>
                  </a:cubicBezTo>
                  <a:cubicBezTo>
                    <a:pt x="3425" y="5366"/>
                    <a:pt x="7492" y="3942"/>
                    <a:pt x="11405" y="2841"/>
                  </a:cubicBezTo>
                  <a:cubicBezTo>
                    <a:pt x="15406" y="1717"/>
                    <a:pt x="19508" y="920"/>
                    <a:pt x="23600" y="211"/>
                  </a:cubicBezTo>
                  <a:cubicBezTo>
                    <a:pt x="23588" y="169"/>
                    <a:pt x="23572" y="128"/>
                    <a:pt x="23550" y="88"/>
                  </a:cubicBezTo>
                  <a:cubicBezTo>
                    <a:pt x="23531" y="57"/>
                    <a:pt x="23507" y="29"/>
                    <a:pt x="23488"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0"/>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0"/>
            <p:cNvSpPr/>
            <p:nvPr/>
          </p:nvSpPr>
          <p:spPr>
            <a:xfrm>
              <a:off x="6475475" y="275400"/>
              <a:ext cx="598450" cy="247075"/>
            </a:xfrm>
            <a:custGeom>
              <a:avLst/>
              <a:gdLst/>
              <a:ahLst/>
              <a:cxnLst/>
              <a:rect l="l" t="t" r="r" b="b"/>
              <a:pathLst>
                <a:path w="23938" h="9883" extrusionOk="0">
                  <a:moveTo>
                    <a:pt x="19731" y="1311"/>
                  </a:moveTo>
                  <a:cubicBezTo>
                    <a:pt x="19738" y="1352"/>
                    <a:pt x="19763" y="1392"/>
                    <a:pt x="19814" y="1407"/>
                  </a:cubicBezTo>
                  <a:cubicBezTo>
                    <a:pt x="21058" y="1768"/>
                    <a:pt x="22095" y="2721"/>
                    <a:pt x="22438" y="3992"/>
                  </a:cubicBezTo>
                  <a:cubicBezTo>
                    <a:pt x="22763" y="5191"/>
                    <a:pt x="22532" y="6821"/>
                    <a:pt x="21432" y="7572"/>
                  </a:cubicBezTo>
                  <a:cubicBezTo>
                    <a:pt x="20980" y="7882"/>
                    <a:pt x="20462" y="7941"/>
                    <a:pt x="19933" y="7941"/>
                  </a:cubicBezTo>
                  <a:cubicBezTo>
                    <a:pt x="19606" y="7941"/>
                    <a:pt x="19274" y="7918"/>
                    <a:pt x="18951" y="7918"/>
                  </a:cubicBezTo>
                  <a:cubicBezTo>
                    <a:pt x="18826" y="7918"/>
                    <a:pt x="18701" y="7922"/>
                    <a:pt x="18579" y="7931"/>
                  </a:cubicBezTo>
                  <a:cubicBezTo>
                    <a:pt x="17753" y="7995"/>
                    <a:pt x="17215" y="8397"/>
                    <a:pt x="16588" y="8904"/>
                  </a:cubicBezTo>
                  <a:cubicBezTo>
                    <a:pt x="16026" y="9357"/>
                    <a:pt x="15469" y="9534"/>
                    <a:pt x="14876" y="9534"/>
                  </a:cubicBezTo>
                  <a:cubicBezTo>
                    <a:pt x="14460" y="9534"/>
                    <a:pt x="14027" y="9447"/>
                    <a:pt x="13562" y="9309"/>
                  </a:cubicBezTo>
                  <a:cubicBezTo>
                    <a:pt x="12647" y="9038"/>
                    <a:pt x="11768" y="8758"/>
                    <a:pt x="10802" y="8758"/>
                  </a:cubicBezTo>
                  <a:cubicBezTo>
                    <a:pt x="9842" y="8760"/>
                    <a:pt x="8981" y="9018"/>
                    <a:pt x="8092" y="9349"/>
                  </a:cubicBezTo>
                  <a:cubicBezTo>
                    <a:pt x="7569" y="9542"/>
                    <a:pt x="7081" y="9639"/>
                    <a:pt x="6599" y="9639"/>
                  </a:cubicBezTo>
                  <a:cubicBezTo>
                    <a:pt x="6047" y="9639"/>
                    <a:pt x="5501" y="9512"/>
                    <a:pt x="4918" y="9253"/>
                  </a:cubicBezTo>
                  <a:cubicBezTo>
                    <a:pt x="3574" y="8655"/>
                    <a:pt x="2362" y="7801"/>
                    <a:pt x="916" y="7801"/>
                  </a:cubicBezTo>
                  <a:cubicBezTo>
                    <a:pt x="686" y="7801"/>
                    <a:pt x="449" y="7822"/>
                    <a:pt x="205" y="7870"/>
                  </a:cubicBezTo>
                  <a:cubicBezTo>
                    <a:pt x="2066" y="6908"/>
                    <a:pt x="3890" y="5918"/>
                    <a:pt x="5833" y="5127"/>
                  </a:cubicBezTo>
                  <a:cubicBezTo>
                    <a:pt x="7727" y="4354"/>
                    <a:pt x="9671" y="3714"/>
                    <a:pt x="11638" y="3159"/>
                  </a:cubicBezTo>
                  <a:cubicBezTo>
                    <a:pt x="14306" y="2408"/>
                    <a:pt x="17013" y="1839"/>
                    <a:pt x="19731" y="1311"/>
                  </a:cubicBezTo>
                  <a:close/>
                  <a:moveTo>
                    <a:pt x="23720" y="0"/>
                  </a:moveTo>
                  <a:cubicBezTo>
                    <a:pt x="23715" y="0"/>
                    <a:pt x="23709" y="1"/>
                    <a:pt x="23703" y="2"/>
                  </a:cubicBezTo>
                  <a:cubicBezTo>
                    <a:pt x="22518" y="255"/>
                    <a:pt x="21326" y="496"/>
                    <a:pt x="20134" y="742"/>
                  </a:cubicBezTo>
                  <a:cubicBezTo>
                    <a:pt x="20144" y="736"/>
                    <a:pt x="20151" y="729"/>
                    <a:pt x="20160" y="724"/>
                  </a:cubicBezTo>
                  <a:lnTo>
                    <a:pt x="20160" y="724"/>
                  </a:lnTo>
                  <a:lnTo>
                    <a:pt x="19969" y="766"/>
                  </a:lnTo>
                  <a:lnTo>
                    <a:pt x="19976" y="773"/>
                  </a:lnTo>
                  <a:cubicBezTo>
                    <a:pt x="19643" y="842"/>
                    <a:pt x="19307" y="910"/>
                    <a:pt x="18974" y="981"/>
                  </a:cubicBezTo>
                  <a:cubicBezTo>
                    <a:pt x="18916" y="993"/>
                    <a:pt x="18857" y="1006"/>
                    <a:pt x="18799" y="1016"/>
                  </a:cubicBezTo>
                  <a:cubicBezTo>
                    <a:pt x="17873" y="1211"/>
                    <a:pt x="16948" y="1410"/>
                    <a:pt x="16026" y="1620"/>
                  </a:cubicBezTo>
                  <a:cubicBezTo>
                    <a:pt x="13999" y="2113"/>
                    <a:pt x="11991" y="2683"/>
                    <a:pt x="10003" y="3314"/>
                  </a:cubicBezTo>
                  <a:cubicBezTo>
                    <a:pt x="9786" y="3384"/>
                    <a:pt x="9567" y="3450"/>
                    <a:pt x="9351" y="3519"/>
                  </a:cubicBezTo>
                  <a:cubicBezTo>
                    <a:pt x="9121" y="3618"/>
                    <a:pt x="8889" y="3711"/>
                    <a:pt x="8656" y="3801"/>
                  </a:cubicBezTo>
                  <a:lnTo>
                    <a:pt x="8656" y="3801"/>
                  </a:lnTo>
                  <a:cubicBezTo>
                    <a:pt x="9534" y="3502"/>
                    <a:pt x="10417" y="3220"/>
                    <a:pt x="11306" y="2960"/>
                  </a:cubicBezTo>
                  <a:cubicBezTo>
                    <a:pt x="15358" y="1776"/>
                    <a:pt x="19539" y="1034"/>
                    <a:pt x="23667" y="163"/>
                  </a:cubicBezTo>
                  <a:cubicBezTo>
                    <a:pt x="23685" y="191"/>
                    <a:pt x="23709" y="220"/>
                    <a:pt x="23727" y="251"/>
                  </a:cubicBezTo>
                  <a:cubicBezTo>
                    <a:pt x="23751" y="290"/>
                    <a:pt x="23768" y="330"/>
                    <a:pt x="23781" y="372"/>
                  </a:cubicBezTo>
                  <a:cubicBezTo>
                    <a:pt x="19688" y="1082"/>
                    <a:pt x="15587" y="1880"/>
                    <a:pt x="11586" y="3004"/>
                  </a:cubicBezTo>
                  <a:cubicBezTo>
                    <a:pt x="7672" y="4104"/>
                    <a:pt x="3606" y="5528"/>
                    <a:pt x="181" y="7774"/>
                  </a:cubicBezTo>
                  <a:cubicBezTo>
                    <a:pt x="181" y="7753"/>
                    <a:pt x="181" y="7731"/>
                    <a:pt x="182" y="7709"/>
                  </a:cubicBezTo>
                  <a:cubicBezTo>
                    <a:pt x="781" y="6891"/>
                    <a:pt x="2031" y="6509"/>
                    <a:pt x="2910" y="6103"/>
                  </a:cubicBezTo>
                  <a:cubicBezTo>
                    <a:pt x="3805" y="5692"/>
                    <a:pt x="4709" y="5302"/>
                    <a:pt x="5624" y="4932"/>
                  </a:cubicBezTo>
                  <a:cubicBezTo>
                    <a:pt x="6280" y="4668"/>
                    <a:pt x="6939" y="4416"/>
                    <a:pt x="7603" y="4174"/>
                  </a:cubicBezTo>
                  <a:lnTo>
                    <a:pt x="7603" y="4174"/>
                  </a:lnTo>
                  <a:cubicBezTo>
                    <a:pt x="7141" y="4324"/>
                    <a:pt x="6673" y="4459"/>
                    <a:pt x="6202" y="4579"/>
                  </a:cubicBezTo>
                  <a:cubicBezTo>
                    <a:pt x="5713" y="4770"/>
                    <a:pt x="5228" y="4968"/>
                    <a:pt x="4744" y="5171"/>
                  </a:cubicBezTo>
                  <a:cubicBezTo>
                    <a:pt x="3767" y="5582"/>
                    <a:pt x="2801" y="6019"/>
                    <a:pt x="1847" y="6481"/>
                  </a:cubicBezTo>
                  <a:cubicBezTo>
                    <a:pt x="1268" y="6759"/>
                    <a:pt x="585" y="7019"/>
                    <a:pt x="190" y="7543"/>
                  </a:cubicBezTo>
                  <a:cubicBezTo>
                    <a:pt x="195" y="7452"/>
                    <a:pt x="202" y="7361"/>
                    <a:pt x="211" y="7272"/>
                  </a:cubicBezTo>
                  <a:lnTo>
                    <a:pt x="211" y="7272"/>
                  </a:lnTo>
                  <a:cubicBezTo>
                    <a:pt x="196" y="7273"/>
                    <a:pt x="182" y="7274"/>
                    <a:pt x="167" y="7274"/>
                  </a:cubicBezTo>
                  <a:cubicBezTo>
                    <a:pt x="118" y="7274"/>
                    <a:pt x="71" y="7265"/>
                    <a:pt x="26" y="7253"/>
                  </a:cubicBezTo>
                  <a:lnTo>
                    <a:pt x="26" y="7253"/>
                  </a:lnTo>
                  <a:cubicBezTo>
                    <a:pt x="16" y="7430"/>
                    <a:pt x="19" y="7611"/>
                    <a:pt x="33" y="7790"/>
                  </a:cubicBezTo>
                  <a:lnTo>
                    <a:pt x="22" y="7811"/>
                  </a:lnTo>
                  <a:cubicBezTo>
                    <a:pt x="12" y="7834"/>
                    <a:pt x="22" y="7851"/>
                    <a:pt x="40" y="7858"/>
                  </a:cubicBezTo>
                  <a:lnTo>
                    <a:pt x="40" y="7865"/>
                  </a:lnTo>
                  <a:cubicBezTo>
                    <a:pt x="37" y="7866"/>
                    <a:pt x="36" y="7866"/>
                    <a:pt x="34" y="7868"/>
                  </a:cubicBezTo>
                  <a:cubicBezTo>
                    <a:pt x="0" y="7889"/>
                    <a:pt x="16" y="7928"/>
                    <a:pt x="43" y="7937"/>
                  </a:cubicBezTo>
                  <a:cubicBezTo>
                    <a:pt x="33" y="7978"/>
                    <a:pt x="59" y="8031"/>
                    <a:pt x="105" y="8031"/>
                  </a:cubicBezTo>
                  <a:cubicBezTo>
                    <a:pt x="108" y="8031"/>
                    <a:pt x="111" y="8030"/>
                    <a:pt x="115" y="8030"/>
                  </a:cubicBezTo>
                  <a:cubicBezTo>
                    <a:pt x="358" y="7985"/>
                    <a:pt x="593" y="7964"/>
                    <a:pt x="822" y="7964"/>
                  </a:cubicBezTo>
                  <a:cubicBezTo>
                    <a:pt x="1984" y="7964"/>
                    <a:pt x="2984" y="8495"/>
                    <a:pt x="4044" y="9045"/>
                  </a:cubicBezTo>
                  <a:cubicBezTo>
                    <a:pt x="4849" y="9462"/>
                    <a:pt x="5719" y="9883"/>
                    <a:pt x="6640" y="9883"/>
                  </a:cubicBezTo>
                  <a:cubicBezTo>
                    <a:pt x="6751" y="9883"/>
                    <a:pt x="6863" y="9877"/>
                    <a:pt x="6975" y="9864"/>
                  </a:cubicBezTo>
                  <a:cubicBezTo>
                    <a:pt x="8118" y="9733"/>
                    <a:pt x="9114" y="9087"/>
                    <a:pt x="10278" y="8987"/>
                  </a:cubicBezTo>
                  <a:cubicBezTo>
                    <a:pt x="10426" y="8974"/>
                    <a:pt x="10571" y="8968"/>
                    <a:pt x="10714" y="8968"/>
                  </a:cubicBezTo>
                  <a:cubicBezTo>
                    <a:pt x="11795" y="8968"/>
                    <a:pt x="12756" y="9310"/>
                    <a:pt x="13812" y="9594"/>
                  </a:cubicBezTo>
                  <a:cubicBezTo>
                    <a:pt x="14193" y="9696"/>
                    <a:pt x="14578" y="9766"/>
                    <a:pt x="14957" y="9766"/>
                  </a:cubicBezTo>
                  <a:cubicBezTo>
                    <a:pt x="15405" y="9766"/>
                    <a:pt x="15843" y="9669"/>
                    <a:pt x="16255" y="9412"/>
                  </a:cubicBezTo>
                  <a:cubicBezTo>
                    <a:pt x="16730" y="9114"/>
                    <a:pt x="17105" y="8678"/>
                    <a:pt x="17604" y="8411"/>
                  </a:cubicBezTo>
                  <a:cubicBezTo>
                    <a:pt x="18044" y="8177"/>
                    <a:pt x="18518" y="8131"/>
                    <a:pt x="19003" y="8131"/>
                  </a:cubicBezTo>
                  <a:cubicBezTo>
                    <a:pt x="19080" y="8131"/>
                    <a:pt x="19157" y="8133"/>
                    <a:pt x="19235" y="8134"/>
                  </a:cubicBezTo>
                  <a:cubicBezTo>
                    <a:pt x="19447" y="8140"/>
                    <a:pt x="19660" y="8147"/>
                    <a:pt x="19873" y="8147"/>
                  </a:cubicBezTo>
                  <a:cubicBezTo>
                    <a:pt x="20555" y="8147"/>
                    <a:pt x="21223" y="8069"/>
                    <a:pt x="21771" y="7587"/>
                  </a:cubicBezTo>
                  <a:cubicBezTo>
                    <a:pt x="22414" y="7019"/>
                    <a:pt x="22736" y="6121"/>
                    <a:pt x="22793" y="5282"/>
                  </a:cubicBezTo>
                  <a:cubicBezTo>
                    <a:pt x="22918" y="3441"/>
                    <a:pt x="21757" y="1832"/>
                    <a:pt x="20052" y="1246"/>
                  </a:cubicBezTo>
                  <a:cubicBezTo>
                    <a:pt x="21320" y="999"/>
                    <a:pt x="22594" y="760"/>
                    <a:pt x="23864" y="512"/>
                  </a:cubicBezTo>
                  <a:cubicBezTo>
                    <a:pt x="23921" y="502"/>
                    <a:pt x="23938" y="446"/>
                    <a:pt x="23925" y="405"/>
                  </a:cubicBezTo>
                  <a:cubicBezTo>
                    <a:pt x="23925" y="403"/>
                    <a:pt x="23928" y="399"/>
                    <a:pt x="23925" y="398"/>
                  </a:cubicBezTo>
                  <a:cubicBezTo>
                    <a:pt x="23915" y="323"/>
                    <a:pt x="23894" y="251"/>
                    <a:pt x="23859" y="182"/>
                  </a:cubicBezTo>
                  <a:cubicBezTo>
                    <a:pt x="23838" y="143"/>
                    <a:pt x="23812" y="100"/>
                    <a:pt x="23780" y="67"/>
                  </a:cubicBezTo>
                  <a:cubicBezTo>
                    <a:pt x="23780" y="34"/>
                    <a:pt x="23759" y="0"/>
                    <a:pt x="2372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0"/>
            <p:cNvSpPr/>
            <p:nvPr/>
          </p:nvSpPr>
          <p:spPr>
            <a:xfrm>
              <a:off x="6876075" y="300900"/>
              <a:ext cx="69350" cy="15125"/>
            </a:xfrm>
            <a:custGeom>
              <a:avLst/>
              <a:gdLst/>
              <a:ahLst/>
              <a:cxnLst/>
              <a:rect l="l" t="t" r="r" b="b"/>
              <a:pathLst>
                <a:path w="2774" h="605" extrusionOk="0">
                  <a:moveTo>
                    <a:pt x="2773" y="0"/>
                  </a:moveTo>
                  <a:cubicBezTo>
                    <a:pt x="2753" y="4"/>
                    <a:pt x="2733" y="9"/>
                    <a:pt x="2712" y="13"/>
                  </a:cubicBezTo>
                  <a:lnTo>
                    <a:pt x="2712" y="13"/>
                  </a:lnTo>
                  <a:cubicBezTo>
                    <a:pt x="2733" y="9"/>
                    <a:pt x="2753" y="4"/>
                    <a:pt x="2773" y="0"/>
                  </a:cubicBezTo>
                  <a:close/>
                  <a:moveTo>
                    <a:pt x="2712" y="13"/>
                  </a:moveTo>
                  <a:lnTo>
                    <a:pt x="2712" y="13"/>
                  </a:lnTo>
                  <a:cubicBezTo>
                    <a:pt x="1857" y="191"/>
                    <a:pt x="998" y="362"/>
                    <a:pt x="143" y="569"/>
                  </a:cubicBezTo>
                  <a:cubicBezTo>
                    <a:pt x="97" y="580"/>
                    <a:pt x="49" y="592"/>
                    <a:pt x="1" y="604"/>
                  </a:cubicBezTo>
                  <a:cubicBezTo>
                    <a:pt x="902" y="399"/>
                    <a:pt x="1808" y="201"/>
                    <a:pt x="2712" y="1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0"/>
            <p:cNvSpPr/>
            <p:nvPr/>
          </p:nvSpPr>
          <p:spPr>
            <a:xfrm>
              <a:off x="6949775" y="294575"/>
              <a:ext cx="25075" cy="5425"/>
            </a:xfrm>
            <a:custGeom>
              <a:avLst/>
              <a:gdLst/>
              <a:ahLst/>
              <a:cxnLst/>
              <a:rect l="l" t="t" r="r" b="b"/>
              <a:pathLst>
                <a:path w="1003" h="217" extrusionOk="0">
                  <a:moveTo>
                    <a:pt x="996" y="0"/>
                  </a:moveTo>
                  <a:cubicBezTo>
                    <a:pt x="748" y="56"/>
                    <a:pt x="501" y="111"/>
                    <a:pt x="254" y="163"/>
                  </a:cubicBezTo>
                  <a:lnTo>
                    <a:pt x="254" y="163"/>
                  </a:lnTo>
                  <a:cubicBezTo>
                    <a:pt x="503" y="111"/>
                    <a:pt x="753" y="59"/>
                    <a:pt x="1003" y="8"/>
                  </a:cubicBezTo>
                  <a:lnTo>
                    <a:pt x="996" y="0"/>
                  </a:lnTo>
                  <a:close/>
                  <a:moveTo>
                    <a:pt x="254" y="163"/>
                  </a:moveTo>
                  <a:lnTo>
                    <a:pt x="254" y="163"/>
                  </a:lnTo>
                  <a:cubicBezTo>
                    <a:pt x="169" y="181"/>
                    <a:pt x="85" y="199"/>
                    <a:pt x="0" y="216"/>
                  </a:cubicBezTo>
                  <a:cubicBezTo>
                    <a:pt x="85" y="199"/>
                    <a:pt x="169" y="181"/>
                    <a:pt x="254" y="16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0"/>
            <p:cNvSpPr/>
            <p:nvPr/>
          </p:nvSpPr>
          <p:spPr>
            <a:xfrm>
              <a:off x="6479925" y="279500"/>
              <a:ext cx="590050" cy="190300"/>
            </a:xfrm>
            <a:custGeom>
              <a:avLst/>
              <a:gdLst/>
              <a:ahLst/>
              <a:cxnLst/>
              <a:rect l="l" t="t" r="r" b="b"/>
              <a:pathLst>
                <a:path w="23602" h="7612" extrusionOk="0">
                  <a:moveTo>
                    <a:pt x="23486" y="1"/>
                  </a:moveTo>
                  <a:cubicBezTo>
                    <a:pt x="19359" y="872"/>
                    <a:pt x="15177" y="1613"/>
                    <a:pt x="11125" y="2797"/>
                  </a:cubicBezTo>
                  <a:cubicBezTo>
                    <a:pt x="10236" y="3057"/>
                    <a:pt x="9354" y="3340"/>
                    <a:pt x="8477" y="3639"/>
                  </a:cubicBezTo>
                  <a:cubicBezTo>
                    <a:pt x="8180" y="3752"/>
                    <a:pt x="7884" y="3861"/>
                    <a:pt x="7586" y="3959"/>
                  </a:cubicBezTo>
                  <a:cubicBezTo>
                    <a:pt x="7532" y="3976"/>
                    <a:pt x="7479" y="3992"/>
                    <a:pt x="7424" y="4010"/>
                  </a:cubicBezTo>
                  <a:cubicBezTo>
                    <a:pt x="6760" y="4252"/>
                    <a:pt x="6099" y="4504"/>
                    <a:pt x="5443" y="4768"/>
                  </a:cubicBezTo>
                  <a:cubicBezTo>
                    <a:pt x="4529" y="5138"/>
                    <a:pt x="3626" y="5528"/>
                    <a:pt x="2731" y="5939"/>
                  </a:cubicBezTo>
                  <a:cubicBezTo>
                    <a:pt x="1848" y="6345"/>
                    <a:pt x="599" y="6727"/>
                    <a:pt x="3" y="7547"/>
                  </a:cubicBezTo>
                  <a:cubicBezTo>
                    <a:pt x="0" y="7568"/>
                    <a:pt x="0" y="7591"/>
                    <a:pt x="0" y="7612"/>
                  </a:cubicBezTo>
                  <a:cubicBezTo>
                    <a:pt x="3427" y="5366"/>
                    <a:pt x="7493" y="3941"/>
                    <a:pt x="11406" y="2841"/>
                  </a:cubicBezTo>
                  <a:cubicBezTo>
                    <a:pt x="15407" y="1717"/>
                    <a:pt x="19509" y="920"/>
                    <a:pt x="23602" y="211"/>
                  </a:cubicBezTo>
                  <a:cubicBezTo>
                    <a:pt x="23589" y="169"/>
                    <a:pt x="23571" y="128"/>
                    <a:pt x="23548" y="88"/>
                  </a:cubicBezTo>
                  <a:cubicBezTo>
                    <a:pt x="23528" y="57"/>
                    <a:pt x="23506" y="29"/>
                    <a:pt x="2348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0"/>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0"/>
            <p:cNvSpPr/>
            <p:nvPr/>
          </p:nvSpPr>
          <p:spPr>
            <a:xfrm>
              <a:off x="6486675" y="310175"/>
              <a:ext cx="554925" cy="206275"/>
            </a:xfrm>
            <a:custGeom>
              <a:avLst/>
              <a:gdLst/>
              <a:ahLst/>
              <a:cxnLst/>
              <a:rect l="l" t="t" r="r" b="b"/>
              <a:pathLst>
                <a:path w="22197" h="8251" extrusionOk="0">
                  <a:moveTo>
                    <a:pt x="19276" y="1"/>
                  </a:moveTo>
                  <a:cubicBezTo>
                    <a:pt x="19271" y="1"/>
                    <a:pt x="19265" y="1"/>
                    <a:pt x="19260" y="2"/>
                  </a:cubicBezTo>
                  <a:cubicBezTo>
                    <a:pt x="19143" y="25"/>
                    <a:pt x="19028" y="49"/>
                    <a:pt x="18911" y="73"/>
                  </a:cubicBezTo>
                  <a:cubicBezTo>
                    <a:pt x="18907" y="69"/>
                    <a:pt x="18902" y="67"/>
                    <a:pt x="18896" y="67"/>
                  </a:cubicBezTo>
                  <a:cubicBezTo>
                    <a:pt x="18887" y="67"/>
                    <a:pt x="18877" y="73"/>
                    <a:pt x="18870" y="81"/>
                  </a:cubicBezTo>
                  <a:cubicBezTo>
                    <a:pt x="17091" y="440"/>
                    <a:pt x="15314" y="819"/>
                    <a:pt x="13551" y="1250"/>
                  </a:cubicBezTo>
                  <a:cubicBezTo>
                    <a:pt x="13540" y="1230"/>
                    <a:pt x="13517" y="1218"/>
                    <a:pt x="13496" y="1218"/>
                  </a:cubicBezTo>
                  <a:cubicBezTo>
                    <a:pt x="13474" y="1218"/>
                    <a:pt x="13453" y="1231"/>
                    <a:pt x="13449" y="1261"/>
                  </a:cubicBezTo>
                  <a:cubicBezTo>
                    <a:pt x="13446" y="1266"/>
                    <a:pt x="13446" y="1271"/>
                    <a:pt x="13446" y="1274"/>
                  </a:cubicBezTo>
                  <a:cubicBezTo>
                    <a:pt x="13329" y="1304"/>
                    <a:pt x="13209" y="1330"/>
                    <a:pt x="13090" y="1360"/>
                  </a:cubicBezTo>
                  <a:cubicBezTo>
                    <a:pt x="13075" y="1287"/>
                    <a:pt x="13048" y="1223"/>
                    <a:pt x="13000" y="1181"/>
                  </a:cubicBezTo>
                  <a:cubicBezTo>
                    <a:pt x="12983" y="1165"/>
                    <a:pt x="12960" y="1157"/>
                    <a:pt x="12938" y="1157"/>
                  </a:cubicBezTo>
                  <a:cubicBezTo>
                    <a:pt x="12903" y="1157"/>
                    <a:pt x="12869" y="1175"/>
                    <a:pt x="12855" y="1209"/>
                  </a:cubicBezTo>
                  <a:cubicBezTo>
                    <a:pt x="12852" y="1218"/>
                    <a:pt x="12846" y="1229"/>
                    <a:pt x="12843" y="1239"/>
                  </a:cubicBezTo>
                  <a:cubicBezTo>
                    <a:pt x="12829" y="1275"/>
                    <a:pt x="12836" y="1336"/>
                    <a:pt x="12881" y="1352"/>
                  </a:cubicBezTo>
                  <a:cubicBezTo>
                    <a:pt x="12888" y="1353"/>
                    <a:pt x="12895" y="1357"/>
                    <a:pt x="12903" y="1359"/>
                  </a:cubicBezTo>
                  <a:cubicBezTo>
                    <a:pt x="12910" y="1362"/>
                    <a:pt x="12918" y="1363"/>
                    <a:pt x="12927" y="1363"/>
                  </a:cubicBezTo>
                  <a:cubicBezTo>
                    <a:pt x="12934" y="1363"/>
                    <a:pt x="12942" y="1362"/>
                    <a:pt x="12949" y="1360"/>
                  </a:cubicBezTo>
                  <a:lnTo>
                    <a:pt x="12949" y="1360"/>
                  </a:lnTo>
                  <a:cubicBezTo>
                    <a:pt x="12946" y="1371"/>
                    <a:pt x="12943" y="1386"/>
                    <a:pt x="12942" y="1398"/>
                  </a:cubicBezTo>
                  <a:cubicBezTo>
                    <a:pt x="11940" y="1650"/>
                    <a:pt x="10944" y="1918"/>
                    <a:pt x="9955" y="2213"/>
                  </a:cubicBezTo>
                  <a:cubicBezTo>
                    <a:pt x="9942" y="2162"/>
                    <a:pt x="9909" y="2115"/>
                    <a:pt x="9843" y="2063"/>
                  </a:cubicBezTo>
                  <a:cubicBezTo>
                    <a:pt x="9828" y="2052"/>
                    <a:pt x="9813" y="2047"/>
                    <a:pt x="9798" y="2047"/>
                  </a:cubicBezTo>
                  <a:cubicBezTo>
                    <a:pt x="9748" y="2047"/>
                    <a:pt x="9706" y="2102"/>
                    <a:pt x="9739" y="2155"/>
                  </a:cubicBezTo>
                  <a:cubicBezTo>
                    <a:pt x="9757" y="2183"/>
                    <a:pt x="9767" y="2221"/>
                    <a:pt x="9771" y="2268"/>
                  </a:cubicBezTo>
                  <a:cubicBezTo>
                    <a:pt x="9623" y="2313"/>
                    <a:pt x="9472" y="2355"/>
                    <a:pt x="9322" y="2402"/>
                  </a:cubicBezTo>
                  <a:cubicBezTo>
                    <a:pt x="8560" y="2638"/>
                    <a:pt x="7797" y="2889"/>
                    <a:pt x="7039" y="3159"/>
                  </a:cubicBezTo>
                  <a:cubicBezTo>
                    <a:pt x="7028" y="3142"/>
                    <a:pt x="7007" y="3133"/>
                    <a:pt x="6986" y="3133"/>
                  </a:cubicBezTo>
                  <a:cubicBezTo>
                    <a:pt x="6960" y="3133"/>
                    <a:pt x="6933" y="3148"/>
                    <a:pt x="6923" y="3180"/>
                  </a:cubicBezTo>
                  <a:cubicBezTo>
                    <a:pt x="6922" y="3188"/>
                    <a:pt x="6921" y="3195"/>
                    <a:pt x="6919" y="3203"/>
                  </a:cubicBezTo>
                  <a:cubicBezTo>
                    <a:pt x="6669" y="3293"/>
                    <a:pt x="6421" y="3383"/>
                    <a:pt x="6174" y="3476"/>
                  </a:cubicBezTo>
                  <a:cubicBezTo>
                    <a:pt x="6169" y="3433"/>
                    <a:pt x="6131" y="3402"/>
                    <a:pt x="6094" y="3402"/>
                  </a:cubicBezTo>
                  <a:cubicBezTo>
                    <a:pt x="6070" y="3402"/>
                    <a:pt x="6046" y="3415"/>
                    <a:pt x="6033" y="3445"/>
                  </a:cubicBezTo>
                  <a:cubicBezTo>
                    <a:pt x="6018" y="3478"/>
                    <a:pt x="6004" y="3513"/>
                    <a:pt x="5990" y="3547"/>
                  </a:cubicBezTo>
                  <a:cubicBezTo>
                    <a:pt x="3916" y="4339"/>
                    <a:pt x="1896" y="5289"/>
                    <a:pt x="51" y="6492"/>
                  </a:cubicBezTo>
                  <a:cubicBezTo>
                    <a:pt x="1" y="6525"/>
                    <a:pt x="36" y="6588"/>
                    <a:pt x="83" y="6588"/>
                  </a:cubicBezTo>
                  <a:cubicBezTo>
                    <a:pt x="92" y="6588"/>
                    <a:pt x="101" y="6586"/>
                    <a:pt x="110" y="6581"/>
                  </a:cubicBezTo>
                  <a:cubicBezTo>
                    <a:pt x="956" y="6115"/>
                    <a:pt x="1810" y="5677"/>
                    <a:pt x="2671" y="5261"/>
                  </a:cubicBezTo>
                  <a:lnTo>
                    <a:pt x="2671" y="5261"/>
                  </a:lnTo>
                  <a:cubicBezTo>
                    <a:pt x="2490" y="5813"/>
                    <a:pt x="2459" y="6396"/>
                    <a:pt x="2620" y="6964"/>
                  </a:cubicBezTo>
                  <a:cubicBezTo>
                    <a:pt x="2625" y="6981"/>
                    <a:pt x="2639" y="6988"/>
                    <a:pt x="2654" y="6988"/>
                  </a:cubicBezTo>
                  <a:cubicBezTo>
                    <a:pt x="2676" y="6988"/>
                    <a:pt x="2698" y="6973"/>
                    <a:pt x="2694" y="6948"/>
                  </a:cubicBezTo>
                  <a:cubicBezTo>
                    <a:pt x="2585" y="6344"/>
                    <a:pt x="2609" y="5762"/>
                    <a:pt x="2819" y="5190"/>
                  </a:cubicBezTo>
                  <a:cubicBezTo>
                    <a:pt x="2968" y="5118"/>
                    <a:pt x="3117" y="5049"/>
                    <a:pt x="3265" y="4980"/>
                  </a:cubicBezTo>
                  <a:lnTo>
                    <a:pt x="3265" y="4980"/>
                  </a:lnTo>
                  <a:cubicBezTo>
                    <a:pt x="3048" y="5549"/>
                    <a:pt x="3004" y="6172"/>
                    <a:pt x="3145" y="6763"/>
                  </a:cubicBezTo>
                  <a:cubicBezTo>
                    <a:pt x="3147" y="6770"/>
                    <a:pt x="3152" y="6772"/>
                    <a:pt x="3158" y="6772"/>
                  </a:cubicBezTo>
                  <a:cubicBezTo>
                    <a:pt x="3165" y="6772"/>
                    <a:pt x="3173" y="6767"/>
                    <a:pt x="3172" y="6757"/>
                  </a:cubicBezTo>
                  <a:cubicBezTo>
                    <a:pt x="3090" y="6146"/>
                    <a:pt x="3143" y="5577"/>
                    <a:pt x="3340" y="4993"/>
                  </a:cubicBezTo>
                  <a:cubicBezTo>
                    <a:pt x="3345" y="4974"/>
                    <a:pt x="3340" y="4960"/>
                    <a:pt x="3329" y="4950"/>
                  </a:cubicBezTo>
                  <a:cubicBezTo>
                    <a:pt x="4168" y="4561"/>
                    <a:pt x="5015" y="4191"/>
                    <a:pt x="5872" y="3849"/>
                  </a:cubicBezTo>
                  <a:lnTo>
                    <a:pt x="5872" y="3849"/>
                  </a:lnTo>
                  <a:cubicBezTo>
                    <a:pt x="5370" y="5260"/>
                    <a:pt x="5490" y="6885"/>
                    <a:pt x="6133" y="8226"/>
                  </a:cubicBezTo>
                  <a:cubicBezTo>
                    <a:pt x="6141" y="8243"/>
                    <a:pt x="6156" y="8250"/>
                    <a:pt x="6172" y="8250"/>
                  </a:cubicBezTo>
                  <a:cubicBezTo>
                    <a:pt x="6197" y="8250"/>
                    <a:pt x="6221" y="8230"/>
                    <a:pt x="6209" y="8199"/>
                  </a:cubicBezTo>
                  <a:cubicBezTo>
                    <a:pt x="5606" y="6724"/>
                    <a:pt x="5601" y="5248"/>
                    <a:pt x="6083" y="3764"/>
                  </a:cubicBezTo>
                  <a:cubicBezTo>
                    <a:pt x="6340" y="3664"/>
                    <a:pt x="6596" y="3567"/>
                    <a:pt x="6853" y="3469"/>
                  </a:cubicBezTo>
                  <a:lnTo>
                    <a:pt x="6853" y="3469"/>
                  </a:lnTo>
                  <a:cubicBezTo>
                    <a:pt x="6554" y="4780"/>
                    <a:pt x="6611" y="6115"/>
                    <a:pt x="6998" y="7407"/>
                  </a:cubicBezTo>
                  <a:cubicBezTo>
                    <a:pt x="7001" y="7416"/>
                    <a:pt x="7007" y="7419"/>
                    <a:pt x="7014" y="7419"/>
                  </a:cubicBezTo>
                  <a:cubicBezTo>
                    <a:pt x="7026" y="7419"/>
                    <a:pt x="7038" y="7409"/>
                    <a:pt x="7034" y="7394"/>
                  </a:cubicBezTo>
                  <a:cubicBezTo>
                    <a:pt x="6681" y="6076"/>
                    <a:pt x="6676" y="4737"/>
                    <a:pt x="6991" y="3419"/>
                  </a:cubicBezTo>
                  <a:cubicBezTo>
                    <a:pt x="7780" y="3125"/>
                    <a:pt x="8578" y="2854"/>
                    <a:pt x="9390" y="2603"/>
                  </a:cubicBezTo>
                  <a:cubicBezTo>
                    <a:pt x="9511" y="2564"/>
                    <a:pt x="9633" y="2530"/>
                    <a:pt x="9754" y="2494"/>
                  </a:cubicBezTo>
                  <a:lnTo>
                    <a:pt x="9754" y="2494"/>
                  </a:lnTo>
                  <a:cubicBezTo>
                    <a:pt x="9691" y="2885"/>
                    <a:pt x="9462" y="3458"/>
                    <a:pt x="9427" y="3674"/>
                  </a:cubicBezTo>
                  <a:cubicBezTo>
                    <a:pt x="9362" y="4064"/>
                    <a:pt x="9331" y="4462"/>
                    <a:pt x="9333" y="4857"/>
                  </a:cubicBezTo>
                  <a:cubicBezTo>
                    <a:pt x="9338" y="5751"/>
                    <a:pt x="9521" y="6625"/>
                    <a:pt x="9884" y="7444"/>
                  </a:cubicBezTo>
                  <a:cubicBezTo>
                    <a:pt x="9891" y="7460"/>
                    <a:pt x="9905" y="7467"/>
                    <a:pt x="9918" y="7467"/>
                  </a:cubicBezTo>
                  <a:cubicBezTo>
                    <a:pt x="9939" y="7467"/>
                    <a:pt x="9960" y="7448"/>
                    <a:pt x="9950" y="7421"/>
                  </a:cubicBezTo>
                  <a:cubicBezTo>
                    <a:pt x="9569" y="6320"/>
                    <a:pt x="9397" y="5185"/>
                    <a:pt x="9547" y="4021"/>
                  </a:cubicBezTo>
                  <a:cubicBezTo>
                    <a:pt x="9616" y="3485"/>
                    <a:pt x="9829" y="3008"/>
                    <a:pt x="9931" y="2485"/>
                  </a:cubicBezTo>
                  <a:cubicBezTo>
                    <a:pt x="9935" y="2468"/>
                    <a:pt x="9936" y="2454"/>
                    <a:pt x="9941" y="2440"/>
                  </a:cubicBezTo>
                  <a:cubicBezTo>
                    <a:pt x="10922" y="2148"/>
                    <a:pt x="11910" y="1881"/>
                    <a:pt x="12903" y="1631"/>
                  </a:cubicBezTo>
                  <a:lnTo>
                    <a:pt x="12903" y="1631"/>
                  </a:lnTo>
                  <a:cubicBezTo>
                    <a:pt x="12867" y="1867"/>
                    <a:pt x="12842" y="2130"/>
                    <a:pt x="12842" y="2158"/>
                  </a:cubicBezTo>
                  <a:cubicBezTo>
                    <a:pt x="12842" y="2497"/>
                    <a:pt x="12856" y="2835"/>
                    <a:pt x="12884" y="3173"/>
                  </a:cubicBezTo>
                  <a:cubicBezTo>
                    <a:pt x="12931" y="3721"/>
                    <a:pt x="13018" y="4266"/>
                    <a:pt x="13143" y="4801"/>
                  </a:cubicBezTo>
                  <a:cubicBezTo>
                    <a:pt x="13421" y="5982"/>
                    <a:pt x="13872" y="7161"/>
                    <a:pt x="14560" y="8168"/>
                  </a:cubicBezTo>
                  <a:cubicBezTo>
                    <a:pt x="14567" y="8177"/>
                    <a:pt x="14575" y="8181"/>
                    <a:pt x="14583" y="8181"/>
                  </a:cubicBezTo>
                  <a:cubicBezTo>
                    <a:pt x="14602" y="8181"/>
                    <a:pt x="14620" y="8158"/>
                    <a:pt x="14609" y="8134"/>
                  </a:cubicBezTo>
                  <a:cubicBezTo>
                    <a:pt x="13961" y="6859"/>
                    <a:pt x="13431" y="5581"/>
                    <a:pt x="13195" y="4164"/>
                  </a:cubicBezTo>
                  <a:cubicBezTo>
                    <a:pt x="13089" y="3529"/>
                    <a:pt x="13034" y="2886"/>
                    <a:pt x="13035" y="2242"/>
                  </a:cubicBezTo>
                  <a:cubicBezTo>
                    <a:pt x="13035" y="2091"/>
                    <a:pt x="13099" y="1818"/>
                    <a:pt x="13106" y="1578"/>
                  </a:cubicBezTo>
                  <a:cubicBezTo>
                    <a:pt x="13212" y="1551"/>
                    <a:pt x="13319" y="1527"/>
                    <a:pt x="13425" y="1500"/>
                  </a:cubicBezTo>
                  <a:lnTo>
                    <a:pt x="13425" y="1500"/>
                  </a:lnTo>
                  <a:cubicBezTo>
                    <a:pt x="13315" y="2752"/>
                    <a:pt x="13500" y="3985"/>
                    <a:pt x="13953" y="5162"/>
                  </a:cubicBezTo>
                  <a:cubicBezTo>
                    <a:pt x="13957" y="5173"/>
                    <a:pt x="13965" y="5177"/>
                    <a:pt x="13974" y="5177"/>
                  </a:cubicBezTo>
                  <a:cubicBezTo>
                    <a:pt x="13988" y="5177"/>
                    <a:pt x="14002" y="5164"/>
                    <a:pt x="13995" y="5148"/>
                  </a:cubicBezTo>
                  <a:cubicBezTo>
                    <a:pt x="13569" y="3952"/>
                    <a:pt x="13428" y="2727"/>
                    <a:pt x="13544" y="1472"/>
                  </a:cubicBezTo>
                  <a:cubicBezTo>
                    <a:pt x="14451" y="1249"/>
                    <a:pt x="15362" y="1040"/>
                    <a:pt x="16275" y="839"/>
                  </a:cubicBezTo>
                  <a:cubicBezTo>
                    <a:pt x="16397" y="3167"/>
                    <a:pt x="17793" y="5454"/>
                    <a:pt x="19763" y="6674"/>
                  </a:cubicBezTo>
                  <a:cubicBezTo>
                    <a:pt x="19768" y="6677"/>
                    <a:pt x="19773" y="6679"/>
                    <a:pt x="19778" y="6679"/>
                  </a:cubicBezTo>
                  <a:cubicBezTo>
                    <a:pt x="19806" y="6679"/>
                    <a:pt x="19828" y="6635"/>
                    <a:pt x="19802" y="6616"/>
                  </a:cubicBezTo>
                  <a:cubicBezTo>
                    <a:pt x="17865" y="5176"/>
                    <a:pt x="16746" y="3181"/>
                    <a:pt x="16450" y="802"/>
                  </a:cubicBezTo>
                  <a:cubicBezTo>
                    <a:pt x="17271" y="626"/>
                    <a:pt x="18094" y="457"/>
                    <a:pt x="18916" y="291"/>
                  </a:cubicBezTo>
                  <a:cubicBezTo>
                    <a:pt x="19098" y="842"/>
                    <a:pt x="19424" y="1386"/>
                    <a:pt x="19717" y="1873"/>
                  </a:cubicBezTo>
                  <a:cubicBezTo>
                    <a:pt x="19722" y="1880"/>
                    <a:pt x="19727" y="1883"/>
                    <a:pt x="19733" y="1883"/>
                  </a:cubicBezTo>
                  <a:cubicBezTo>
                    <a:pt x="19747" y="1883"/>
                    <a:pt x="19761" y="1866"/>
                    <a:pt x="19753" y="1850"/>
                  </a:cubicBezTo>
                  <a:cubicBezTo>
                    <a:pt x="19465" y="1339"/>
                    <a:pt x="19263" y="795"/>
                    <a:pt x="19013" y="272"/>
                  </a:cubicBezTo>
                  <a:cubicBezTo>
                    <a:pt x="19092" y="256"/>
                    <a:pt x="19170" y="239"/>
                    <a:pt x="19249" y="224"/>
                  </a:cubicBezTo>
                  <a:cubicBezTo>
                    <a:pt x="19706" y="1514"/>
                    <a:pt x="20840" y="2550"/>
                    <a:pt x="22134" y="2953"/>
                  </a:cubicBezTo>
                  <a:cubicBezTo>
                    <a:pt x="22138" y="2954"/>
                    <a:pt x="22141" y="2954"/>
                    <a:pt x="22144" y="2954"/>
                  </a:cubicBezTo>
                  <a:cubicBezTo>
                    <a:pt x="22180" y="2954"/>
                    <a:pt x="22196" y="2893"/>
                    <a:pt x="22160" y="2876"/>
                  </a:cubicBezTo>
                  <a:cubicBezTo>
                    <a:pt x="20854" y="2330"/>
                    <a:pt x="19960" y="1422"/>
                    <a:pt x="19366" y="149"/>
                  </a:cubicBezTo>
                  <a:cubicBezTo>
                    <a:pt x="19366" y="146"/>
                    <a:pt x="19364" y="145"/>
                    <a:pt x="19362" y="143"/>
                  </a:cubicBezTo>
                  <a:cubicBezTo>
                    <a:pt x="19384" y="79"/>
                    <a:pt x="19354" y="1"/>
                    <a:pt x="1927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0"/>
            <p:cNvSpPr/>
            <p:nvPr/>
          </p:nvSpPr>
          <p:spPr>
            <a:xfrm>
              <a:off x="6574700" y="342100"/>
              <a:ext cx="66275" cy="46475"/>
            </a:xfrm>
            <a:custGeom>
              <a:avLst/>
              <a:gdLst/>
              <a:ahLst/>
              <a:cxnLst/>
              <a:rect l="l" t="t" r="r" b="b"/>
              <a:pathLst>
                <a:path w="2651" h="1859" extrusionOk="0">
                  <a:moveTo>
                    <a:pt x="68" y="1"/>
                  </a:moveTo>
                  <a:cubicBezTo>
                    <a:pt x="33" y="1"/>
                    <a:pt x="0" y="37"/>
                    <a:pt x="27" y="75"/>
                  </a:cubicBezTo>
                  <a:cubicBezTo>
                    <a:pt x="641" y="947"/>
                    <a:pt x="1430" y="1748"/>
                    <a:pt x="2544" y="1858"/>
                  </a:cubicBezTo>
                  <a:cubicBezTo>
                    <a:pt x="2547" y="1858"/>
                    <a:pt x="2549" y="1858"/>
                    <a:pt x="2552" y="1858"/>
                  </a:cubicBezTo>
                  <a:cubicBezTo>
                    <a:pt x="2630" y="1858"/>
                    <a:pt x="2650" y="1735"/>
                    <a:pt x="2568" y="1726"/>
                  </a:cubicBezTo>
                  <a:cubicBezTo>
                    <a:pt x="1457" y="1621"/>
                    <a:pt x="775" y="829"/>
                    <a:pt x="106" y="20"/>
                  </a:cubicBezTo>
                  <a:cubicBezTo>
                    <a:pt x="95" y="6"/>
                    <a:pt x="81" y="1"/>
                    <a:pt x="6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0"/>
            <p:cNvSpPr/>
            <p:nvPr/>
          </p:nvSpPr>
          <p:spPr>
            <a:xfrm>
              <a:off x="6670725" y="234400"/>
              <a:ext cx="62975" cy="121250"/>
            </a:xfrm>
            <a:custGeom>
              <a:avLst/>
              <a:gdLst/>
              <a:ahLst/>
              <a:cxnLst/>
              <a:rect l="l" t="t" r="r" b="b"/>
              <a:pathLst>
                <a:path w="2519" h="4850" extrusionOk="0">
                  <a:moveTo>
                    <a:pt x="41" y="1"/>
                  </a:moveTo>
                  <a:cubicBezTo>
                    <a:pt x="20" y="1"/>
                    <a:pt x="1" y="15"/>
                    <a:pt x="2" y="43"/>
                  </a:cubicBezTo>
                  <a:cubicBezTo>
                    <a:pt x="105" y="1830"/>
                    <a:pt x="640" y="3965"/>
                    <a:pt x="2374" y="4840"/>
                  </a:cubicBezTo>
                  <a:cubicBezTo>
                    <a:pt x="2386" y="4846"/>
                    <a:pt x="2398" y="4849"/>
                    <a:pt x="2409" y="4849"/>
                  </a:cubicBezTo>
                  <a:cubicBezTo>
                    <a:pt x="2479" y="4849"/>
                    <a:pt x="2518" y="4742"/>
                    <a:pt x="2442" y="4700"/>
                  </a:cubicBezTo>
                  <a:cubicBezTo>
                    <a:pt x="674" y="3737"/>
                    <a:pt x="450" y="1820"/>
                    <a:pt x="87" y="38"/>
                  </a:cubicBezTo>
                  <a:cubicBezTo>
                    <a:pt x="81" y="13"/>
                    <a:pt x="61"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0"/>
            <p:cNvSpPr/>
            <p:nvPr/>
          </p:nvSpPr>
          <p:spPr>
            <a:xfrm>
              <a:off x="6792850" y="202650"/>
              <a:ext cx="20975" cy="128100"/>
            </a:xfrm>
            <a:custGeom>
              <a:avLst/>
              <a:gdLst/>
              <a:ahLst/>
              <a:cxnLst/>
              <a:rect l="l" t="t" r="r" b="b"/>
              <a:pathLst>
                <a:path w="839" h="5124" extrusionOk="0">
                  <a:moveTo>
                    <a:pt x="333" y="0"/>
                  </a:moveTo>
                  <a:cubicBezTo>
                    <a:pt x="319" y="0"/>
                    <a:pt x="304" y="8"/>
                    <a:pt x="298" y="27"/>
                  </a:cubicBezTo>
                  <a:cubicBezTo>
                    <a:pt x="0" y="988"/>
                    <a:pt x="67" y="2050"/>
                    <a:pt x="164" y="3038"/>
                  </a:cubicBezTo>
                  <a:cubicBezTo>
                    <a:pt x="224" y="3634"/>
                    <a:pt x="157" y="4707"/>
                    <a:pt x="702" y="5110"/>
                  </a:cubicBezTo>
                  <a:cubicBezTo>
                    <a:pt x="715" y="5120"/>
                    <a:pt x="729" y="5124"/>
                    <a:pt x="743" y="5124"/>
                  </a:cubicBezTo>
                  <a:cubicBezTo>
                    <a:pt x="792" y="5124"/>
                    <a:pt x="838" y="5073"/>
                    <a:pt x="801" y="5023"/>
                  </a:cubicBezTo>
                  <a:cubicBezTo>
                    <a:pt x="346" y="4403"/>
                    <a:pt x="366" y="3416"/>
                    <a:pt x="303" y="2675"/>
                  </a:cubicBezTo>
                  <a:cubicBezTo>
                    <a:pt x="225" y="1784"/>
                    <a:pt x="276" y="927"/>
                    <a:pt x="369" y="41"/>
                  </a:cubicBezTo>
                  <a:cubicBezTo>
                    <a:pt x="371" y="15"/>
                    <a:pt x="352" y="0"/>
                    <a:pt x="33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0"/>
            <p:cNvSpPr/>
            <p:nvPr/>
          </p:nvSpPr>
          <p:spPr>
            <a:xfrm>
              <a:off x="6875150" y="182975"/>
              <a:ext cx="24075" cy="130850"/>
            </a:xfrm>
            <a:custGeom>
              <a:avLst/>
              <a:gdLst/>
              <a:ahLst/>
              <a:cxnLst/>
              <a:rect l="l" t="t" r="r" b="b"/>
              <a:pathLst>
                <a:path w="963" h="5234" extrusionOk="0">
                  <a:moveTo>
                    <a:pt x="909" y="0"/>
                  </a:moveTo>
                  <a:cubicBezTo>
                    <a:pt x="898" y="0"/>
                    <a:pt x="888" y="5"/>
                    <a:pt x="879" y="14"/>
                  </a:cubicBezTo>
                  <a:cubicBezTo>
                    <a:pt x="234" y="787"/>
                    <a:pt x="152" y="1870"/>
                    <a:pt x="138" y="2838"/>
                  </a:cubicBezTo>
                  <a:cubicBezTo>
                    <a:pt x="128" y="3600"/>
                    <a:pt x="74" y="4662"/>
                    <a:pt x="703" y="5218"/>
                  </a:cubicBezTo>
                  <a:cubicBezTo>
                    <a:pt x="715" y="5229"/>
                    <a:pt x="728" y="5234"/>
                    <a:pt x="740" y="5234"/>
                  </a:cubicBezTo>
                  <a:cubicBezTo>
                    <a:pt x="779" y="5234"/>
                    <a:pt x="809" y="5184"/>
                    <a:pt x="787" y="5142"/>
                  </a:cubicBezTo>
                  <a:cubicBezTo>
                    <a:pt x="1" y="3632"/>
                    <a:pt x="173" y="1546"/>
                    <a:pt x="947" y="58"/>
                  </a:cubicBezTo>
                  <a:cubicBezTo>
                    <a:pt x="962" y="29"/>
                    <a:pt x="936" y="0"/>
                    <a:pt x="90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0"/>
            <p:cNvSpPr/>
            <p:nvPr/>
          </p:nvSpPr>
          <p:spPr>
            <a:xfrm>
              <a:off x="6964350" y="205700"/>
              <a:ext cx="49800" cy="92400"/>
            </a:xfrm>
            <a:custGeom>
              <a:avLst/>
              <a:gdLst/>
              <a:ahLst/>
              <a:cxnLst/>
              <a:rect l="l" t="t" r="r" b="b"/>
              <a:pathLst>
                <a:path w="1992" h="3696" extrusionOk="0">
                  <a:moveTo>
                    <a:pt x="1941" y="1"/>
                  </a:moveTo>
                  <a:cubicBezTo>
                    <a:pt x="1936" y="1"/>
                    <a:pt x="1931" y="2"/>
                    <a:pt x="1926" y="3"/>
                  </a:cubicBezTo>
                  <a:cubicBezTo>
                    <a:pt x="1339" y="238"/>
                    <a:pt x="924" y="774"/>
                    <a:pt x="647" y="1328"/>
                  </a:cubicBezTo>
                  <a:cubicBezTo>
                    <a:pt x="337" y="1946"/>
                    <a:pt x="1" y="2902"/>
                    <a:pt x="64" y="3596"/>
                  </a:cubicBezTo>
                  <a:cubicBezTo>
                    <a:pt x="68" y="3639"/>
                    <a:pt x="99" y="3674"/>
                    <a:pt x="142" y="3683"/>
                  </a:cubicBezTo>
                  <a:lnTo>
                    <a:pt x="195" y="3694"/>
                  </a:lnTo>
                  <a:cubicBezTo>
                    <a:pt x="200" y="3695"/>
                    <a:pt x="205" y="3695"/>
                    <a:pt x="210" y="3695"/>
                  </a:cubicBezTo>
                  <a:cubicBezTo>
                    <a:pt x="236" y="3695"/>
                    <a:pt x="263" y="3684"/>
                    <a:pt x="276" y="3666"/>
                  </a:cubicBezTo>
                  <a:cubicBezTo>
                    <a:pt x="284" y="3653"/>
                    <a:pt x="294" y="3639"/>
                    <a:pt x="303" y="3626"/>
                  </a:cubicBezTo>
                  <a:cubicBezTo>
                    <a:pt x="335" y="3580"/>
                    <a:pt x="307" y="3506"/>
                    <a:pt x="252" y="3506"/>
                  </a:cubicBezTo>
                  <a:cubicBezTo>
                    <a:pt x="243" y="3506"/>
                    <a:pt x="234" y="3508"/>
                    <a:pt x="225" y="3512"/>
                  </a:cubicBezTo>
                  <a:cubicBezTo>
                    <a:pt x="324" y="3474"/>
                    <a:pt x="409" y="2638"/>
                    <a:pt x="440" y="2508"/>
                  </a:cubicBezTo>
                  <a:cubicBezTo>
                    <a:pt x="521" y="2161"/>
                    <a:pt x="625" y="1816"/>
                    <a:pt x="770" y="1490"/>
                  </a:cubicBezTo>
                  <a:cubicBezTo>
                    <a:pt x="1042" y="883"/>
                    <a:pt x="1441" y="469"/>
                    <a:pt x="1962" y="71"/>
                  </a:cubicBezTo>
                  <a:cubicBezTo>
                    <a:pt x="1992" y="49"/>
                    <a:pt x="1975" y="1"/>
                    <a:pt x="19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0"/>
            <p:cNvSpPr/>
            <p:nvPr/>
          </p:nvSpPr>
          <p:spPr>
            <a:xfrm>
              <a:off x="6734850" y="441875"/>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0"/>
            <p:cNvSpPr/>
            <p:nvPr/>
          </p:nvSpPr>
          <p:spPr>
            <a:xfrm>
              <a:off x="6911650" y="364150"/>
              <a:ext cx="39400" cy="66475"/>
            </a:xfrm>
            <a:custGeom>
              <a:avLst/>
              <a:gdLst/>
              <a:ahLst/>
              <a:cxnLst/>
              <a:rect l="l" t="t" r="r" b="b"/>
              <a:pathLst>
                <a:path w="1576" h="2659" extrusionOk="0">
                  <a:moveTo>
                    <a:pt x="57" y="1"/>
                  </a:moveTo>
                  <a:cubicBezTo>
                    <a:pt x="30" y="1"/>
                    <a:pt x="1" y="25"/>
                    <a:pt x="11" y="59"/>
                  </a:cubicBezTo>
                  <a:cubicBezTo>
                    <a:pt x="313" y="1018"/>
                    <a:pt x="845" y="1936"/>
                    <a:pt x="1547" y="2656"/>
                  </a:cubicBezTo>
                  <a:cubicBezTo>
                    <a:pt x="1549" y="2658"/>
                    <a:pt x="1551" y="2659"/>
                    <a:pt x="1554" y="2659"/>
                  </a:cubicBezTo>
                  <a:cubicBezTo>
                    <a:pt x="1564" y="2659"/>
                    <a:pt x="1576" y="2646"/>
                    <a:pt x="1568" y="2636"/>
                  </a:cubicBezTo>
                  <a:cubicBezTo>
                    <a:pt x="923" y="1837"/>
                    <a:pt x="440" y="1000"/>
                    <a:pt x="95" y="30"/>
                  </a:cubicBezTo>
                  <a:cubicBezTo>
                    <a:pt x="89" y="9"/>
                    <a:pt x="73" y="1"/>
                    <a:pt x="5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0"/>
            <p:cNvSpPr/>
            <p:nvPr/>
          </p:nvSpPr>
          <p:spPr>
            <a:xfrm>
              <a:off x="6944725" y="232475"/>
              <a:ext cx="21325" cy="67500"/>
            </a:xfrm>
            <a:custGeom>
              <a:avLst/>
              <a:gdLst/>
              <a:ahLst/>
              <a:cxnLst/>
              <a:rect l="l" t="t" r="r" b="b"/>
              <a:pathLst>
                <a:path w="853" h="2700" extrusionOk="0">
                  <a:moveTo>
                    <a:pt x="815" y="1"/>
                  </a:moveTo>
                  <a:cubicBezTo>
                    <a:pt x="805" y="1"/>
                    <a:pt x="795" y="6"/>
                    <a:pt x="788" y="17"/>
                  </a:cubicBezTo>
                  <a:cubicBezTo>
                    <a:pt x="296" y="773"/>
                    <a:pt x="1" y="1772"/>
                    <a:pt x="245" y="2668"/>
                  </a:cubicBezTo>
                  <a:cubicBezTo>
                    <a:pt x="251" y="2690"/>
                    <a:pt x="267" y="2700"/>
                    <a:pt x="285" y="2700"/>
                  </a:cubicBezTo>
                  <a:cubicBezTo>
                    <a:pt x="310" y="2700"/>
                    <a:pt x="337" y="2680"/>
                    <a:pt x="337" y="2650"/>
                  </a:cubicBezTo>
                  <a:cubicBezTo>
                    <a:pt x="310" y="1701"/>
                    <a:pt x="368" y="892"/>
                    <a:pt x="839" y="41"/>
                  </a:cubicBezTo>
                  <a:cubicBezTo>
                    <a:pt x="852" y="18"/>
                    <a:pt x="834" y="1"/>
                    <a:pt x="815"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0"/>
            <p:cNvSpPr/>
            <p:nvPr/>
          </p:nvSpPr>
          <p:spPr>
            <a:xfrm>
              <a:off x="6885575" y="205975"/>
              <a:ext cx="10425" cy="76975"/>
            </a:xfrm>
            <a:custGeom>
              <a:avLst/>
              <a:gdLst/>
              <a:ahLst/>
              <a:cxnLst/>
              <a:rect l="l" t="t" r="r" b="b"/>
              <a:pathLst>
                <a:path w="417" h="3079" extrusionOk="0">
                  <a:moveTo>
                    <a:pt x="241" y="1"/>
                  </a:moveTo>
                  <a:cubicBezTo>
                    <a:pt x="228" y="1"/>
                    <a:pt x="216" y="8"/>
                    <a:pt x="212" y="25"/>
                  </a:cubicBezTo>
                  <a:cubicBezTo>
                    <a:pt x="0" y="1030"/>
                    <a:pt x="95" y="2082"/>
                    <a:pt x="376" y="3064"/>
                  </a:cubicBezTo>
                  <a:cubicBezTo>
                    <a:pt x="379" y="3074"/>
                    <a:pt x="385" y="3078"/>
                    <a:pt x="392" y="3078"/>
                  </a:cubicBezTo>
                  <a:cubicBezTo>
                    <a:pt x="404" y="3078"/>
                    <a:pt x="416" y="3067"/>
                    <a:pt x="413" y="3052"/>
                  </a:cubicBezTo>
                  <a:cubicBezTo>
                    <a:pt x="166" y="2039"/>
                    <a:pt x="157" y="1067"/>
                    <a:pt x="271" y="35"/>
                  </a:cubicBezTo>
                  <a:cubicBezTo>
                    <a:pt x="275" y="14"/>
                    <a:pt x="258" y="1"/>
                    <a:pt x="2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0"/>
            <p:cNvSpPr/>
            <p:nvPr/>
          </p:nvSpPr>
          <p:spPr>
            <a:xfrm>
              <a:off x="6807275" y="221275"/>
              <a:ext cx="18225" cy="98950"/>
            </a:xfrm>
            <a:custGeom>
              <a:avLst/>
              <a:gdLst/>
              <a:ahLst/>
              <a:cxnLst/>
              <a:rect l="l" t="t" r="r" b="b"/>
              <a:pathLst>
                <a:path w="729" h="3958" extrusionOk="0">
                  <a:moveTo>
                    <a:pt x="464" y="1"/>
                  </a:moveTo>
                  <a:cubicBezTo>
                    <a:pt x="443" y="1"/>
                    <a:pt x="424" y="13"/>
                    <a:pt x="420" y="38"/>
                  </a:cubicBezTo>
                  <a:cubicBezTo>
                    <a:pt x="238" y="1223"/>
                    <a:pt x="1" y="2887"/>
                    <a:pt x="690" y="3949"/>
                  </a:cubicBezTo>
                  <a:cubicBezTo>
                    <a:pt x="694" y="3955"/>
                    <a:pt x="699" y="3958"/>
                    <a:pt x="704" y="3958"/>
                  </a:cubicBezTo>
                  <a:cubicBezTo>
                    <a:pt x="716" y="3958"/>
                    <a:pt x="728" y="3944"/>
                    <a:pt x="720" y="3931"/>
                  </a:cubicBezTo>
                  <a:cubicBezTo>
                    <a:pt x="91" y="2886"/>
                    <a:pt x="351" y="1196"/>
                    <a:pt x="516" y="58"/>
                  </a:cubicBezTo>
                  <a:cubicBezTo>
                    <a:pt x="522" y="22"/>
                    <a:pt x="492" y="1"/>
                    <a:pt x="4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0"/>
            <p:cNvSpPr/>
            <p:nvPr/>
          </p:nvSpPr>
          <p:spPr>
            <a:xfrm>
              <a:off x="6775625" y="234750"/>
              <a:ext cx="8625" cy="49625"/>
            </a:xfrm>
            <a:custGeom>
              <a:avLst/>
              <a:gdLst/>
              <a:ahLst/>
              <a:cxnLst/>
              <a:rect l="l" t="t" r="r" b="b"/>
              <a:pathLst>
                <a:path w="345" h="1985" extrusionOk="0">
                  <a:moveTo>
                    <a:pt x="68" y="0"/>
                  </a:moveTo>
                  <a:cubicBezTo>
                    <a:pt x="48" y="0"/>
                    <a:pt x="26" y="15"/>
                    <a:pt x="24" y="43"/>
                  </a:cubicBezTo>
                  <a:cubicBezTo>
                    <a:pt x="0" y="682"/>
                    <a:pt x="142" y="1347"/>
                    <a:pt x="286" y="1967"/>
                  </a:cubicBezTo>
                  <a:cubicBezTo>
                    <a:pt x="289" y="1979"/>
                    <a:pt x="300" y="1985"/>
                    <a:pt x="311" y="1985"/>
                  </a:cubicBezTo>
                  <a:cubicBezTo>
                    <a:pt x="328" y="1985"/>
                    <a:pt x="345" y="1974"/>
                    <a:pt x="341" y="1954"/>
                  </a:cubicBezTo>
                  <a:cubicBezTo>
                    <a:pt x="212" y="1316"/>
                    <a:pt x="185" y="681"/>
                    <a:pt x="106" y="36"/>
                  </a:cubicBezTo>
                  <a:cubicBezTo>
                    <a:pt x="103" y="12"/>
                    <a:pt x="8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0"/>
            <p:cNvSpPr/>
            <p:nvPr/>
          </p:nvSpPr>
          <p:spPr>
            <a:xfrm>
              <a:off x="6695050" y="267350"/>
              <a:ext cx="52800" cy="75075"/>
            </a:xfrm>
            <a:custGeom>
              <a:avLst/>
              <a:gdLst/>
              <a:ahLst/>
              <a:cxnLst/>
              <a:rect l="l" t="t" r="r" b="b"/>
              <a:pathLst>
                <a:path w="2112" h="3003" extrusionOk="0">
                  <a:moveTo>
                    <a:pt x="71" y="0"/>
                  </a:moveTo>
                  <a:cubicBezTo>
                    <a:pt x="37" y="0"/>
                    <a:pt x="0" y="32"/>
                    <a:pt x="12" y="76"/>
                  </a:cubicBezTo>
                  <a:cubicBezTo>
                    <a:pt x="269" y="1159"/>
                    <a:pt x="938" y="2620"/>
                    <a:pt x="2079" y="3001"/>
                  </a:cubicBezTo>
                  <a:cubicBezTo>
                    <a:pt x="2081" y="3002"/>
                    <a:pt x="2083" y="3002"/>
                    <a:pt x="2084" y="3002"/>
                  </a:cubicBezTo>
                  <a:cubicBezTo>
                    <a:pt x="2100" y="3002"/>
                    <a:pt x="2111" y="2979"/>
                    <a:pt x="2093" y="2971"/>
                  </a:cubicBezTo>
                  <a:cubicBezTo>
                    <a:pt x="993" y="2514"/>
                    <a:pt x="405" y="1109"/>
                    <a:pt x="117" y="38"/>
                  </a:cubicBezTo>
                  <a:cubicBezTo>
                    <a:pt x="110" y="12"/>
                    <a:pt x="91" y="0"/>
                    <a:pt x="71"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0"/>
            <p:cNvSpPr/>
            <p:nvPr/>
          </p:nvSpPr>
          <p:spPr>
            <a:xfrm>
              <a:off x="6657825" y="265775"/>
              <a:ext cx="17525" cy="55600"/>
            </a:xfrm>
            <a:custGeom>
              <a:avLst/>
              <a:gdLst/>
              <a:ahLst/>
              <a:cxnLst/>
              <a:rect l="l" t="t" r="r" b="b"/>
              <a:pathLst>
                <a:path w="701" h="2224" extrusionOk="0">
                  <a:moveTo>
                    <a:pt x="41" y="1"/>
                  </a:moveTo>
                  <a:cubicBezTo>
                    <a:pt x="21" y="1"/>
                    <a:pt x="1" y="15"/>
                    <a:pt x="4" y="37"/>
                  </a:cubicBezTo>
                  <a:cubicBezTo>
                    <a:pt x="104" y="788"/>
                    <a:pt x="350" y="1520"/>
                    <a:pt x="653" y="2210"/>
                  </a:cubicBezTo>
                  <a:cubicBezTo>
                    <a:pt x="658" y="2219"/>
                    <a:pt x="666" y="2223"/>
                    <a:pt x="674" y="2223"/>
                  </a:cubicBezTo>
                  <a:cubicBezTo>
                    <a:pt x="687" y="2223"/>
                    <a:pt x="701" y="2212"/>
                    <a:pt x="694" y="2196"/>
                  </a:cubicBezTo>
                  <a:cubicBezTo>
                    <a:pt x="408" y="1489"/>
                    <a:pt x="230" y="768"/>
                    <a:pt x="70" y="23"/>
                  </a:cubicBezTo>
                  <a:cubicBezTo>
                    <a:pt x="67" y="7"/>
                    <a:pt x="54"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0"/>
            <p:cNvSpPr/>
            <p:nvPr/>
          </p:nvSpPr>
          <p:spPr>
            <a:xfrm>
              <a:off x="6599625" y="349675"/>
              <a:ext cx="37500" cy="26700"/>
            </a:xfrm>
            <a:custGeom>
              <a:avLst/>
              <a:gdLst/>
              <a:ahLst/>
              <a:cxnLst/>
              <a:rect l="l" t="t" r="r" b="b"/>
              <a:pathLst>
                <a:path w="1500" h="1068" extrusionOk="0">
                  <a:moveTo>
                    <a:pt x="24" y="1"/>
                  </a:moveTo>
                  <a:cubicBezTo>
                    <a:pt x="12" y="1"/>
                    <a:pt x="0" y="15"/>
                    <a:pt x="8" y="30"/>
                  </a:cubicBezTo>
                  <a:cubicBezTo>
                    <a:pt x="327" y="541"/>
                    <a:pt x="850" y="966"/>
                    <a:pt x="1457" y="1068"/>
                  </a:cubicBezTo>
                  <a:cubicBezTo>
                    <a:pt x="1458" y="1068"/>
                    <a:pt x="1460" y="1068"/>
                    <a:pt x="1461" y="1068"/>
                  </a:cubicBezTo>
                  <a:cubicBezTo>
                    <a:pt x="1494" y="1068"/>
                    <a:pt x="1499" y="1021"/>
                    <a:pt x="1467" y="1011"/>
                  </a:cubicBezTo>
                  <a:cubicBezTo>
                    <a:pt x="874" y="815"/>
                    <a:pt x="398" y="534"/>
                    <a:pt x="38" y="9"/>
                  </a:cubicBezTo>
                  <a:cubicBezTo>
                    <a:pt x="34" y="3"/>
                    <a:pt x="29" y="1"/>
                    <a:pt x="2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0"/>
            <p:cNvSpPr/>
            <p:nvPr/>
          </p:nvSpPr>
          <p:spPr>
            <a:xfrm>
              <a:off x="6472325" y="168075"/>
              <a:ext cx="601575" cy="354375"/>
            </a:xfrm>
            <a:custGeom>
              <a:avLst/>
              <a:gdLst/>
              <a:ahLst/>
              <a:cxnLst/>
              <a:rect l="l" t="t" r="r" b="b"/>
              <a:pathLst>
                <a:path w="24063" h="14175" extrusionOk="0">
                  <a:moveTo>
                    <a:pt x="19512" y="221"/>
                  </a:moveTo>
                  <a:cubicBezTo>
                    <a:pt x="20595" y="221"/>
                    <a:pt x="21656" y="716"/>
                    <a:pt x="21808" y="1932"/>
                  </a:cubicBezTo>
                  <a:cubicBezTo>
                    <a:pt x="21967" y="3208"/>
                    <a:pt x="21057" y="4218"/>
                    <a:pt x="20099" y="4918"/>
                  </a:cubicBezTo>
                  <a:cubicBezTo>
                    <a:pt x="20043" y="4960"/>
                    <a:pt x="20057" y="5031"/>
                    <a:pt x="20099" y="5068"/>
                  </a:cubicBezTo>
                  <a:cubicBezTo>
                    <a:pt x="17026" y="5701"/>
                    <a:pt x="13951" y="6359"/>
                    <a:pt x="10954" y="7269"/>
                  </a:cubicBezTo>
                  <a:cubicBezTo>
                    <a:pt x="8888" y="7897"/>
                    <a:pt x="6858" y="8630"/>
                    <a:pt x="4869" y="9465"/>
                  </a:cubicBezTo>
                  <a:cubicBezTo>
                    <a:pt x="3892" y="9876"/>
                    <a:pt x="2926" y="10312"/>
                    <a:pt x="1970" y="10776"/>
                  </a:cubicBezTo>
                  <a:cubicBezTo>
                    <a:pt x="1391" y="11056"/>
                    <a:pt x="711" y="11313"/>
                    <a:pt x="314" y="11837"/>
                  </a:cubicBezTo>
                  <a:cubicBezTo>
                    <a:pt x="372" y="10692"/>
                    <a:pt x="745" y="9611"/>
                    <a:pt x="1509" y="8724"/>
                  </a:cubicBezTo>
                  <a:cubicBezTo>
                    <a:pt x="2320" y="7782"/>
                    <a:pt x="3443" y="7463"/>
                    <a:pt x="4465" y="6831"/>
                  </a:cubicBezTo>
                  <a:cubicBezTo>
                    <a:pt x="5189" y="6383"/>
                    <a:pt x="5640" y="5728"/>
                    <a:pt x="6043" y="4996"/>
                  </a:cubicBezTo>
                  <a:cubicBezTo>
                    <a:pt x="6528" y="4116"/>
                    <a:pt x="6985" y="3111"/>
                    <a:pt x="7990" y="2735"/>
                  </a:cubicBezTo>
                  <a:cubicBezTo>
                    <a:pt x="8420" y="2575"/>
                    <a:pt x="8870" y="2543"/>
                    <a:pt x="9324" y="2543"/>
                  </a:cubicBezTo>
                  <a:cubicBezTo>
                    <a:pt x="9635" y="2543"/>
                    <a:pt x="9947" y="2558"/>
                    <a:pt x="10258" y="2558"/>
                  </a:cubicBezTo>
                  <a:cubicBezTo>
                    <a:pt x="10547" y="2558"/>
                    <a:pt x="10835" y="2545"/>
                    <a:pt x="11117" y="2494"/>
                  </a:cubicBezTo>
                  <a:cubicBezTo>
                    <a:pt x="11895" y="2353"/>
                    <a:pt x="12565" y="1925"/>
                    <a:pt x="13218" y="1501"/>
                  </a:cubicBezTo>
                  <a:cubicBezTo>
                    <a:pt x="13996" y="997"/>
                    <a:pt x="14750" y="530"/>
                    <a:pt x="15672" y="530"/>
                  </a:cubicBezTo>
                  <a:cubicBezTo>
                    <a:pt x="15787" y="530"/>
                    <a:pt x="15904" y="537"/>
                    <a:pt x="16025" y="553"/>
                  </a:cubicBezTo>
                  <a:cubicBezTo>
                    <a:pt x="16399" y="600"/>
                    <a:pt x="16752" y="681"/>
                    <a:pt x="17117" y="681"/>
                  </a:cubicBezTo>
                  <a:cubicBezTo>
                    <a:pt x="17248" y="681"/>
                    <a:pt x="17381" y="670"/>
                    <a:pt x="17517" y="644"/>
                  </a:cubicBezTo>
                  <a:cubicBezTo>
                    <a:pt x="18033" y="541"/>
                    <a:pt x="18507" y="321"/>
                    <a:pt x="19032" y="253"/>
                  </a:cubicBezTo>
                  <a:cubicBezTo>
                    <a:pt x="19191" y="232"/>
                    <a:pt x="19351" y="221"/>
                    <a:pt x="19512" y="221"/>
                  </a:cubicBezTo>
                  <a:close/>
                  <a:moveTo>
                    <a:pt x="23789" y="4458"/>
                  </a:moveTo>
                  <a:cubicBezTo>
                    <a:pt x="23808" y="4486"/>
                    <a:pt x="23832" y="4514"/>
                    <a:pt x="23851" y="4545"/>
                  </a:cubicBezTo>
                  <a:cubicBezTo>
                    <a:pt x="23873" y="4585"/>
                    <a:pt x="23889" y="4626"/>
                    <a:pt x="23903" y="4668"/>
                  </a:cubicBezTo>
                  <a:cubicBezTo>
                    <a:pt x="19810" y="5377"/>
                    <a:pt x="15709" y="6174"/>
                    <a:pt x="11709" y="7298"/>
                  </a:cubicBezTo>
                  <a:cubicBezTo>
                    <a:pt x="7794" y="8399"/>
                    <a:pt x="3728" y="9823"/>
                    <a:pt x="303" y="12069"/>
                  </a:cubicBezTo>
                  <a:cubicBezTo>
                    <a:pt x="304" y="12048"/>
                    <a:pt x="304" y="12025"/>
                    <a:pt x="304" y="12004"/>
                  </a:cubicBezTo>
                  <a:cubicBezTo>
                    <a:pt x="903" y="11185"/>
                    <a:pt x="2152" y="10804"/>
                    <a:pt x="3033" y="10397"/>
                  </a:cubicBezTo>
                  <a:cubicBezTo>
                    <a:pt x="3928" y="9985"/>
                    <a:pt x="4832" y="9594"/>
                    <a:pt x="5745" y="9228"/>
                  </a:cubicBezTo>
                  <a:cubicBezTo>
                    <a:pt x="7608" y="8477"/>
                    <a:pt x="9505" y="7818"/>
                    <a:pt x="11429" y="7254"/>
                  </a:cubicBezTo>
                  <a:cubicBezTo>
                    <a:pt x="15481" y="6070"/>
                    <a:pt x="19663" y="5329"/>
                    <a:pt x="23789" y="4458"/>
                  </a:cubicBezTo>
                  <a:close/>
                  <a:moveTo>
                    <a:pt x="19857" y="5603"/>
                  </a:moveTo>
                  <a:cubicBezTo>
                    <a:pt x="19864" y="5644"/>
                    <a:pt x="19889" y="5685"/>
                    <a:pt x="19940" y="5699"/>
                  </a:cubicBezTo>
                  <a:cubicBezTo>
                    <a:pt x="21182" y="6060"/>
                    <a:pt x="22221" y="7013"/>
                    <a:pt x="22564" y="8284"/>
                  </a:cubicBezTo>
                  <a:cubicBezTo>
                    <a:pt x="22889" y="9482"/>
                    <a:pt x="22658" y="11113"/>
                    <a:pt x="21558" y="11864"/>
                  </a:cubicBezTo>
                  <a:cubicBezTo>
                    <a:pt x="21106" y="12173"/>
                    <a:pt x="20588" y="12231"/>
                    <a:pt x="20058" y="12231"/>
                  </a:cubicBezTo>
                  <a:cubicBezTo>
                    <a:pt x="19734" y="12231"/>
                    <a:pt x="19405" y="12209"/>
                    <a:pt x="19085" y="12209"/>
                  </a:cubicBezTo>
                  <a:cubicBezTo>
                    <a:pt x="18957" y="12209"/>
                    <a:pt x="18829" y="12213"/>
                    <a:pt x="18705" y="12223"/>
                  </a:cubicBezTo>
                  <a:cubicBezTo>
                    <a:pt x="17877" y="12288"/>
                    <a:pt x="17338" y="12689"/>
                    <a:pt x="16714" y="13195"/>
                  </a:cubicBezTo>
                  <a:cubicBezTo>
                    <a:pt x="16152" y="13649"/>
                    <a:pt x="15595" y="13825"/>
                    <a:pt x="15002" y="13825"/>
                  </a:cubicBezTo>
                  <a:cubicBezTo>
                    <a:pt x="14586" y="13825"/>
                    <a:pt x="14153" y="13739"/>
                    <a:pt x="13688" y="13601"/>
                  </a:cubicBezTo>
                  <a:cubicBezTo>
                    <a:pt x="12775" y="13330"/>
                    <a:pt x="11894" y="13050"/>
                    <a:pt x="10928" y="13050"/>
                  </a:cubicBezTo>
                  <a:cubicBezTo>
                    <a:pt x="9968" y="13051"/>
                    <a:pt x="9107" y="13310"/>
                    <a:pt x="8218" y="13640"/>
                  </a:cubicBezTo>
                  <a:cubicBezTo>
                    <a:pt x="7696" y="13833"/>
                    <a:pt x="7208" y="13931"/>
                    <a:pt x="6726" y="13931"/>
                  </a:cubicBezTo>
                  <a:cubicBezTo>
                    <a:pt x="6174" y="13931"/>
                    <a:pt x="5629" y="13803"/>
                    <a:pt x="5045" y="13544"/>
                  </a:cubicBezTo>
                  <a:cubicBezTo>
                    <a:pt x="3700" y="12946"/>
                    <a:pt x="2489" y="12093"/>
                    <a:pt x="1042" y="12093"/>
                  </a:cubicBezTo>
                  <a:cubicBezTo>
                    <a:pt x="812" y="12093"/>
                    <a:pt x="576" y="12114"/>
                    <a:pt x="332" y="12162"/>
                  </a:cubicBezTo>
                  <a:cubicBezTo>
                    <a:pt x="2192" y="11201"/>
                    <a:pt x="4016" y="10212"/>
                    <a:pt x="5959" y="9420"/>
                  </a:cubicBezTo>
                  <a:cubicBezTo>
                    <a:pt x="7850" y="8647"/>
                    <a:pt x="9796" y="8004"/>
                    <a:pt x="11764" y="7452"/>
                  </a:cubicBezTo>
                  <a:cubicBezTo>
                    <a:pt x="14434" y="6701"/>
                    <a:pt x="17140" y="6133"/>
                    <a:pt x="19857" y="5603"/>
                  </a:cubicBezTo>
                  <a:close/>
                  <a:moveTo>
                    <a:pt x="19586" y="0"/>
                  </a:moveTo>
                  <a:cubicBezTo>
                    <a:pt x="19330" y="0"/>
                    <a:pt x="19073" y="25"/>
                    <a:pt x="18825" y="67"/>
                  </a:cubicBezTo>
                  <a:cubicBezTo>
                    <a:pt x="18236" y="164"/>
                    <a:pt x="17677" y="462"/>
                    <a:pt x="17078" y="476"/>
                  </a:cubicBezTo>
                  <a:cubicBezTo>
                    <a:pt x="17059" y="477"/>
                    <a:pt x="17041" y="477"/>
                    <a:pt x="17022" y="477"/>
                  </a:cubicBezTo>
                  <a:cubicBezTo>
                    <a:pt x="16501" y="477"/>
                    <a:pt x="16007" y="311"/>
                    <a:pt x="15491" y="311"/>
                  </a:cubicBezTo>
                  <a:cubicBezTo>
                    <a:pt x="15372" y="311"/>
                    <a:pt x="15251" y="320"/>
                    <a:pt x="15128" y="342"/>
                  </a:cubicBezTo>
                  <a:cubicBezTo>
                    <a:pt x="14739" y="411"/>
                    <a:pt x="14373" y="568"/>
                    <a:pt x="14026" y="753"/>
                  </a:cubicBezTo>
                  <a:cubicBezTo>
                    <a:pt x="13057" y="1270"/>
                    <a:pt x="12206" y="2074"/>
                    <a:pt x="11096" y="2279"/>
                  </a:cubicBezTo>
                  <a:cubicBezTo>
                    <a:pt x="10785" y="2337"/>
                    <a:pt x="10466" y="2351"/>
                    <a:pt x="10146" y="2351"/>
                  </a:cubicBezTo>
                  <a:cubicBezTo>
                    <a:pt x="9871" y="2351"/>
                    <a:pt x="9595" y="2341"/>
                    <a:pt x="9320" y="2341"/>
                  </a:cubicBezTo>
                  <a:cubicBezTo>
                    <a:pt x="8747" y="2341"/>
                    <a:pt x="8182" y="2384"/>
                    <a:pt x="7654" y="2649"/>
                  </a:cubicBezTo>
                  <a:cubicBezTo>
                    <a:pt x="6810" y="3074"/>
                    <a:pt x="6368" y="3955"/>
                    <a:pt x="5936" y="4748"/>
                  </a:cubicBezTo>
                  <a:cubicBezTo>
                    <a:pt x="5641" y="5292"/>
                    <a:pt x="5337" y="5840"/>
                    <a:pt x="4876" y="6261"/>
                  </a:cubicBezTo>
                  <a:cubicBezTo>
                    <a:pt x="4369" y="6725"/>
                    <a:pt x="3734" y="6983"/>
                    <a:pt x="3125" y="7280"/>
                  </a:cubicBezTo>
                  <a:cubicBezTo>
                    <a:pt x="1308" y="8169"/>
                    <a:pt x="1" y="10009"/>
                    <a:pt x="156" y="12081"/>
                  </a:cubicBezTo>
                  <a:cubicBezTo>
                    <a:pt x="153" y="12089"/>
                    <a:pt x="148" y="12096"/>
                    <a:pt x="146" y="12103"/>
                  </a:cubicBezTo>
                  <a:cubicBezTo>
                    <a:pt x="135" y="12125"/>
                    <a:pt x="148" y="12141"/>
                    <a:pt x="163" y="12148"/>
                  </a:cubicBezTo>
                  <a:lnTo>
                    <a:pt x="163" y="12155"/>
                  </a:lnTo>
                  <a:cubicBezTo>
                    <a:pt x="162" y="12155"/>
                    <a:pt x="160" y="12158"/>
                    <a:pt x="157" y="12159"/>
                  </a:cubicBezTo>
                  <a:cubicBezTo>
                    <a:pt x="125" y="12180"/>
                    <a:pt x="139" y="12217"/>
                    <a:pt x="167" y="12228"/>
                  </a:cubicBezTo>
                  <a:cubicBezTo>
                    <a:pt x="157" y="12269"/>
                    <a:pt x="181" y="12323"/>
                    <a:pt x="228" y="12323"/>
                  </a:cubicBezTo>
                  <a:cubicBezTo>
                    <a:pt x="231" y="12323"/>
                    <a:pt x="235" y="12322"/>
                    <a:pt x="239" y="12321"/>
                  </a:cubicBezTo>
                  <a:cubicBezTo>
                    <a:pt x="482" y="12276"/>
                    <a:pt x="718" y="12256"/>
                    <a:pt x="947" y="12256"/>
                  </a:cubicBezTo>
                  <a:cubicBezTo>
                    <a:pt x="2108" y="12256"/>
                    <a:pt x="3109" y="12786"/>
                    <a:pt x="4167" y="13337"/>
                  </a:cubicBezTo>
                  <a:cubicBezTo>
                    <a:pt x="4972" y="13755"/>
                    <a:pt x="5842" y="14174"/>
                    <a:pt x="6764" y="14174"/>
                  </a:cubicBezTo>
                  <a:cubicBezTo>
                    <a:pt x="6875" y="14174"/>
                    <a:pt x="6987" y="14168"/>
                    <a:pt x="7099" y="14155"/>
                  </a:cubicBezTo>
                  <a:cubicBezTo>
                    <a:pt x="8240" y="14024"/>
                    <a:pt x="9238" y="13379"/>
                    <a:pt x="10403" y="13277"/>
                  </a:cubicBezTo>
                  <a:cubicBezTo>
                    <a:pt x="10549" y="13265"/>
                    <a:pt x="10692" y="13259"/>
                    <a:pt x="10834" y="13259"/>
                  </a:cubicBezTo>
                  <a:cubicBezTo>
                    <a:pt x="11916" y="13259"/>
                    <a:pt x="12879" y="13601"/>
                    <a:pt x="13935" y="13884"/>
                  </a:cubicBezTo>
                  <a:cubicBezTo>
                    <a:pt x="14317" y="13987"/>
                    <a:pt x="14704" y="14058"/>
                    <a:pt x="15083" y="14058"/>
                  </a:cubicBezTo>
                  <a:cubicBezTo>
                    <a:pt x="15530" y="14058"/>
                    <a:pt x="15968" y="13960"/>
                    <a:pt x="16378" y="13704"/>
                  </a:cubicBezTo>
                  <a:cubicBezTo>
                    <a:pt x="16855" y="13404"/>
                    <a:pt x="17229" y="12970"/>
                    <a:pt x="17728" y="12703"/>
                  </a:cubicBezTo>
                  <a:cubicBezTo>
                    <a:pt x="18163" y="12471"/>
                    <a:pt x="18630" y="12424"/>
                    <a:pt x="19108" y="12424"/>
                  </a:cubicBezTo>
                  <a:cubicBezTo>
                    <a:pt x="19191" y="12424"/>
                    <a:pt x="19275" y="12425"/>
                    <a:pt x="19358" y="12427"/>
                  </a:cubicBezTo>
                  <a:cubicBezTo>
                    <a:pt x="19570" y="12433"/>
                    <a:pt x="19784" y="12440"/>
                    <a:pt x="19997" y="12440"/>
                  </a:cubicBezTo>
                  <a:cubicBezTo>
                    <a:pt x="20679" y="12440"/>
                    <a:pt x="21347" y="12362"/>
                    <a:pt x="21895" y="11880"/>
                  </a:cubicBezTo>
                  <a:cubicBezTo>
                    <a:pt x="22540" y="11312"/>
                    <a:pt x="22860" y="10414"/>
                    <a:pt x="22916" y="9575"/>
                  </a:cubicBezTo>
                  <a:cubicBezTo>
                    <a:pt x="23042" y="7734"/>
                    <a:pt x="21881" y="6125"/>
                    <a:pt x="20176" y="5539"/>
                  </a:cubicBezTo>
                  <a:cubicBezTo>
                    <a:pt x="21445" y="5292"/>
                    <a:pt x="22717" y="5053"/>
                    <a:pt x="23988" y="4805"/>
                  </a:cubicBezTo>
                  <a:cubicBezTo>
                    <a:pt x="24044" y="4795"/>
                    <a:pt x="24062" y="4740"/>
                    <a:pt x="24050" y="4698"/>
                  </a:cubicBezTo>
                  <a:lnTo>
                    <a:pt x="24050" y="4691"/>
                  </a:lnTo>
                  <a:cubicBezTo>
                    <a:pt x="24040" y="4614"/>
                    <a:pt x="24019" y="4544"/>
                    <a:pt x="23983" y="4475"/>
                  </a:cubicBezTo>
                  <a:cubicBezTo>
                    <a:pt x="23964" y="4436"/>
                    <a:pt x="23938" y="4393"/>
                    <a:pt x="23903" y="4360"/>
                  </a:cubicBezTo>
                  <a:cubicBezTo>
                    <a:pt x="23903" y="4327"/>
                    <a:pt x="23883" y="4293"/>
                    <a:pt x="23845" y="4293"/>
                  </a:cubicBezTo>
                  <a:cubicBezTo>
                    <a:pt x="23840" y="4293"/>
                    <a:pt x="23834" y="4294"/>
                    <a:pt x="23828" y="4295"/>
                  </a:cubicBezTo>
                  <a:cubicBezTo>
                    <a:pt x="22642" y="4548"/>
                    <a:pt x="21451" y="4789"/>
                    <a:pt x="20259" y="5035"/>
                  </a:cubicBezTo>
                  <a:cubicBezTo>
                    <a:pt x="21195" y="4383"/>
                    <a:pt x="22011" y="3457"/>
                    <a:pt x="22036" y="2261"/>
                  </a:cubicBezTo>
                  <a:cubicBezTo>
                    <a:pt x="22056" y="1263"/>
                    <a:pt x="21467" y="421"/>
                    <a:pt x="20502" y="126"/>
                  </a:cubicBezTo>
                  <a:cubicBezTo>
                    <a:pt x="20206" y="37"/>
                    <a:pt x="19896" y="0"/>
                    <a:pt x="19586"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0"/>
            <p:cNvSpPr/>
            <p:nvPr/>
          </p:nvSpPr>
          <p:spPr>
            <a:xfrm>
              <a:off x="6811600" y="405750"/>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0"/>
            <p:cNvSpPr/>
            <p:nvPr/>
          </p:nvSpPr>
          <p:spPr>
            <a:xfrm>
              <a:off x="6960225" y="431175"/>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0"/>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0"/>
            <p:cNvSpPr/>
            <p:nvPr/>
          </p:nvSpPr>
          <p:spPr>
            <a:xfrm>
              <a:off x="6978575" y="754375"/>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0"/>
            <p:cNvSpPr/>
            <p:nvPr/>
          </p:nvSpPr>
          <p:spPr>
            <a:xfrm>
              <a:off x="6953900" y="426550"/>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0"/>
            <p:cNvSpPr/>
            <p:nvPr/>
          </p:nvSpPr>
          <p:spPr>
            <a:xfrm>
              <a:off x="6960225" y="431125"/>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0"/>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0"/>
            <p:cNvSpPr/>
            <p:nvPr/>
          </p:nvSpPr>
          <p:spPr>
            <a:xfrm>
              <a:off x="6964250" y="438925"/>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0"/>
            <p:cNvSpPr/>
            <p:nvPr/>
          </p:nvSpPr>
          <p:spPr>
            <a:xfrm>
              <a:off x="6924225" y="898900"/>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0"/>
            <p:cNvSpPr/>
            <p:nvPr/>
          </p:nvSpPr>
          <p:spPr>
            <a:xfrm>
              <a:off x="6858625" y="802750"/>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0"/>
            <p:cNvSpPr/>
            <p:nvPr/>
          </p:nvSpPr>
          <p:spPr>
            <a:xfrm>
              <a:off x="6828875" y="697875"/>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0"/>
            <p:cNvSpPr/>
            <p:nvPr/>
          </p:nvSpPr>
          <p:spPr>
            <a:xfrm>
              <a:off x="6846050" y="580325"/>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0"/>
            <p:cNvSpPr/>
            <p:nvPr/>
          </p:nvSpPr>
          <p:spPr>
            <a:xfrm>
              <a:off x="6853200" y="429200"/>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0"/>
            <p:cNvSpPr/>
            <p:nvPr/>
          </p:nvSpPr>
          <p:spPr>
            <a:xfrm>
              <a:off x="6997800" y="854450"/>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0"/>
            <p:cNvSpPr/>
            <p:nvPr/>
          </p:nvSpPr>
          <p:spPr>
            <a:xfrm>
              <a:off x="7121200" y="663025"/>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0"/>
            <p:cNvSpPr/>
            <p:nvPr/>
          </p:nvSpPr>
          <p:spPr>
            <a:xfrm>
              <a:off x="6878825" y="438325"/>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0"/>
            <p:cNvSpPr/>
            <p:nvPr/>
          </p:nvSpPr>
          <p:spPr>
            <a:xfrm>
              <a:off x="6910200" y="597500"/>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0"/>
            <p:cNvSpPr/>
            <p:nvPr/>
          </p:nvSpPr>
          <p:spPr>
            <a:xfrm>
              <a:off x="6862950" y="615700"/>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0"/>
            <p:cNvSpPr/>
            <p:nvPr/>
          </p:nvSpPr>
          <p:spPr>
            <a:xfrm>
              <a:off x="6900750" y="699700"/>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0"/>
            <p:cNvSpPr/>
            <p:nvPr/>
          </p:nvSpPr>
          <p:spPr>
            <a:xfrm>
              <a:off x="6887100" y="795125"/>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0"/>
            <p:cNvSpPr/>
            <p:nvPr/>
          </p:nvSpPr>
          <p:spPr>
            <a:xfrm>
              <a:off x="6932550" y="881450"/>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0"/>
            <p:cNvSpPr/>
            <p:nvPr/>
          </p:nvSpPr>
          <p:spPr>
            <a:xfrm>
              <a:off x="6805700" y="400300"/>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0"/>
            <p:cNvSpPr/>
            <p:nvPr/>
          </p:nvSpPr>
          <p:spPr>
            <a:xfrm>
              <a:off x="6942825" y="426450"/>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20"/>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20"/>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0"/>
            <p:cNvSpPr/>
            <p:nvPr/>
          </p:nvSpPr>
          <p:spPr>
            <a:xfrm>
              <a:off x="6718475" y="273950"/>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0"/>
            <p:cNvSpPr/>
            <p:nvPr/>
          </p:nvSpPr>
          <p:spPr>
            <a:xfrm>
              <a:off x="6726575" y="325350"/>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0"/>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0"/>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0"/>
            <p:cNvSpPr/>
            <p:nvPr/>
          </p:nvSpPr>
          <p:spPr>
            <a:xfrm>
              <a:off x="6753600" y="513875"/>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0"/>
            <p:cNvSpPr/>
            <p:nvPr/>
          </p:nvSpPr>
          <p:spPr>
            <a:xfrm>
              <a:off x="6732200" y="669375"/>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0"/>
            <p:cNvSpPr/>
            <p:nvPr/>
          </p:nvSpPr>
          <p:spPr>
            <a:xfrm>
              <a:off x="6742225" y="427750"/>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0"/>
            <p:cNvSpPr/>
            <p:nvPr/>
          </p:nvSpPr>
          <p:spPr>
            <a:xfrm>
              <a:off x="6730475" y="652100"/>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0"/>
            <p:cNvSpPr/>
            <p:nvPr/>
          </p:nvSpPr>
          <p:spPr>
            <a:xfrm>
              <a:off x="6728100" y="598200"/>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20"/>
            <p:cNvSpPr/>
            <p:nvPr/>
          </p:nvSpPr>
          <p:spPr>
            <a:xfrm>
              <a:off x="6719300" y="552900"/>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20"/>
            <p:cNvSpPr/>
            <p:nvPr/>
          </p:nvSpPr>
          <p:spPr>
            <a:xfrm>
              <a:off x="6721475" y="542425"/>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0"/>
            <p:cNvSpPr/>
            <p:nvPr/>
          </p:nvSpPr>
          <p:spPr>
            <a:xfrm>
              <a:off x="6719150" y="468650"/>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0"/>
            <p:cNvSpPr/>
            <p:nvPr/>
          </p:nvSpPr>
          <p:spPr>
            <a:xfrm>
              <a:off x="6735550" y="433925"/>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0"/>
            <p:cNvSpPr/>
            <p:nvPr/>
          </p:nvSpPr>
          <p:spPr>
            <a:xfrm>
              <a:off x="6780725" y="363400"/>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0"/>
            <p:cNvSpPr/>
            <p:nvPr/>
          </p:nvSpPr>
          <p:spPr>
            <a:xfrm>
              <a:off x="6822075" y="332150"/>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0"/>
            <p:cNvSpPr/>
            <p:nvPr/>
          </p:nvSpPr>
          <p:spPr>
            <a:xfrm>
              <a:off x="6895175" y="286725"/>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0"/>
            <p:cNvSpPr/>
            <p:nvPr/>
          </p:nvSpPr>
          <p:spPr>
            <a:xfrm>
              <a:off x="6962200" y="277425"/>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0"/>
            <p:cNvSpPr/>
            <p:nvPr/>
          </p:nvSpPr>
          <p:spPr>
            <a:xfrm>
              <a:off x="7083400" y="461025"/>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0"/>
            <p:cNvSpPr/>
            <p:nvPr/>
          </p:nvSpPr>
          <p:spPr>
            <a:xfrm>
              <a:off x="7002650" y="510375"/>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0"/>
            <p:cNvSpPr/>
            <p:nvPr/>
          </p:nvSpPr>
          <p:spPr>
            <a:xfrm>
              <a:off x="6937500" y="577175"/>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0"/>
            <p:cNvSpPr/>
            <p:nvPr/>
          </p:nvSpPr>
          <p:spPr>
            <a:xfrm>
              <a:off x="6850975" y="640050"/>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0"/>
            <p:cNvSpPr/>
            <p:nvPr/>
          </p:nvSpPr>
          <p:spPr>
            <a:xfrm>
              <a:off x="6794275" y="614200"/>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0"/>
            <p:cNvSpPr/>
            <p:nvPr/>
          </p:nvSpPr>
          <p:spPr>
            <a:xfrm>
              <a:off x="6832925" y="567925"/>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0"/>
            <p:cNvSpPr/>
            <p:nvPr/>
          </p:nvSpPr>
          <p:spPr>
            <a:xfrm>
              <a:off x="6880275" y="534375"/>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0"/>
            <p:cNvSpPr/>
            <p:nvPr/>
          </p:nvSpPr>
          <p:spPr>
            <a:xfrm>
              <a:off x="6895350" y="482625"/>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0"/>
            <p:cNvSpPr/>
            <p:nvPr/>
          </p:nvSpPr>
          <p:spPr>
            <a:xfrm>
              <a:off x="6955500" y="437100"/>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0"/>
            <p:cNvSpPr/>
            <p:nvPr/>
          </p:nvSpPr>
          <p:spPr>
            <a:xfrm>
              <a:off x="6947000" y="302350"/>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20"/>
            <p:cNvSpPr/>
            <p:nvPr/>
          </p:nvSpPr>
          <p:spPr>
            <a:xfrm>
              <a:off x="6711350" y="268925"/>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06" name="Google Shape;4506;p20"/>
          <p:cNvGrpSpPr/>
          <p:nvPr/>
        </p:nvGrpSpPr>
        <p:grpSpPr>
          <a:xfrm rot="10800000" flipH="1">
            <a:off x="10267210" y="4552804"/>
            <a:ext cx="2679151" cy="2866903"/>
            <a:chOff x="6472325" y="168075"/>
            <a:chExt cx="781975" cy="836775"/>
          </a:xfrm>
        </p:grpSpPr>
        <p:sp>
          <p:nvSpPr>
            <p:cNvPr id="4507" name="Google Shape;4507;p20"/>
            <p:cNvSpPr/>
            <p:nvPr/>
          </p:nvSpPr>
          <p:spPr>
            <a:xfrm>
              <a:off x="6480175" y="173600"/>
              <a:ext cx="541350" cy="290450"/>
            </a:xfrm>
            <a:custGeom>
              <a:avLst/>
              <a:gdLst/>
              <a:ahLst/>
              <a:cxnLst/>
              <a:rect l="l" t="t" r="r" b="b"/>
              <a:pathLst>
                <a:path w="21654" h="11618" extrusionOk="0">
                  <a:moveTo>
                    <a:pt x="19198" y="0"/>
                  </a:moveTo>
                  <a:cubicBezTo>
                    <a:pt x="19037" y="0"/>
                    <a:pt x="18877" y="11"/>
                    <a:pt x="18718" y="32"/>
                  </a:cubicBezTo>
                  <a:cubicBezTo>
                    <a:pt x="18191" y="101"/>
                    <a:pt x="17719" y="322"/>
                    <a:pt x="17203" y="425"/>
                  </a:cubicBezTo>
                  <a:cubicBezTo>
                    <a:pt x="17067" y="451"/>
                    <a:pt x="16934" y="461"/>
                    <a:pt x="16803" y="461"/>
                  </a:cubicBezTo>
                  <a:cubicBezTo>
                    <a:pt x="16438" y="461"/>
                    <a:pt x="16085" y="381"/>
                    <a:pt x="15711" y="333"/>
                  </a:cubicBezTo>
                  <a:cubicBezTo>
                    <a:pt x="15590" y="318"/>
                    <a:pt x="15473" y="310"/>
                    <a:pt x="15358" y="310"/>
                  </a:cubicBezTo>
                  <a:cubicBezTo>
                    <a:pt x="14436" y="310"/>
                    <a:pt x="13682" y="777"/>
                    <a:pt x="12904" y="1282"/>
                  </a:cubicBezTo>
                  <a:cubicBezTo>
                    <a:pt x="12251" y="1705"/>
                    <a:pt x="11581" y="2133"/>
                    <a:pt x="10803" y="2274"/>
                  </a:cubicBezTo>
                  <a:cubicBezTo>
                    <a:pt x="10521" y="2325"/>
                    <a:pt x="10233" y="2338"/>
                    <a:pt x="9944" y="2338"/>
                  </a:cubicBezTo>
                  <a:cubicBezTo>
                    <a:pt x="9633" y="2338"/>
                    <a:pt x="9321" y="2323"/>
                    <a:pt x="9010" y="2323"/>
                  </a:cubicBezTo>
                  <a:cubicBezTo>
                    <a:pt x="8556" y="2323"/>
                    <a:pt x="8106" y="2355"/>
                    <a:pt x="7676" y="2516"/>
                  </a:cubicBezTo>
                  <a:cubicBezTo>
                    <a:pt x="6671" y="2891"/>
                    <a:pt x="6214" y="3898"/>
                    <a:pt x="5729" y="4776"/>
                  </a:cubicBezTo>
                  <a:cubicBezTo>
                    <a:pt x="5326" y="5509"/>
                    <a:pt x="4875" y="6164"/>
                    <a:pt x="4151" y="6611"/>
                  </a:cubicBezTo>
                  <a:cubicBezTo>
                    <a:pt x="3129" y="7244"/>
                    <a:pt x="2006" y="7563"/>
                    <a:pt x="1195" y="8505"/>
                  </a:cubicBezTo>
                  <a:cubicBezTo>
                    <a:pt x="431" y="9391"/>
                    <a:pt x="58" y="10473"/>
                    <a:pt x="0" y="11618"/>
                  </a:cubicBezTo>
                  <a:cubicBezTo>
                    <a:pt x="397" y="11094"/>
                    <a:pt x="1077" y="10837"/>
                    <a:pt x="1656" y="10556"/>
                  </a:cubicBezTo>
                  <a:cubicBezTo>
                    <a:pt x="2612" y="10093"/>
                    <a:pt x="3579" y="9658"/>
                    <a:pt x="4555" y="9246"/>
                  </a:cubicBezTo>
                  <a:cubicBezTo>
                    <a:pt x="6544" y="8410"/>
                    <a:pt x="8574" y="7677"/>
                    <a:pt x="10640" y="7049"/>
                  </a:cubicBezTo>
                  <a:cubicBezTo>
                    <a:pt x="13638" y="6140"/>
                    <a:pt x="16712" y="5482"/>
                    <a:pt x="19787" y="4848"/>
                  </a:cubicBezTo>
                  <a:cubicBezTo>
                    <a:pt x="19744" y="4811"/>
                    <a:pt x="19730" y="4741"/>
                    <a:pt x="19787" y="4698"/>
                  </a:cubicBezTo>
                  <a:cubicBezTo>
                    <a:pt x="20743" y="3997"/>
                    <a:pt x="21653" y="2987"/>
                    <a:pt x="21495" y="1711"/>
                  </a:cubicBezTo>
                  <a:cubicBezTo>
                    <a:pt x="21343" y="495"/>
                    <a:pt x="20281" y="0"/>
                    <a:pt x="191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20"/>
            <p:cNvSpPr/>
            <p:nvPr/>
          </p:nvSpPr>
          <p:spPr>
            <a:xfrm>
              <a:off x="6479850" y="279500"/>
              <a:ext cx="590025" cy="190300"/>
            </a:xfrm>
            <a:custGeom>
              <a:avLst/>
              <a:gdLst/>
              <a:ahLst/>
              <a:cxnLst/>
              <a:rect l="l" t="t" r="r" b="b"/>
              <a:pathLst>
                <a:path w="23601" h="7612" extrusionOk="0">
                  <a:moveTo>
                    <a:pt x="23488" y="1"/>
                  </a:moveTo>
                  <a:cubicBezTo>
                    <a:pt x="19359" y="872"/>
                    <a:pt x="15179" y="1612"/>
                    <a:pt x="11127" y="2797"/>
                  </a:cubicBezTo>
                  <a:cubicBezTo>
                    <a:pt x="9201" y="3361"/>
                    <a:pt x="7305" y="4020"/>
                    <a:pt x="5443" y="4771"/>
                  </a:cubicBezTo>
                  <a:cubicBezTo>
                    <a:pt x="4528" y="5137"/>
                    <a:pt x="3625" y="5528"/>
                    <a:pt x="2731" y="5940"/>
                  </a:cubicBezTo>
                  <a:cubicBezTo>
                    <a:pt x="1850" y="6347"/>
                    <a:pt x="600" y="6728"/>
                    <a:pt x="2" y="7547"/>
                  </a:cubicBezTo>
                  <a:cubicBezTo>
                    <a:pt x="2" y="7568"/>
                    <a:pt x="2" y="7591"/>
                    <a:pt x="0" y="7612"/>
                  </a:cubicBezTo>
                  <a:cubicBezTo>
                    <a:pt x="3425" y="5366"/>
                    <a:pt x="7492" y="3942"/>
                    <a:pt x="11405" y="2841"/>
                  </a:cubicBezTo>
                  <a:cubicBezTo>
                    <a:pt x="15406" y="1717"/>
                    <a:pt x="19508" y="920"/>
                    <a:pt x="23600" y="211"/>
                  </a:cubicBezTo>
                  <a:cubicBezTo>
                    <a:pt x="23588" y="169"/>
                    <a:pt x="23572" y="128"/>
                    <a:pt x="23550" y="88"/>
                  </a:cubicBezTo>
                  <a:cubicBezTo>
                    <a:pt x="23531" y="57"/>
                    <a:pt x="23507" y="29"/>
                    <a:pt x="23488"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20"/>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20"/>
            <p:cNvSpPr/>
            <p:nvPr/>
          </p:nvSpPr>
          <p:spPr>
            <a:xfrm>
              <a:off x="6475475" y="275400"/>
              <a:ext cx="598450" cy="247075"/>
            </a:xfrm>
            <a:custGeom>
              <a:avLst/>
              <a:gdLst/>
              <a:ahLst/>
              <a:cxnLst/>
              <a:rect l="l" t="t" r="r" b="b"/>
              <a:pathLst>
                <a:path w="23938" h="9883" extrusionOk="0">
                  <a:moveTo>
                    <a:pt x="19731" y="1311"/>
                  </a:moveTo>
                  <a:cubicBezTo>
                    <a:pt x="19738" y="1352"/>
                    <a:pt x="19763" y="1392"/>
                    <a:pt x="19814" y="1407"/>
                  </a:cubicBezTo>
                  <a:cubicBezTo>
                    <a:pt x="21058" y="1768"/>
                    <a:pt x="22095" y="2721"/>
                    <a:pt x="22438" y="3992"/>
                  </a:cubicBezTo>
                  <a:cubicBezTo>
                    <a:pt x="22763" y="5191"/>
                    <a:pt x="22532" y="6821"/>
                    <a:pt x="21432" y="7572"/>
                  </a:cubicBezTo>
                  <a:cubicBezTo>
                    <a:pt x="20980" y="7882"/>
                    <a:pt x="20462" y="7941"/>
                    <a:pt x="19933" y="7941"/>
                  </a:cubicBezTo>
                  <a:cubicBezTo>
                    <a:pt x="19606" y="7941"/>
                    <a:pt x="19274" y="7918"/>
                    <a:pt x="18951" y="7918"/>
                  </a:cubicBezTo>
                  <a:cubicBezTo>
                    <a:pt x="18826" y="7918"/>
                    <a:pt x="18701" y="7922"/>
                    <a:pt x="18579" y="7931"/>
                  </a:cubicBezTo>
                  <a:cubicBezTo>
                    <a:pt x="17753" y="7995"/>
                    <a:pt x="17215" y="8397"/>
                    <a:pt x="16588" y="8904"/>
                  </a:cubicBezTo>
                  <a:cubicBezTo>
                    <a:pt x="16026" y="9357"/>
                    <a:pt x="15469" y="9534"/>
                    <a:pt x="14876" y="9534"/>
                  </a:cubicBezTo>
                  <a:cubicBezTo>
                    <a:pt x="14460" y="9534"/>
                    <a:pt x="14027" y="9447"/>
                    <a:pt x="13562" y="9309"/>
                  </a:cubicBezTo>
                  <a:cubicBezTo>
                    <a:pt x="12647" y="9038"/>
                    <a:pt x="11768" y="8758"/>
                    <a:pt x="10802" y="8758"/>
                  </a:cubicBezTo>
                  <a:cubicBezTo>
                    <a:pt x="9842" y="8760"/>
                    <a:pt x="8981" y="9018"/>
                    <a:pt x="8092" y="9349"/>
                  </a:cubicBezTo>
                  <a:cubicBezTo>
                    <a:pt x="7569" y="9542"/>
                    <a:pt x="7081" y="9639"/>
                    <a:pt x="6599" y="9639"/>
                  </a:cubicBezTo>
                  <a:cubicBezTo>
                    <a:pt x="6047" y="9639"/>
                    <a:pt x="5501" y="9512"/>
                    <a:pt x="4918" y="9253"/>
                  </a:cubicBezTo>
                  <a:cubicBezTo>
                    <a:pt x="3574" y="8655"/>
                    <a:pt x="2362" y="7801"/>
                    <a:pt x="916" y="7801"/>
                  </a:cubicBezTo>
                  <a:cubicBezTo>
                    <a:pt x="686" y="7801"/>
                    <a:pt x="449" y="7822"/>
                    <a:pt x="205" y="7870"/>
                  </a:cubicBezTo>
                  <a:cubicBezTo>
                    <a:pt x="2066" y="6908"/>
                    <a:pt x="3890" y="5918"/>
                    <a:pt x="5833" y="5127"/>
                  </a:cubicBezTo>
                  <a:cubicBezTo>
                    <a:pt x="7727" y="4354"/>
                    <a:pt x="9671" y="3714"/>
                    <a:pt x="11638" y="3159"/>
                  </a:cubicBezTo>
                  <a:cubicBezTo>
                    <a:pt x="14306" y="2408"/>
                    <a:pt x="17013" y="1839"/>
                    <a:pt x="19731" y="1311"/>
                  </a:cubicBezTo>
                  <a:close/>
                  <a:moveTo>
                    <a:pt x="23720" y="0"/>
                  </a:moveTo>
                  <a:cubicBezTo>
                    <a:pt x="23715" y="0"/>
                    <a:pt x="23709" y="1"/>
                    <a:pt x="23703" y="2"/>
                  </a:cubicBezTo>
                  <a:cubicBezTo>
                    <a:pt x="22518" y="255"/>
                    <a:pt x="21326" y="496"/>
                    <a:pt x="20134" y="742"/>
                  </a:cubicBezTo>
                  <a:cubicBezTo>
                    <a:pt x="20144" y="736"/>
                    <a:pt x="20151" y="729"/>
                    <a:pt x="20160" y="724"/>
                  </a:cubicBezTo>
                  <a:lnTo>
                    <a:pt x="20160" y="724"/>
                  </a:lnTo>
                  <a:lnTo>
                    <a:pt x="19969" y="766"/>
                  </a:lnTo>
                  <a:lnTo>
                    <a:pt x="19976" y="773"/>
                  </a:lnTo>
                  <a:cubicBezTo>
                    <a:pt x="19643" y="842"/>
                    <a:pt x="19307" y="910"/>
                    <a:pt x="18974" y="981"/>
                  </a:cubicBezTo>
                  <a:cubicBezTo>
                    <a:pt x="18916" y="993"/>
                    <a:pt x="18857" y="1006"/>
                    <a:pt x="18799" y="1016"/>
                  </a:cubicBezTo>
                  <a:cubicBezTo>
                    <a:pt x="17873" y="1211"/>
                    <a:pt x="16948" y="1410"/>
                    <a:pt x="16026" y="1620"/>
                  </a:cubicBezTo>
                  <a:cubicBezTo>
                    <a:pt x="13999" y="2113"/>
                    <a:pt x="11991" y="2683"/>
                    <a:pt x="10003" y="3314"/>
                  </a:cubicBezTo>
                  <a:cubicBezTo>
                    <a:pt x="9786" y="3384"/>
                    <a:pt x="9567" y="3450"/>
                    <a:pt x="9351" y="3519"/>
                  </a:cubicBezTo>
                  <a:cubicBezTo>
                    <a:pt x="9121" y="3618"/>
                    <a:pt x="8889" y="3711"/>
                    <a:pt x="8656" y="3801"/>
                  </a:cubicBezTo>
                  <a:lnTo>
                    <a:pt x="8656" y="3801"/>
                  </a:lnTo>
                  <a:cubicBezTo>
                    <a:pt x="9534" y="3502"/>
                    <a:pt x="10417" y="3220"/>
                    <a:pt x="11306" y="2960"/>
                  </a:cubicBezTo>
                  <a:cubicBezTo>
                    <a:pt x="15358" y="1776"/>
                    <a:pt x="19539" y="1034"/>
                    <a:pt x="23667" y="163"/>
                  </a:cubicBezTo>
                  <a:cubicBezTo>
                    <a:pt x="23685" y="191"/>
                    <a:pt x="23709" y="220"/>
                    <a:pt x="23727" y="251"/>
                  </a:cubicBezTo>
                  <a:cubicBezTo>
                    <a:pt x="23751" y="290"/>
                    <a:pt x="23768" y="330"/>
                    <a:pt x="23781" y="372"/>
                  </a:cubicBezTo>
                  <a:cubicBezTo>
                    <a:pt x="19688" y="1082"/>
                    <a:pt x="15587" y="1880"/>
                    <a:pt x="11586" y="3004"/>
                  </a:cubicBezTo>
                  <a:cubicBezTo>
                    <a:pt x="7672" y="4104"/>
                    <a:pt x="3606" y="5528"/>
                    <a:pt x="181" y="7774"/>
                  </a:cubicBezTo>
                  <a:cubicBezTo>
                    <a:pt x="181" y="7753"/>
                    <a:pt x="181" y="7731"/>
                    <a:pt x="182" y="7709"/>
                  </a:cubicBezTo>
                  <a:cubicBezTo>
                    <a:pt x="781" y="6891"/>
                    <a:pt x="2031" y="6509"/>
                    <a:pt x="2910" y="6103"/>
                  </a:cubicBezTo>
                  <a:cubicBezTo>
                    <a:pt x="3805" y="5692"/>
                    <a:pt x="4709" y="5302"/>
                    <a:pt x="5624" y="4932"/>
                  </a:cubicBezTo>
                  <a:cubicBezTo>
                    <a:pt x="6280" y="4668"/>
                    <a:pt x="6939" y="4416"/>
                    <a:pt x="7603" y="4174"/>
                  </a:cubicBezTo>
                  <a:lnTo>
                    <a:pt x="7603" y="4174"/>
                  </a:lnTo>
                  <a:cubicBezTo>
                    <a:pt x="7141" y="4324"/>
                    <a:pt x="6673" y="4459"/>
                    <a:pt x="6202" y="4579"/>
                  </a:cubicBezTo>
                  <a:cubicBezTo>
                    <a:pt x="5713" y="4770"/>
                    <a:pt x="5228" y="4968"/>
                    <a:pt x="4744" y="5171"/>
                  </a:cubicBezTo>
                  <a:cubicBezTo>
                    <a:pt x="3767" y="5582"/>
                    <a:pt x="2801" y="6019"/>
                    <a:pt x="1847" y="6481"/>
                  </a:cubicBezTo>
                  <a:cubicBezTo>
                    <a:pt x="1268" y="6759"/>
                    <a:pt x="585" y="7019"/>
                    <a:pt x="190" y="7543"/>
                  </a:cubicBezTo>
                  <a:cubicBezTo>
                    <a:pt x="195" y="7452"/>
                    <a:pt x="202" y="7361"/>
                    <a:pt x="211" y="7272"/>
                  </a:cubicBezTo>
                  <a:lnTo>
                    <a:pt x="211" y="7272"/>
                  </a:lnTo>
                  <a:cubicBezTo>
                    <a:pt x="196" y="7273"/>
                    <a:pt x="182" y="7274"/>
                    <a:pt x="167" y="7274"/>
                  </a:cubicBezTo>
                  <a:cubicBezTo>
                    <a:pt x="118" y="7274"/>
                    <a:pt x="71" y="7265"/>
                    <a:pt x="26" y="7253"/>
                  </a:cubicBezTo>
                  <a:lnTo>
                    <a:pt x="26" y="7253"/>
                  </a:lnTo>
                  <a:cubicBezTo>
                    <a:pt x="16" y="7430"/>
                    <a:pt x="19" y="7611"/>
                    <a:pt x="33" y="7790"/>
                  </a:cubicBezTo>
                  <a:lnTo>
                    <a:pt x="22" y="7811"/>
                  </a:lnTo>
                  <a:cubicBezTo>
                    <a:pt x="12" y="7834"/>
                    <a:pt x="22" y="7851"/>
                    <a:pt x="40" y="7858"/>
                  </a:cubicBezTo>
                  <a:lnTo>
                    <a:pt x="40" y="7865"/>
                  </a:lnTo>
                  <a:cubicBezTo>
                    <a:pt x="37" y="7866"/>
                    <a:pt x="36" y="7866"/>
                    <a:pt x="34" y="7868"/>
                  </a:cubicBezTo>
                  <a:cubicBezTo>
                    <a:pt x="0" y="7889"/>
                    <a:pt x="16" y="7928"/>
                    <a:pt x="43" y="7937"/>
                  </a:cubicBezTo>
                  <a:cubicBezTo>
                    <a:pt x="33" y="7978"/>
                    <a:pt x="59" y="8031"/>
                    <a:pt x="105" y="8031"/>
                  </a:cubicBezTo>
                  <a:cubicBezTo>
                    <a:pt x="108" y="8031"/>
                    <a:pt x="111" y="8030"/>
                    <a:pt x="115" y="8030"/>
                  </a:cubicBezTo>
                  <a:cubicBezTo>
                    <a:pt x="358" y="7985"/>
                    <a:pt x="593" y="7964"/>
                    <a:pt x="822" y="7964"/>
                  </a:cubicBezTo>
                  <a:cubicBezTo>
                    <a:pt x="1984" y="7964"/>
                    <a:pt x="2984" y="8495"/>
                    <a:pt x="4044" y="9045"/>
                  </a:cubicBezTo>
                  <a:cubicBezTo>
                    <a:pt x="4849" y="9462"/>
                    <a:pt x="5719" y="9883"/>
                    <a:pt x="6640" y="9883"/>
                  </a:cubicBezTo>
                  <a:cubicBezTo>
                    <a:pt x="6751" y="9883"/>
                    <a:pt x="6863" y="9877"/>
                    <a:pt x="6975" y="9864"/>
                  </a:cubicBezTo>
                  <a:cubicBezTo>
                    <a:pt x="8118" y="9733"/>
                    <a:pt x="9114" y="9087"/>
                    <a:pt x="10278" y="8987"/>
                  </a:cubicBezTo>
                  <a:cubicBezTo>
                    <a:pt x="10426" y="8974"/>
                    <a:pt x="10571" y="8968"/>
                    <a:pt x="10714" y="8968"/>
                  </a:cubicBezTo>
                  <a:cubicBezTo>
                    <a:pt x="11795" y="8968"/>
                    <a:pt x="12756" y="9310"/>
                    <a:pt x="13812" y="9594"/>
                  </a:cubicBezTo>
                  <a:cubicBezTo>
                    <a:pt x="14193" y="9696"/>
                    <a:pt x="14578" y="9766"/>
                    <a:pt x="14957" y="9766"/>
                  </a:cubicBezTo>
                  <a:cubicBezTo>
                    <a:pt x="15405" y="9766"/>
                    <a:pt x="15843" y="9669"/>
                    <a:pt x="16255" y="9412"/>
                  </a:cubicBezTo>
                  <a:cubicBezTo>
                    <a:pt x="16730" y="9114"/>
                    <a:pt x="17105" y="8678"/>
                    <a:pt x="17604" y="8411"/>
                  </a:cubicBezTo>
                  <a:cubicBezTo>
                    <a:pt x="18044" y="8177"/>
                    <a:pt x="18518" y="8131"/>
                    <a:pt x="19003" y="8131"/>
                  </a:cubicBezTo>
                  <a:cubicBezTo>
                    <a:pt x="19080" y="8131"/>
                    <a:pt x="19157" y="8133"/>
                    <a:pt x="19235" y="8134"/>
                  </a:cubicBezTo>
                  <a:cubicBezTo>
                    <a:pt x="19447" y="8140"/>
                    <a:pt x="19660" y="8147"/>
                    <a:pt x="19873" y="8147"/>
                  </a:cubicBezTo>
                  <a:cubicBezTo>
                    <a:pt x="20555" y="8147"/>
                    <a:pt x="21223" y="8069"/>
                    <a:pt x="21771" y="7587"/>
                  </a:cubicBezTo>
                  <a:cubicBezTo>
                    <a:pt x="22414" y="7019"/>
                    <a:pt x="22736" y="6121"/>
                    <a:pt x="22793" y="5282"/>
                  </a:cubicBezTo>
                  <a:cubicBezTo>
                    <a:pt x="22918" y="3441"/>
                    <a:pt x="21757" y="1832"/>
                    <a:pt x="20052" y="1246"/>
                  </a:cubicBezTo>
                  <a:cubicBezTo>
                    <a:pt x="21320" y="999"/>
                    <a:pt x="22594" y="760"/>
                    <a:pt x="23864" y="512"/>
                  </a:cubicBezTo>
                  <a:cubicBezTo>
                    <a:pt x="23921" y="502"/>
                    <a:pt x="23938" y="446"/>
                    <a:pt x="23925" y="405"/>
                  </a:cubicBezTo>
                  <a:cubicBezTo>
                    <a:pt x="23925" y="403"/>
                    <a:pt x="23928" y="399"/>
                    <a:pt x="23925" y="398"/>
                  </a:cubicBezTo>
                  <a:cubicBezTo>
                    <a:pt x="23915" y="323"/>
                    <a:pt x="23894" y="251"/>
                    <a:pt x="23859" y="182"/>
                  </a:cubicBezTo>
                  <a:cubicBezTo>
                    <a:pt x="23838" y="143"/>
                    <a:pt x="23812" y="100"/>
                    <a:pt x="23780" y="67"/>
                  </a:cubicBezTo>
                  <a:cubicBezTo>
                    <a:pt x="23780" y="34"/>
                    <a:pt x="23759" y="0"/>
                    <a:pt x="2372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20"/>
            <p:cNvSpPr/>
            <p:nvPr/>
          </p:nvSpPr>
          <p:spPr>
            <a:xfrm>
              <a:off x="6876075" y="300900"/>
              <a:ext cx="69350" cy="15125"/>
            </a:xfrm>
            <a:custGeom>
              <a:avLst/>
              <a:gdLst/>
              <a:ahLst/>
              <a:cxnLst/>
              <a:rect l="l" t="t" r="r" b="b"/>
              <a:pathLst>
                <a:path w="2774" h="605" extrusionOk="0">
                  <a:moveTo>
                    <a:pt x="2773" y="0"/>
                  </a:moveTo>
                  <a:cubicBezTo>
                    <a:pt x="2753" y="4"/>
                    <a:pt x="2733" y="9"/>
                    <a:pt x="2712" y="13"/>
                  </a:cubicBezTo>
                  <a:lnTo>
                    <a:pt x="2712" y="13"/>
                  </a:lnTo>
                  <a:cubicBezTo>
                    <a:pt x="2733" y="9"/>
                    <a:pt x="2753" y="4"/>
                    <a:pt x="2773" y="0"/>
                  </a:cubicBezTo>
                  <a:close/>
                  <a:moveTo>
                    <a:pt x="2712" y="13"/>
                  </a:moveTo>
                  <a:lnTo>
                    <a:pt x="2712" y="13"/>
                  </a:lnTo>
                  <a:cubicBezTo>
                    <a:pt x="1857" y="191"/>
                    <a:pt x="998" y="362"/>
                    <a:pt x="143" y="569"/>
                  </a:cubicBezTo>
                  <a:cubicBezTo>
                    <a:pt x="97" y="580"/>
                    <a:pt x="49" y="592"/>
                    <a:pt x="1" y="604"/>
                  </a:cubicBezTo>
                  <a:cubicBezTo>
                    <a:pt x="902" y="399"/>
                    <a:pt x="1808" y="201"/>
                    <a:pt x="2712" y="1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20"/>
            <p:cNvSpPr/>
            <p:nvPr/>
          </p:nvSpPr>
          <p:spPr>
            <a:xfrm>
              <a:off x="6949775" y="294575"/>
              <a:ext cx="25075" cy="5425"/>
            </a:xfrm>
            <a:custGeom>
              <a:avLst/>
              <a:gdLst/>
              <a:ahLst/>
              <a:cxnLst/>
              <a:rect l="l" t="t" r="r" b="b"/>
              <a:pathLst>
                <a:path w="1003" h="217" extrusionOk="0">
                  <a:moveTo>
                    <a:pt x="996" y="0"/>
                  </a:moveTo>
                  <a:cubicBezTo>
                    <a:pt x="748" y="56"/>
                    <a:pt x="501" y="111"/>
                    <a:pt x="254" y="163"/>
                  </a:cubicBezTo>
                  <a:lnTo>
                    <a:pt x="254" y="163"/>
                  </a:lnTo>
                  <a:cubicBezTo>
                    <a:pt x="503" y="111"/>
                    <a:pt x="753" y="59"/>
                    <a:pt x="1003" y="8"/>
                  </a:cubicBezTo>
                  <a:lnTo>
                    <a:pt x="996" y="0"/>
                  </a:lnTo>
                  <a:close/>
                  <a:moveTo>
                    <a:pt x="254" y="163"/>
                  </a:moveTo>
                  <a:lnTo>
                    <a:pt x="254" y="163"/>
                  </a:lnTo>
                  <a:cubicBezTo>
                    <a:pt x="169" y="181"/>
                    <a:pt x="85" y="199"/>
                    <a:pt x="0" y="216"/>
                  </a:cubicBezTo>
                  <a:cubicBezTo>
                    <a:pt x="85" y="199"/>
                    <a:pt x="169" y="181"/>
                    <a:pt x="254" y="16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20"/>
            <p:cNvSpPr/>
            <p:nvPr/>
          </p:nvSpPr>
          <p:spPr>
            <a:xfrm>
              <a:off x="6479925" y="279500"/>
              <a:ext cx="590050" cy="190300"/>
            </a:xfrm>
            <a:custGeom>
              <a:avLst/>
              <a:gdLst/>
              <a:ahLst/>
              <a:cxnLst/>
              <a:rect l="l" t="t" r="r" b="b"/>
              <a:pathLst>
                <a:path w="23602" h="7612" extrusionOk="0">
                  <a:moveTo>
                    <a:pt x="23486" y="1"/>
                  </a:moveTo>
                  <a:cubicBezTo>
                    <a:pt x="19359" y="872"/>
                    <a:pt x="15177" y="1613"/>
                    <a:pt x="11125" y="2797"/>
                  </a:cubicBezTo>
                  <a:cubicBezTo>
                    <a:pt x="10236" y="3057"/>
                    <a:pt x="9354" y="3340"/>
                    <a:pt x="8477" y="3639"/>
                  </a:cubicBezTo>
                  <a:cubicBezTo>
                    <a:pt x="8180" y="3752"/>
                    <a:pt x="7884" y="3861"/>
                    <a:pt x="7586" y="3959"/>
                  </a:cubicBezTo>
                  <a:cubicBezTo>
                    <a:pt x="7532" y="3976"/>
                    <a:pt x="7479" y="3992"/>
                    <a:pt x="7424" y="4010"/>
                  </a:cubicBezTo>
                  <a:cubicBezTo>
                    <a:pt x="6760" y="4252"/>
                    <a:pt x="6099" y="4504"/>
                    <a:pt x="5443" y="4768"/>
                  </a:cubicBezTo>
                  <a:cubicBezTo>
                    <a:pt x="4529" y="5138"/>
                    <a:pt x="3626" y="5528"/>
                    <a:pt x="2731" y="5939"/>
                  </a:cubicBezTo>
                  <a:cubicBezTo>
                    <a:pt x="1848" y="6345"/>
                    <a:pt x="599" y="6727"/>
                    <a:pt x="3" y="7547"/>
                  </a:cubicBezTo>
                  <a:cubicBezTo>
                    <a:pt x="0" y="7568"/>
                    <a:pt x="0" y="7591"/>
                    <a:pt x="0" y="7612"/>
                  </a:cubicBezTo>
                  <a:cubicBezTo>
                    <a:pt x="3427" y="5366"/>
                    <a:pt x="7493" y="3941"/>
                    <a:pt x="11406" y="2841"/>
                  </a:cubicBezTo>
                  <a:cubicBezTo>
                    <a:pt x="15407" y="1717"/>
                    <a:pt x="19509" y="920"/>
                    <a:pt x="23602" y="211"/>
                  </a:cubicBezTo>
                  <a:cubicBezTo>
                    <a:pt x="23589" y="169"/>
                    <a:pt x="23571" y="128"/>
                    <a:pt x="23548" y="88"/>
                  </a:cubicBezTo>
                  <a:cubicBezTo>
                    <a:pt x="23528" y="57"/>
                    <a:pt x="23506" y="29"/>
                    <a:pt x="2348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20"/>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20"/>
            <p:cNvSpPr/>
            <p:nvPr/>
          </p:nvSpPr>
          <p:spPr>
            <a:xfrm>
              <a:off x="6486675" y="310175"/>
              <a:ext cx="554925" cy="206275"/>
            </a:xfrm>
            <a:custGeom>
              <a:avLst/>
              <a:gdLst/>
              <a:ahLst/>
              <a:cxnLst/>
              <a:rect l="l" t="t" r="r" b="b"/>
              <a:pathLst>
                <a:path w="22197" h="8251" extrusionOk="0">
                  <a:moveTo>
                    <a:pt x="19276" y="1"/>
                  </a:moveTo>
                  <a:cubicBezTo>
                    <a:pt x="19271" y="1"/>
                    <a:pt x="19265" y="1"/>
                    <a:pt x="19260" y="2"/>
                  </a:cubicBezTo>
                  <a:cubicBezTo>
                    <a:pt x="19143" y="25"/>
                    <a:pt x="19028" y="49"/>
                    <a:pt x="18911" y="73"/>
                  </a:cubicBezTo>
                  <a:cubicBezTo>
                    <a:pt x="18907" y="69"/>
                    <a:pt x="18902" y="67"/>
                    <a:pt x="18896" y="67"/>
                  </a:cubicBezTo>
                  <a:cubicBezTo>
                    <a:pt x="18887" y="67"/>
                    <a:pt x="18877" y="73"/>
                    <a:pt x="18870" y="81"/>
                  </a:cubicBezTo>
                  <a:cubicBezTo>
                    <a:pt x="17091" y="440"/>
                    <a:pt x="15314" y="819"/>
                    <a:pt x="13551" y="1250"/>
                  </a:cubicBezTo>
                  <a:cubicBezTo>
                    <a:pt x="13540" y="1230"/>
                    <a:pt x="13517" y="1218"/>
                    <a:pt x="13496" y="1218"/>
                  </a:cubicBezTo>
                  <a:cubicBezTo>
                    <a:pt x="13474" y="1218"/>
                    <a:pt x="13453" y="1231"/>
                    <a:pt x="13449" y="1261"/>
                  </a:cubicBezTo>
                  <a:cubicBezTo>
                    <a:pt x="13446" y="1266"/>
                    <a:pt x="13446" y="1271"/>
                    <a:pt x="13446" y="1274"/>
                  </a:cubicBezTo>
                  <a:cubicBezTo>
                    <a:pt x="13329" y="1304"/>
                    <a:pt x="13209" y="1330"/>
                    <a:pt x="13090" y="1360"/>
                  </a:cubicBezTo>
                  <a:cubicBezTo>
                    <a:pt x="13075" y="1287"/>
                    <a:pt x="13048" y="1223"/>
                    <a:pt x="13000" y="1181"/>
                  </a:cubicBezTo>
                  <a:cubicBezTo>
                    <a:pt x="12983" y="1165"/>
                    <a:pt x="12960" y="1157"/>
                    <a:pt x="12938" y="1157"/>
                  </a:cubicBezTo>
                  <a:cubicBezTo>
                    <a:pt x="12903" y="1157"/>
                    <a:pt x="12869" y="1175"/>
                    <a:pt x="12855" y="1209"/>
                  </a:cubicBezTo>
                  <a:cubicBezTo>
                    <a:pt x="12852" y="1218"/>
                    <a:pt x="12846" y="1229"/>
                    <a:pt x="12843" y="1239"/>
                  </a:cubicBezTo>
                  <a:cubicBezTo>
                    <a:pt x="12829" y="1275"/>
                    <a:pt x="12836" y="1336"/>
                    <a:pt x="12881" y="1352"/>
                  </a:cubicBezTo>
                  <a:cubicBezTo>
                    <a:pt x="12888" y="1353"/>
                    <a:pt x="12895" y="1357"/>
                    <a:pt x="12903" y="1359"/>
                  </a:cubicBezTo>
                  <a:cubicBezTo>
                    <a:pt x="12910" y="1362"/>
                    <a:pt x="12918" y="1363"/>
                    <a:pt x="12927" y="1363"/>
                  </a:cubicBezTo>
                  <a:cubicBezTo>
                    <a:pt x="12934" y="1363"/>
                    <a:pt x="12942" y="1362"/>
                    <a:pt x="12949" y="1360"/>
                  </a:cubicBezTo>
                  <a:lnTo>
                    <a:pt x="12949" y="1360"/>
                  </a:lnTo>
                  <a:cubicBezTo>
                    <a:pt x="12946" y="1371"/>
                    <a:pt x="12943" y="1386"/>
                    <a:pt x="12942" y="1398"/>
                  </a:cubicBezTo>
                  <a:cubicBezTo>
                    <a:pt x="11940" y="1650"/>
                    <a:pt x="10944" y="1918"/>
                    <a:pt x="9955" y="2213"/>
                  </a:cubicBezTo>
                  <a:cubicBezTo>
                    <a:pt x="9942" y="2162"/>
                    <a:pt x="9909" y="2115"/>
                    <a:pt x="9843" y="2063"/>
                  </a:cubicBezTo>
                  <a:cubicBezTo>
                    <a:pt x="9828" y="2052"/>
                    <a:pt x="9813" y="2047"/>
                    <a:pt x="9798" y="2047"/>
                  </a:cubicBezTo>
                  <a:cubicBezTo>
                    <a:pt x="9748" y="2047"/>
                    <a:pt x="9706" y="2102"/>
                    <a:pt x="9739" y="2155"/>
                  </a:cubicBezTo>
                  <a:cubicBezTo>
                    <a:pt x="9757" y="2183"/>
                    <a:pt x="9767" y="2221"/>
                    <a:pt x="9771" y="2268"/>
                  </a:cubicBezTo>
                  <a:cubicBezTo>
                    <a:pt x="9623" y="2313"/>
                    <a:pt x="9472" y="2355"/>
                    <a:pt x="9322" y="2402"/>
                  </a:cubicBezTo>
                  <a:cubicBezTo>
                    <a:pt x="8560" y="2638"/>
                    <a:pt x="7797" y="2889"/>
                    <a:pt x="7039" y="3159"/>
                  </a:cubicBezTo>
                  <a:cubicBezTo>
                    <a:pt x="7028" y="3142"/>
                    <a:pt x="7007" y="3133"/>
                    <a:pt x="6986" y="3133"/>
                  </a:cubicBezTo>
                  <a:cubicBezTo>
                    <a:pt x="6960" y="3133"/>
                    <a:pt x="6933" y="3148"/>
                    <a:pt x="6923" y="3180"/>
                  </a:cubicBezTo>
                  <a:cubicBezTo>
                    <a:pt x="6922" y="3188"/>
                    <a:pt x="6921" y="3195"/>
                    <a:pt x="6919" y="3203"/>
                  </a:cubicBezTo>
                  <a:cubicBezTo>
                    <a:pt x="6669" y="3293"/>
                    <a:pt x="6421" y="3383"/>
                    <a:pt x="6174" y="3476"/>
                  </a:cubicBezTo>
                  <a:cubicBezTo>
                    <a:pt x="6169" y="3433"/>
                    <a:pt x="6131" y="3402"/>
                    <a:pt x="6094" y="3402"/>
                  </a:cubicBezTo>
                  <a:cubicBezTo>
                    <a:pt x="6070" y="3402"/>
                    <a:pt x="6046" y="3415"/>
                    <a:pt x="6033" y="3445"/>
                  </a:cubicBezTo>
                  <a:cubicBezTo>
                    <a:pt x="6018" y="3478"/>
                    <a:pt x="6004" y="3513"/>
                    <a:pt x="5990" y="3547"/>
                  </a:cubicBezTo>
                  <a:cubicBezTo>
                    <a:pt x="3916" y="4339"/>
                    <a:pt x="1896" y="5289"/>
                    <a:pt x="51" y="6492"/>
                  </a:cubicBezTo>
                  <a:cubicBezTo>
                    <a:pt x="1" y="6525"/>
                    <a:pt x="36" y="6588"/>
                    <a:pt x="83" y="6588"/>
                  </a:cubicBezTo>
                  <a:cubicBezTo>
                    <a:pt x="92" y="6588"/>
                    <a:pt x="101" y="6586"/>
                    <a:pt x="110" y="6581"/>
                  </a:cubicBezTo>
                  <a:cubicBezTo>
                    <a:pt x="956" y="6115"/>
                    <a:pt x="1810" y="5677"/>
                    <a:pt x="2671" y="5261"/>
                  </a:cubicBezTo>
                  <a:lnTo>
                    <a:pt x="2671" y="5261"/>
                  </a:lnTo>
                  <a:cubicBezTo>
                    <a:pt x="2490" y="5813"/>
                    <a:pt x="2459" y="6396"/>
                    <a:pt x="2620" y="6964"/>
                  </a:cubicBezTo>
                  <a:cubicBezTo>
                    <a:pt x="2625" y="6981"/>
                    <a:pt x="2639" y="6988"/>
                    <a:pt x="2654" y="6988"/>
                  </a:cubicBezTo>
                  <a:cubicBezTo>
                    <a:pt x="2676" y="6988"/>
                    <a:pt x="2698" y="6973"/>
                    <a:pt x="2694" y="6948"/>
                  </a:cubicBezTo>
                  <a:cubicBezTo>
                    <a:pt x="2585" y="6344"/>
                    <a:pt x="2609" y="5762"/>
                    <a:pt x="2819" y="5190"/>
                  </a:cubicBezTo>
                  <a:cubicBezTo>
                    <a:pt x="2968" y="5118"/>
                    <a:pt x="3117" y="5049"/>
                    <a:pt x="3265" y="4980"/>
                  </a:cubicBezTo>
                  <a:lnTo>
                    <a:pt x="3265" y="4980"/>
                  </a:lnTo>
                  <a:cubicBezTo>
                    <a:pt x="3048" y="5549"/>
                    <a:pt x="3004" y="6172"/>
                    <a:pt x="3145" y="6763"/>
                  </a:cubicBezTo>
                  <a:cubicBezTo>
                    <a:pt x="3147" y="6770"/>
                    <a:pt x="3152" y="6772"/>
                    <a:pt x="3158" y="6772"/>
                  </a:cubicBezTo>
                  <a:cubicBezTo>
                    <a:pt x="3165" y="6772"/>
                    <a:pt x="3173" y="6767"/>
                    <a:pt x="3172" y="6757"/>
                  </a:cubicBezTo>
                  <a:cubicBezTo>
                    <a:pt x="3090" y="6146"/>
                    <a:pt x="3143" y="5577"/>
                    <a:pt x="3340" y="4993"/>
                  </a:cubicBezTo>
                  <a:cubicBezTo>
                    <a:pt x="3345" y="4974"/>
                    <a:pt x="3340" y="4960"/>
                    <a:pt x="3329" y="4950"/>
                  </a:cubicBezTo>
                  <a:cubicBezTo>
                    <a:pt x="4168" y="4561"/>
                    <a:pt x="5015" y="4191"/>
                    <a:pt x="5872" y="3849"/>
                  </a:cubicBezTo>
                  <a:lnTo>
                    <a:pt x="5872" y="3849"/>
                  </a:lnTo>
                  <a:cubicBezTo>
                    <a:pt x="5370" y="5260"/>
                    <a:pt x="5490" y="6885"/>
                    <a:pt x="6133" y="8226"/>
                  </a:cubicBezTo>
                  <a:cubicBezTo>
                    <a:pt x="6141" y="8243"/>
                    <a:pt x="6156" y="8250"/>
                    <a:pt x="6172" y="8250"/>
                  </a:cubicBezTo>
                  <a:cubicBezTo>
                    <a:pt x="6197" y="8250"/>
                    <a:pt x="6221" y="8230"/>
                    <a:pt x="6209" y="8199"/>
                  </a:cubicBezTo>
                  <a:cubicBezTo>
                    <a:pt x="5606" y="6724"/>
                    <a:pt x="5601" y="5248"/>
                    <a:pt x="6083" y="3764"/>
                  </a:cubicBezTo>
                  <a:cubicBezTo>
                    <a:pt x="6340" y="3664"/>
                    <a:pt x="6596" y="3567"/>
                    <a:pt x="6853" y="3469"/>
                  </a:cubicBezTo>
                  <a:lnTo>
                    <a:pt x="6853" y="3469"/>
                  </a:lnTo>
                  <a:cubicBezTo>
                    <a:pt x="6554" y="4780"/>
                    <a:pt x="6611" y="6115"/>
                    <a:pt x="6998" y="7407"/>
                  </a:cubicBezTo>
                  <a:cubicBezTo>
                    <a:pt x="7001" y="7416"/>
                    <a:pt x="7007" y="7419"/>
                    <a:pt x="7014" y="7419"/>
                  </a:cubicBezTo>
                  <a:cubicBezTo>
                    <a:pt x="7026" y="7419"/>
                    <a:pt x="7038" y="7409"/>
                    <a:pt x="7034" y="7394"/>
                  </a:cubicBezTo>
                  <a:cubicBezTo>
                    <a:pt x="6681" y="6076"/>
                    <a:pt x="6676" y="4737"/>
                    <a:pt x="6991" y="3419"/>
                  </a:cubicBezTo>
                  <a:cubicBezTo>
                    <a:pt x="7780" y="3125"/>
                    <a:pt x="8578" y="2854"/>
                    <a:pt x="9390" y="2603"/>
                  </a:cubicBezTo>
                  <a:cubicBezTo>
                    <a:pt x="9511" y="2564"/>
                    <a:pt x="9633" y="2530"/>
                    <a:pt x="9754" y="2494"/>
                  </a:cubicBezTo>
                  <a:lnTo>
                    <a:pt x="9754" y="2494"/>
                  </a:lnTo>
                  <a:cubicBezTo>
                    <a:pt x="9691" y="2885"/>
                    <a:pt x="9462" y="3458"/>
                    <a:pt x="9427" y="3674"/>
                  </a:cubicBezTo>
                  <a:cubicBezTo>
                    <a:pt x="9362" y="4064"/>
                    <a:pt x="9331" y="4462"/>
                    <a:pt x="9333" y="4857"/>
                  </a:cubicBezTo>
                  <a:cubicBezTo>
                    <a:pt x="9338" y="5751"/>
                    <a:pt x="9521" y="6625"/>
                    <a:pt x="9884" y="7444"/>
                  </a:cubicBezTo>
                  <a:cubicBezTo>
                    <a:pt x="9891" y="7460"/>
                    <a:pt x="9905" y="7467"/>
                    <a:pt x="9918" y="7467"/>
                  </a:cubicBezTo>
                  <a:cubicBezTo>
                    <a:pt x="9939" y="7467"/>
                    <a:pt x="9960" y="7448"/>
                    <a:pt x="9950" y="7421"/>
                  </a:cubicBezTo>
                  <a:cubicBezTo>
                    <a:pt x="9569" y="6320"/>
                    <a:pt x="9397" y="5185"/>
                    <a:pt x="9547" y="4021"/>
                  </a:cubicBezTo>
                  <a:cubicBezTo>
                    <a:pt x="9616" y="3485"/>
                    <a:pt x="9829" y="3008"/>
                    <a:pt x="9931" y="2485"/>
                  </a:cubicBezTo>
                  <a:cubicBezTo>
                    <a:pt x="9935" y="2468"/>
                    <a:pt x="9936" y="2454"/>
                    <a:pt x="9941" y="2440"/>
                  </a:cubicBezTo>
                  <a:cubicBezTo>
                    <a:pt x="10922" y="2148"/>
                    <a:pt x="11910" y="1881"/>
                    <a:pt x="12903" y="1631"/>
                  </a:cubicBezTo>
                  <a:lnTo>
                    <a:pt x="12903" y="1631"/>
                  </a:lnTo>
                  <a:cubicBezTo>
                    <a:pt x="12867" y="1867"/>
                    <a:pt x="12842" y="2130"/>
                    <a:pt x="12842" y="2158"/>
                  </a:cubicBezTo>
                  <a:cubicBezTo>
                    <a:pt x="12842" y="2497"/>
                    <a:pt x="12856" y="2835"/>
                    <a:pt x="12884" y="3173"/>
                  </a:cubicBezTo>
                  <a:cubicBezTo>
                    <a:pt x="12931" y="3721"/>
                    <a:pt x="13018" y="4266"/>
                    <a:pt x="13143" y="4801"/>
                  </a:cubicBezTo>
                  <a:cubicBezTo>
                    <a:pt x="13421" y="5982"/>
                    <a:pt x="13872" y="7161"/>
                    <a:pt x="14560" y="8168"/>
                  </a:cubicBezTo>
                  <a:cubicBezTo>
                    <a:pt x="14567" y="8177"/>
                    <a:pt x="14575" y="8181"/>
                    <a:pt x="14583" y="8181"/>
                  </a:cubicBezTo>
                  <a:cubicBezTo>
                    <a:pt x="14602" y="8181"/>
                    <a:pt x="14620" y="8158"/>
                    <a:pt x="14609" y="8134"/>
                  </a:cubicBezTo>
                  <a:cubicBezTo>
                    <a:pt x="13961" y="6859"/>
                    <a:pt x="13431" y="5581"/>
                    <a:pt x="13195" y="4164"/>
                  </a:cubicBezTo>
                  <a:cubicBezTo>
                    <a:pt x="13089" y="3529"/>
                    <a:pt x="13034" y="2886"/>
                    <a:pt x="13035" y="2242"/>
                  </a:cubicBezTo>
                  <a:cubicBezTo>
                    <a:pt x="13035" y="2091"/>
                    <a:pt x="13099" y="1818"/>
                    <a:pt x="13106" y="1578"/>
                  </a:cubicBezTo>
                  <a:cubicBezTo>
                    <a:pt x="13212" y="1551"/>
                    <a:pt x="13319" y="1527"/>
                    <a:pt x="13425" y="1500"/>
                  </a:cubicBezTo>
                  <a:lnTo>
                    <a:pt x="13425" y="1500"/>
                  </a:lnTo>
                  <a:cubicBezTo>
                    <a:pt x="13315" y="2752"/>
                    <a:pt x="13500" y="3985"/>
                    <a:pt x="13953" y="5162"/>
                  </a:cubicBezTo>
                  <a:cubicBezTo>
                    <a:pt x="13957" y="5173"/>
                    <a:pt x="13965" y="5177"/>
                    <a:pt x="13974" y="5177"/>
                  </a:cubicBezTo>
                  <a:cubicBezTo>
                    <a:pt x="13988" y="5177"/>
                    <a:pt x="14002" y="5164"/>
                    <a:pt x="13995" y="5148"/>
                  </a:cubicBezTo>
                  <a:cubicBezTo>
                    <a:pt x="13569" y="3952"/>
                    <a:pt x="13428" y="2727"/>
                    <a:pt x="13544" y="1472"/>
                  </a:cubicBezTo>
                  <a:cubicBezTo>
                    <a:pt x="14451" y="1249"/>
                    <a:pt x="15362" y="1040"/>
                    <a:pt x="16275" y="839"/>
                  </a:cubicBezTo>
                  <a:cubicBezTo>
                    <a:pt x="16397" y="3167"/>
                    <a:pt x="17793" y="5454"/>
                    <a:pt x="19763" y="6674"/>
                  </a:cubicBezTo>
                  <a:cubicBezTo>
                    <a:pt x="19768" y="6677"/>
                    <a:pt x="19773" y="6679"/>
                    <a:pt x="19778" y="6679"/>
                  </a:cubicBezTo>
                  <a:cubicBezTo>
                    <a:pt x="19806" y="6679"/>
                    <a:pt x="19828" y="6635"/>
                    <a:pt x="19802" y="6616"/>
                  </a:cubicBezTo>
                  <a:cubicBezTo>
                    <a:pt x="17865" y="5176"/>
                    <a:pt x="16746" y="3181"/>
                    <a:pt x="16450" y="802"/>
                  </a:cubicBezTo>
                  <a:cubicBezTo>
                    <a:pt x="17271" y="626"/>
                    <a:pt x="18094" y="457"/>
                    <a:pt x="18916" y="291"/>
                  </a:cubicBezTo>
                  <a:cubicBezTo>
                    <a:pt x="19098" y="842"/>
                    <a:pt x="19424" y="1386"/>
                    <a:pt x="19717" y="1873"/>
                  </a:cubicBezTo>
                  <a:cubicBezTo>
                    <a:pt x="19722" y="1880"/>
                    <a:pt x="19727" y="1883"/>
                    <a:pt x="19733" y="1883"/>
                  </a:cubicBezTo>
                  <a:cubicBezTo>
                    <a:pt x="19747" y="1883"/>
                    <a:pt x="19761" y="1866"/>
                    <a:pt x="19753" y="1850"/>
                  </a:cubicBezTo>
                  <a:cubicBezTo>
                    <a:pt x="19465" y="1339"/>
                    <a:pt x="19263" y="795"/>
                    <a:pt x="19013" y="272"/>
                  </a:cubicBezTo>
                  <a:cubicBezTo>
                    <a:pt x="19092" y="256"/>
                    <a:pt x="19170" y="239"/>
                    <a:pt x="19249" y="224"/>
                  </a:cubicBezTo>
                  <a:cubicBezTo>
                    <a:pt x="19706" y="1514"/>
                    <a:pt x="20840" y="2550"/>
                    <a:pt x="22134" y="2953"/>
                  </a:cubicBezTo>
                  <a:cubicBezTo>
                    <a:pt x="22138" y="2954"/>
                    <a:pt x="22141" y="2954"/>
                    <a:pt x="22144" y="2954"/>
                  </a:cubicBezTo>
                  <a:cubicBezTo>
                    <a:pt x="22180" y="2954"/>
                    <a:pt x="22196" y="2893"/>
                    <a:pt x="22160" y="2876"/>
                  </a:cubicBezTo>
                  <a:cubicBezTo>
                    <a:pt x="20854" y="2330"/>
                    <a:pt x="19960" y="1422"/>
                    <a:pt x="19366" y="149"/>
                  </a:cubicBezTo>
                  <a:cubicBezTo>
                    <a:pt x="19366" y="146"/>
                    <a:pt x="19364" y="145"/>
                    <a:pt x="19362" y="143"/>
                  </a:cubicBezTo>
                  <a:cubicBezTo>
                    <a:pt x="19384" y="79"/>
                    <a:pt x="19354" y="1"/>
                    <a:pt x="1927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20"/>
            <p:cNvSpPr/>
            <p:nvPr/>
          </p:nvSpPr>
          <p:spPr>
            <a:xfrm>
              <a:off x="6574700" y="342100"/>
              <a:ext cx="66275" cy="46475"/>
            </a:xfrm>
            <a:custGeom>
              <a:avLst/>
              <a:gdLst/>
              <a:ahLst/>
              <a:cxnLst/>
              <a:rect l="l" t="t" r="r" b="b"/>
              <a:pathLst>
                <a:path w="2651" h="1859" extrusionOk="0">
                  <a:moveTo>
                    <a:pt x="68" y="1"/>
                  </a:moveTo>
                  <a:cubicBezTo>
                    <a:pt x="33" y="1"/>
                    <a:pt x="0" y="37"/>
                    <a:pt x="27" y="75"/>
                  </a:cubicBezTo>
                  <a:cubicBezTo>
                    <a:pt x="641" y="947"/>
                    <a:pt x="1430" y="1748"/>
                    <a:pt x="2544" y="1858"/>
                  </a:cubicBezTo>
                  <a:cubicBezTo>
                    <a:pt x="2547" y="1858"/>
                    <a:pt x="2549" y="1858"/>
                    <a:pt x="2552" y="1858"/>
                  </a:cubicBezTo>
                  <a:cubicBezTo>
                    <a:pt x="2630" y="1858"/>
                    <a:pt x="2650" y="1735"/>
                    <a:pt x="2568" y="1726"/>
                  </a:cubicBezTo>
                  <a:cubicBezTo>
                    <a:pt x="1457" y="1621"/>
                    <a:pt x="775" y="829"/>
                    <a:pt x="106" y="20"/>
                  </a:cubicBezTo>
                  <a:cubicBezTo>
                    <a:pt x="95" y="6"/>
                    <a:pt x="81" y="1"/>
                    <a:pt x="6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20"/>
            <p:cNvSpPr/>
            <p:nvPr/>
          </p:nvSpPr>
          <p:spPr>
            <a:xfrm>
              <a:off x="6670725" y="234400"/>
              <a:ext cx="62975" cy="121250"/>
            </a:xfrm>
            <a:custGeom>
              <a:avLst/>
              <a:gdLst/>
              <a:ahLst/>
              <a:cxnLst/>
              <a:rect l="l" t="t" r="r" b="b"/>
              <a:pathLst>
                <a:path w="2519" h="4850" extrusionOk="0">
                  <a:moveTo>
                    <a:pt x="41" y="1"/>
                  </a:moveTo>
                  <a:cubicBezTo>
                    <a:pt x="20" y="1"/>
                    <a:pt x="1" y="15"/>
                    <a:pt x="2" y="43"/>
                  </a:cubicBezTo>
                  <a:cubicBezTo>
                    <a:pt x="105" y="1830"/>
                    <a:pt x="640" y="3965"/>
                    <a:pt x="2374" y="4840"/>
                  </a:cubicBezTo>
                  <a:cubicBezTo>
                    <a:pt x="2386" y="4846"/>
                    <a:pt x="2398" y="4849"/>
                    <a:pt x="2409" y="4849"/>
                  </a:cubicBezTo>
                  <a:cubicBezTo>
                    <a:pt x="2479" y="4849"/>
                    <a:pt x="2518" y="4742"/>
                    <a:pt x="2442" y="4700"/>
                  </a:cubicBezTo>
                  <a:cubicBezTo>
                    <a:pt x="674" y="3737"/>
                    <a:pt x="450" y="1820"/>
                    <a:pt x="87" y="38"/>
                  </a:cubicBezTo>
                  <a:cubicBezTo>
                    <a:pt x="81" y="13"/>
                    <a:pt x="61"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20"/>
            <p:cNvSpPr/>
            <p:nvPr/>
          </p:nvSpPr>
          <p:spPr>
            <a:xfrm>
              <a:off x="6792850" y="202650"/>
              <a:ext cx="20975" cy="128100"/>
            </a:xfrm>
            <a:custGeom>
              <a:avLst/>
              <a:gdLst/>
              <a:ahLst/>
              <a:cxnLst/>
              <a:rect l="l" t="t" r="r" b="b"/>
              <a:pathLst>
                <a:path w="839" h="5124" extrusionOk="0">
                  <a:moveTo>
                    <a:pt x="333" y="0"/>
                  </a:moveTo>
                  <a:cubicBezTo>
                    <a:pt x="319" y="0"/>
                    <a:pt x="304" y="8"/>
                    <a:pt x="298" y="27"/>
                  </a:cubicBezTo>
                  <a:cubicBezTo>
                    <a:pt x="0" y="988"/>
                    <a:pt x="67" y="2050"/>
                    <a:pt x="164" y="3038"/>
                  </a:cubicBezTo>
                  <a:cubicBezTo>
                    <a:pt x="224" y="3634"/>
                    <a:pt x="157" y="4707"/>
                    <a:pt x="702" y="5110"/>
                  </a:cubicBezTo>
                  <a:cubicBezTo>
                    <a:pt x="715" y="5120"/>
                    <a:pt x="729" y="5124"/>
                    <a:pt x="743" y="5124"/>
                  </a:cubicBezTo>
                  <a:cubicBezTo>
                    <a:pt x="792" y="5124"/>
                    <a:pt x="838" y="5073"/>
                    <a:pt x="801" y="5023"/>
                  </a:cubicBezTo>
                  <a:cubicBezTo>
                    <a:pt x="346" y="4403"/>
                    <a:pt x="366" y="3416"/>
                    <a:pt x="303" y="2675"/>
                  </a:cubicBezTo>
                  <a:cubicBezTo>
                    <a:pt x="225" y="1784"/>
                    <a:pt x="276" y="927"/>
                    <a:pt x="369" y="41"/>
                  </a:cubicBezTo>
                  <a:cubicBezTo>
                    <a:pt x="371" y="15"/>
                    <a:pt x="352" y="0"/>
                    <a:pt x="33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20"/>
            <p:cNvSpPr/>
            <p:nvPr/>
          </p:nvSpPr>
          <p:spPr>
            <a:xfrm>
              <a:off x="6875150" y="182975"/>
              <a:ext cx="24075" cy="130850"/>
            </a:xfrm>
            <a:custGeom>
              <a:avLst/>
              <a:gdLst/>
              <a:ahLst/>
              <a:cxnLst/>
              <a:rect l="l" t="t" r="r" b="b"/>
              <a:pathLst>
                <a:path w="963" h="5234" extrusionOk="0">
                  <a:moveTo>
                    <a:pt x="909" y="0"/>
                  </a:moveTo>
                  <a:cubicBezTo>
                    <a:pt x="898" y="0"/>
                    <a:pt x="888" y="5"/>
                    <a:pt x="879" y="14"/>
                  </a:cubicBezTo>
                  <a:cubicBezTo>
                    <a:pt x="234" y="787"/>
                    <a:pt x="152" y="1870"/>
                    <a:pt x="138" y="2838"/>
                  </a:cubicBezTo>
                  <a:cubicBezTo>
                    <a:pt x="128" y="3600"/>
                    <a:pt x="74" y="4662"/>
                    <a:pt x="703" y="5218"/>
                  </a:cubicBezTo>
                  <a:cubicBezTo>
                    <a:pt x="715" y="5229"/>
                    <a:pt x="728" y="5234"/>
                    <a:pt x="740" y="5234"/>
                  </a:cubicBezTo>
                  <a:cubicBezTo>
                    <a:pt x="779" y="5234"/>
                    <a:pt x="809" y="5184"/>
                    <a:pt x="787" y="5142"/>
                  </a:cubicBezTo>
                  <a:cubicBezTo>
                    <a:pt x="1" y="3632"/>
                    <a:pt x="173" y="1546"/>
                    <a:pt x="947" y="58"/>
                  </a:cubicBezTo>
                  <a:cubicBezTo>
                    <a:pt x="962" y="29"/>
                    <a:pt x="936" y="0"/>
                    <a:pt x="90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20"/>
            <p:cNvSpPr/>
            <p:nvPr/>
          </p:nvSpPr>
          <p:spPr>
            <a:xfrm>
              <a:off x="6964350" y="205700"/>
              <a:ext cx="49800" cy="92400"/>
            </a:xfrm>
            <a:custGeom>
              <a:avLst/>
              <a:gdLst/>
              <a:ahLst/>
              <a:cxnLst/>
              <a:rect l="l" t="t" r="r" b="b"/>
              <a:pathLst>
                <a:path w="1992" h="3696" extrusionOk="0">
                  <a:moveTo>
                    <a:pt x="1941" y="1"/>
                  </a:moveTo>
                  <a:cubicBezTo>
                    <a:pt x="1936" y="1"/>
                    <a:pt x="1931" y="2"/>
                    <a:pt x="1926" y="3"/>
                  </a:cubicBezTo>
                  <a:cubicBezTo>
                    <a:pt x="1339" y="238"/>
                    <a:pt x="924" y="774"/>
                    <a:pt x="647" y="1328"/>
                  </a:cubicBezTo>
                  <a:cubicBezTo>
                    <a:pt x="337" y="1946"/>
                    <a:pt x="1" y="2902"/>
                    <a:pt x="64" y="3596"/>
                  </a:cubicBezTo>
                  <a:cubicBezTo>
                    <a:pt x="68" y="3639"/>
                    <a:pt x="99" y="3674"/>
                    <a:pt x="142" y="3683"/>
                  </a:cubicBezTo>
                  <a:lnTo>
                    <a:pt x="195" y="3694"/>
                  </a:lnTo>
                  <a:cubicBezTo>
                    <a:pt x="200" y="3695"/>
                    <a:pt x="205" y="3695"/>
                    <a:pt x="210" y="3695"/>
                  </a:cubicBezTo>
                  <a:cubicBezTo>
                    <a:pt x="236" y="3695"/>
                    <a:pt x="263" y="3684"/>
                    <a:pt x="276" y="3666"/>
                  </a:cubicBezTo>
                  <a:cubicBezTo>
                    <a:pt x="284" y="3653"/>
                    <a:pt x="294" y="3639"/>
                    <a:pt x="303" y="3626"/>
                  </a:cubicBezTo>
                  <a:cubicBezTo>
                    <a:pt x="335" y="3580"/>
                    <a:pt x="307" y="3506"/>
                    <a:pt x="252" y="3506"/>
                  </a:cubicBezTo>
                  <a:cubicBezTo>
                    <a:pt x="243" y="3506"/>
                    <a:pt x="234" y="3508"/>
                    <a:pt x="225" y="3512"/>
                  </a:cubicBezTo>
                  <a:cubicBezTo>
                    <a:pt x="324" y="3474"/>
                    <a:pt x="409" y="2638"/>
                    <a:pt x="440" y="2508"/>
                  </a:cubicBezTo>
                  <a:cubicBezTo>
                    <a:pt x="521" y="2161"/>
                    <a:pt x="625" y="1816"/>
                    <a:pt x="770" y="1490"/>
                  </a:cubicBezTo>
                  <a:cubicBezTo>
                    <a:pt x="1042" y="883"/>
                    <a:pt x="1441" y="469"/>
                    <a:pt x="1962" y="71"/>
                  </a:cubicBezTo>
                  <a:cubicBezTo>
                    <a:pt x="1992" y="49"/>
                    <a:pt x="1975" y="1"/>
                    <a:pt x="19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20"/>
            <p:cNvSpPr/>
            <p:nvPr/>
          </p:nvSpPr>
          <p:spPr>
            <a:xfrm>
              <a:off x="6734850" y="441875"/>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0"/>
            <p:cNvSpPr/>
            <p:nvPr/>
          </p:nvSpPr>
          <p:spPr>
            <a:xfrm>
              <a:off x="6911650" y="364150"/>
              <a:ext cx="39400" cy="66475"/>
            </a:xfrm>
            <a:custGeom>
              <a:avLst/>
              <a:gdLst/>
              <a:ahLst/>
              <a:cxnLst/>
              <a:rect l="l" t="t" r="r" b="b"/>
              <a:pathLst>
                <a:path w="1576" h="2659" extrusionOk="0">
                  <a:moveTo>
                    <a:pt x="57" y="1"/>
                  </a:moveTo>
                  <a:cubicBezTo>
                    <a:pt x="30" y="1"/>
                    <a:pt x="1" y="25"/>
                    <a:pt x="11" y="59"/>
                  </a:cubicBezTo>
                  <a:cubicBezTo>
                    <a:pt x="313" y="1018"/>
                    <a:pt x="845" y="1936"/>
                    <a:pt x="1547" y="2656"/>
                  </a:cubicBezTo>
                  <a:cubicBezTo>
                    <a:pt x="1549" y="2658"/>
                    <a:pt x="1551" y="2659"/>
                    <a:pt x="1554" y="2659"/>
                  </a:cubicBezTo>
                  <a:cubicBezTo>
                    <a:pt x="1564" y="2659"/>
                    <a:pt x="1576" y="2646"/>
                    <a:pt x="1568" y="2636"/>
                  </a:cubicBezTo>
                  <a:cubicBezTo>
                    <a:pt x="923" y="1837"/>
                    <a:pt x="440" y="1000"/>
                    <a:pt x="95" y="30"/>
                  </a:cubicBezTo>
                  <a:cubicBezTo>
                    <a:pt x="89" y="9"/>
                    <a:pt x="73" y="1"/>
                    <a:pt x="5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20"/>
            <p:cNvSpPr/>
            <p:nvPr/>
          </p:nvSpPr>
          <p:spPr>
            <a:xfrm>
              <a:off x="6944725" y="232475"/>
              <a:ext cx="21325" cy="67500"/>
            </a:xfrm>
            <a:custGeom>
              <a:avLst/>
              <a:gdLst/>
              <a:ahLst/>
              <a:cxnLst/>
              <a:rect l="l" t="t" r="r" b="b"/>
              <a:pathLst>
                <a:path w="853" h="2700" extrusionOk="0">
                  <a:moveTo>
                    <a:pt x="815" y="1"/>
                  </a:moveTo>
                  <a:cubicBezTo>
                    <a:pt x="805" y="1"/>
                    <a:pt x="795" y="6"/>
                    <a:pt x="788" y="17"/>
                  </a:cubicBezTo>
                  <a:cubicBezTo>
                    <a:pt x="296" y="773"/>
                    <a:pt x="1" y="1772"/>
                    <a:pt x="245" y="2668"/>
                  </a:cubicBezTo>
                  <a:cubicBezTo>
                    <a:pt x="251" y="2690"/>
                    <a:pt x="267" y="2700"/>
                    <a:pt x="285" y="2700"/>
                  </a:cubicBezTo>
                  <a:cubicBezTo>
                    <a:pt x="310" y="2700"/>
                    <a:pt x="337" y="2680"/>
                    <a:pt x="337" y="2650"/>
                  </a:cubicBezTo>
                  <a:cubicBezTo>
                    <a:pt x="310" y="1701"/>
                    <a:pt x="368" y="892"/>
                    <a:pt x="839" y="41"/>
                  </a:cubicBezTo>
                  <a:cubicBezTo>
                    <a:pt x="852" y="18"/>
                    <a:pt x="834" y="1"/>
                    <a:pt x="815"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20"/>
            <p:cNvSpPr/>
            <p:nvPr/>
          </p:nvSpPr>
          <p:spPr>
            <a:xfrm>
              <a:off x="6885575" y="205975"/>
              <a:ext cx="10425" cy="76975"/>
            </a:xfrm>
            <a:custGeom>
              <a:avLst/>
              <a:gdLst/>
              <a:ahLst/>
              <a:cxnLst/>
              <a:rect l="l" t="t" r="r" b="b"/>
              <a:pathLst>
                <a:path w="417" h="3079" extrusionOk="0">
                  <a:moveTo>
                    <a:pt x="241" y="1"/>
                  </a:moveTo>
                  <a:cubicBezTo>
                    <a:pt x="228" y="1"/>
                    <a:pt x="216" y="8"/>
                    <a:pt x="212" y="25"/>
                  </a:cubicBezTo>
                  <a:cubicBezTo>
                    <a:pt x="0" y="1030"/>
                    <a:pt x="95" y="2082"/>
                    <a:pt x="376" y="3064"/>
                  </a:cubicBezTo>
                  <a:cubicBezTo>
                    <a:pt x="379" y="3074"/>
                    <a:pt x="385" y="3078"/>
                    <a:pt x="392" y="3078"/>
                  </a:cubicBezTo>
                  <a:cubicBezTo>
                    <a:pt x="404" y="3078"/>
                    <a:pt x="416" y="3067"/>
                    <a:pt x="413" y="3052"/>
                  </a:cubicBezTo>
                  <a:cubicBezTo>
                    <a:pt x="166" y="2039"/>
                    <a:pt x="157" y="1067"/>
                    <a:pt x="271" y="35"/>
                  </a:cubicBezTo>
                  <a:cubicBezTo>
                    <a:pt x="275" y="14"/>
                    <a:pt x="258" y="1"/>
                    <a:pt x="2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0"/>
            <p:cNvSpPr/>
            <p:nvPr/>
          </p:nvSpPr>
          <p:spPr>
            <a:xfrm>
              <a:off x="6807275" y="221275"/>
              <a:ext cx="18225" cy="98950"/>
            </a:xfrm>
            <a:custGeom>
              <a:avLst/>
              <a:gdLst/>
              <a:ahLst/>
              <a:cxnLst/>
              <a:rect l="l" t="t" r="r" b="b"/>
              <a:pathLst>
                <a:path w="729" h="3958" extrusionOk="0">
                  <a:moveTo>
                    <a:pt x="464" y="1"/>
                  </a:moveTo>
                  <a:cubicBezTo>
                    <a:pt x="443" y="1"/>
                    <a:pt x="424" y="13"/>
                    <a:pt x="420" y="38"/>
                  </a:cubicBezTo>
                  <a:cubicBezTo>
                    <a:pt x="238" y="1223"/>
                    <a:pt x="1" y="2887"/>
                    <a:pt x="690" y="3949"/>
                  </a:cubicBezTo>
                  <a:cubicBezTo>
                    <a:pt x="694" y="3955"/>
                    <a:pt x="699" y="3958"/>
                    <a:pt x="704" y="3958"/>
                  </a:cubicBezTo>
                  <a:cubicBezTo>
                    <a:pt x="716" y="3958"/>
                    <a:pt x="728" y="3944"/>
                    <a:pt x="720" y="3931"/>
                  </a:cubicBezTo>
                  <a:cubicBezTo>
                    <a:pt x="91" y="2886"/>
                    <a:pt x="351" y="1196"/>
                    <a:pt x="516" y="58"/>
                  </a:cubicBezTo>
                  <a:cubicBezTo>
                    <a:pt x="522" y="22"/>
                    <a:pt x="492" y="1"/>
                    <a:pt x="4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0"/>
            <p:cNvSpPr/>
            <p:nvPr/>
          </p:nvSpPr>
          <p:spPr>
            <a:xfrm>
              <a:off x="6775625" y="234750"/>
              <a:ext cx="8625" cy="49625"/>
            </a:xfrm>
            <a:custGeom>
              <a:avLst/>
              <a:gdLst/>
              <a:ahLst/>
              <a:cxnLst/>
              <a:rect l="l" t="t" r="r" b="b"/>
              <a:pathLst>
                <a:path w="345" h="1985" extrusionOk="0">
                  <a:moveTo>
                    <a:pt x="68" y="0"/>
                  </a:moveTo>
                  <a:cubicBezTo>
                    <a:pt x="48" y="0"/>
                    <a:pt x="26" y="15"/>
                    <a:pt x="24" y="43"/>
                  </a:cubicBezTo>
                  <a:cubicBezTo>
                    <a:pt x="0" y="682"/>
                    <a:pt x="142" y="1347"/>
                    <a:pt x="286" y="1967"/>
                  </a:cubicBezTo>
                  <a:cubicBezTo>
                    <a:pt x="289" y="1979"/>
                    <a:pt x="300" y="1985"/>
                    <a:pt x="311" y="1985"/>
                  </a:cubicBezTo>
                  <a:cubicBezTo>
                    <a:pt x="328" y="1985"/>
                    <a:pt x="345" y="1974"/>
                    <a:pt x="341" y="1954"/>
                  </a:cubicBezTo>
                  <a:cubicBezTo>
                    <a:pt x="212" y="1316"/>
                    <a:pt x="185" y="681"/>
                    <a:pt x="106" y="36"/>
                  </a:cubicBezTo>
                  <a:cubicBezTo>
                    <a:pt x="103" y="12"/>
                    <a:pt x="8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0"/>
            <p:cNvSpPr/>
            <p:nvPr/>
          </p:nvSpPr>
          <p:spPr>
            <a:xfrm>
              <a:off x="6695050" y="267350"/>
              <a:ext cx="52800" cy="75075"/>
            </a:xfrm>
            <a:custGeom>
              <a:avLst/>
              <a:gdLst/>
              <a:ahLst/>
              <a:cxnLst/>
              <a:rect l="l" t="t" r="r" b="b"/>
              <a:pathLst>
                <a:path w="2112" h="3003" extrusionOk="0">
                  <a:moveTo>
                    <a:pt x="71" y="0"/>
                  </a:moveTo>
                  <a:cubicBezTo>
                    <a:pt x="37" y="0"/>
                    <a:pt x="0" y="32"/>
                    <a:pt x="12" y="76"/>
                  </a:cubicBezTo>
                  <a:cubicBezTo>
                    <a:pt x="269" y="1159"/>
                    <a:pt x="938" y="2620"/>
                    <a:pt x="2079" y="3001"/>
                  </a:cubicBezTo>
                  <a:cubicBezTo>
                    <a:pt x="2081" y="3002"/>
                    <a:pt x="2083" y="3002"/>
                    <a:pt x="2084" y="3002"/>
                  </a:cubicBezTo>
                  <a:cubicBezTo>
                    <a:pt x="2100" y="3002"/>
                    <a:pt x="2111" y="2979"/>
                    <a:pt x="2093" y="2971"/>
                  </a:cubicBezTo>
                  <a:cubicBezTo>
                    <a:pt x="993" y="2514"/>
                    <a:pt x="405" y="1109"/>
                    <a:pt x="117" y="38"/>
                  </a:cubicBezTo>
                  <a:cubicBezTo>
                    <a:pt x="110" y="12"/>
                    <a:pt x="91" y="0"/>
                    <a:pt x="71"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0"/>
            <p:cNvSpPr/>
            <p:nvPr/>
          </p:nvSpPr>
          <p:spPr>
            <a:xfrm>
              <a:off x="6657825" y="265775"/>
              <a:ext cx="17525" cy="55600"/>
            </a:xfrm>
            <a:custGeom>
              <a:avLst/>
              <a:gdLst/>
              <a:ahLst/>
              <a:cxnLst/>
              <a:rect l="l" t="t" r="r" b="b"/>
              <a:pathLst>
                <a:path w="701" h="2224" extrusionOk="0">
                  <a:moveTo>
                    <a:pt x="41" y="1"/>
                  </a:moveTo>
                  <a:cubicBezTo>
                    <a:pt x="21" y="1"/>
                    <a:pt x="1" y="15"/>
                    <a:pt x="4" y="37"/>
                  </a:cubicBezTo>
                  <a:cubicBezTo>
                    <a:pt x="104" y="788"/>
                    <a:pt x="350" y="1520"/>
                    <a:pt x="653" y="2210"/>
                  </a:cubicBezTo>
                  <a:cubicBezTo>
                    <a:pt x="658" y="2219"/>
                    <a:pt x="666" y="2223"/>
                    <a:pt x="674" y="2223"/>
                  </a:cubicBezTo>
                  <a:cubicBezTo>
                    <a:pt x="687" y="2223"/>
                    <a:pt x="701" y="2212"/>
                    <a:pt x="694" y="2196"/>
                  </a:cubicBezTo>
                  <a:cubicBezTo>
                    <a:pt x="408" y="1489"/>
                    <a:pt x="230" y="768"/>
                    <a:pt x="70" y="23"/>
                  </a:cubicBezTo>
                  <a:cubicBezTo>
                    <a:pt x="67" y="7"/>
                    <a:pt x="54"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0"/>
            <p:cNvSpPr/>
            <p:nvPr/>
          </p:nvSpPr>
          <p:spPr>
            <a:xfrm>
              <a:off x="6599625" y="349675"/>
              <a:ext cx="37500" cy="26700"/>
            </a:xfrm>
            <a:custGeom>
              <a:avLst/>
              <a:gdLst/>
              <a:ahLst/>
              <a:cxnLst/>
              <a:rect l="l" t="t" r="r" b="b"/>
              <a:pathLst>
                <a:path w="1500" h="1068" extrusionOk="0">
                  <a:moveTo>
                    <a:pt x="24" y="1"/>
                  </a:moveTo>
                  <a:cubicBezTo>
                    <a:pt x="12" y="1"/>
                    <a:pt x="0" y="15"/>
                    <a:pt x="8" y="30"/>
                  </a:cubicBezTo>
                  <a:cubicBezTo>
                    <a:pt x="327" y="541"/>
                    <a:pt x="850" y="966"/>
                    <a:pt x="1457" y="1068"/>
                  </a:cubicBezTo>
                  <a:cubicBezTo>
                    <a:pt x="1458" y="1068"/>
                    <a:pt x="1460" y="1068"/>
                    <a:pt x="1461" y="1068"/>
                  </a:cubicBezTo>
                  <a:cubicBezTo>
                    <a:pt x="1494" y="1068"/>
                    <a:pt x="1499" y="1021"/>
                    <a:pt x="1467" y="1011"/>
                  </a:cubicBezTo>
                  <a:cubicBezTo>
                    <a:pt x="874" y="815"/>
                    <a:pt x="398" y="534"/>
                    <a:pt x="38" y="9"/>
                  </a:cubicBezTo>
                  <a:cubicBezTo>
                    <a:pt x="34" y="3"/>
                    <a:pt x="29" y="1"/>
                    <a:pt x="2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0"/>
            <p:cNvSpPr/>
            <p:nvPr/>
          </p:nvSpPr>
          <p:spPr>
            <a:xfrm>
              <a:off x="6472325" y="168075"/>
              <a:ext cx="601575" cy="354375"/>
            </a:xfrm>
            <a:custGeom>
              <a:avLst/>
              <a:gdLst/>
              <a:ahLst/>
              <a:cxnLst/>
              <a:rect l="l" t="t" r="r" b="b"/>
              <a:pathLst>
                <a:path w="24063" h="14175" extrusionOk="0">
                  <a:moveTo>
                    <a:pt x="19512" y="221"/>
                  </a:moveTo>
                  <a:cubicBezTo>
                    <a:pt x="20595" y="221"/>
                    <a:pt x="21656" y="716"/>
                    <a:pt x="21808" y="1932"/>
                  </a:cubicBezTo>
                  <a:cubicBezTo>
                    <a:pt x="21967" y="3208"/>
                    <a:pt x="21057" y="4218"/>
                    <a:pt x="20099" y="4918"/>
                  </a:cubicBezTo>
                  <a:cubicBezTo>
                    <a:pt x="20043" y="4960"/>
                    <a:pt x="20057" y="5031"/>
                    <a:pt x="20099" y="5068"/>
                  </a:cubicBezTo>
                  <a:cubicBezTo>
                    <a:pt x="17026" y="5701"/>
                    <a:pt x="13951" y="6359"/>
                    <a:pt x="10954" y="7269"/>
                  </a:cubicBezTo>
                  <a:cubicBezTo>
                    <a:pt x="8888" y="7897"/>
                    <a:pt x="6858" y="8630"/>
                    <a:pt x="4869" y="9465"/>
                  </a:cubicBezTo>
                  <a:cubicBezTo>
                    <a:pt x="3892" y="9876"/>
                    <a:pt x="2926" y="10312"/>
                    <a:pt x="1970" y="10776"/>
                  </a:cubicBezTo>
                  <a:cubicBezTo>
                    <a:pt x="1391" y="11056"/>
                    <a:pt x="711" y="11313"/>
                    <a:pt x="314" y="11837"/>
                  </a:cubicBezTo>
                  <a:cubicBezTo>
                    <a:pt x="372" y="10692"/>
                    <a:pt x="745" y="9611"/>
                    <a:pt x="1509" y="8724"/>
                  </a:cubicBezTo>
                  <a:cubicBezTo>
                    <a:pt x="2320" y="7782"/>
                    <a:pt x="3443" y="7463"/>
                    <a:pt x="4465" y="6831"/>
                  </a:cubicBezTo>
                  <a:cubicBezTo>
                    <a:pt x="5189" y="6383"/>
                    <a:pt x="5640" y="5728"/>
                    <a:pt x="6043" y="4996"/>
                  </a:cubicBezTo>
                  <a:cubicBezTo>
                    <a:pt x="6528" y="4116"/>
                    <a:pt x="6985" y="3111"/>
                    <a:pt x="7990" y="2735"/>
                  </a:cubicBezTo>
                  <a:cubicBezTo>
                    <a:pt x="8420" y="2575"/>
                    <a:pt x="8870" y="2543"/>
                    <a:pt x="9324" y="2543"/>
                  </a:cubicBezTo>
                  <a:cubicBezTo>
                    <a:pt x="9635" y="2543"/>
                    <a:pt x="9947" y="2558"/>
                    <a:pt x="10258" y="2558"/>
                  </a:cubicBezTo>
                  <a:cubicBezTo>
                    <a:pt x="10547" y="2558"/>
                    <a:pt x="10835" y="2545"/>
                    <a:pt x="11117" y="2494"/>
                  </a:cubicBezTo>
                  <a:cubicBezTo>
                    <a:pt x="11895" y="2353"/>
                    <a:pt x="12565" y="1925"/>
                    <a:pt x="13218" y="1501"/>
                  </a:cubicBezTo>
                  <a:cubicBezTo>
                    <a:pt x="13996" y="997"/>
                    <a:pt x="14750" y="530"/>
                    <a:pt x="15672" y="530"/>
                  </a:cubicBezTo>
                  <a:cubicBezTo>
                    <a:pt x="15787" y="530"/>
                    <a:pt x="15904" y="537"/>
                    <a:pt x="16025" y="553"/>
                  </a:cubicBezTo>
                  <a:cubicBezTo>
                    <a:pt x="16399" y="600"/>
                    <a:pt x="16752" y="681"/>
                    <a:pt x="17117" y="681"/>
                  </a:cubicBezTo>
                  <a:cubicBezTo>
                    <a:pt x="17248" y="681"/>
                    <a:pt x="17381" y="670"/>
                    <a:pt x="17517" y="644"/>
                  </a:cubicBezTo>
                  <a:cubicBezTo>
                    <a:pt x="18033" y="541"/>
                    <a:pt x="18507" y="321"/>
                    <a:pt x="19032" y="253"/>
                  </a:cubicBezTo>
                  <a:cubicBezTo>
                    <a:pt x="19191" y="232"/>
                    <a:pt x="19351" y="221"/>
                    <a:pt x="19512" y="221"/>
                  </a:cubicBezTo>
                  <a:close/>
                  <a:moveTo>
                    <a:pt x="23789" y="4458"/>
                  </a:moveTo>
                  <a:cubicBezTo>
                    <a:pt x="23808" y="4486"/>
                    <a:pt x="23832" y="4514"/>
                    <a:pt x="23851" y="4545"/>
                  </a:cubicBezTo>
                  <a:cubicBezTo>
                    <a:pt x="23873" y="4585"/>
                    <a:pt x="23889" y="4626"/>
                    <a:pt x="23903" y="4668"/>
                  </a:cubicBezTo>
                  <a:cubicBezTo>
                    <a:pt x="19810" y="5377"/>
                    <a:pt x="15709" y="6174"/>
                    <a:pt x="11709" y="7298"/>
                  </a:cubicBezTo>
                  <a:cubicBezTo>
                    <a:pt x="7794" y="8399"/>
                    <a:pt x="3728" y="9823"/>
                    <a:pt x="303" y="12069"/>
                  </a:cubicBezTo>
                  <a:cubicBezTo>
                    <a:pt x="304" y="12048"/>
                    <a:pt x="304" y="12025"/>
                    <a:pt x="304" y="12004"/>
                  </a:cubicBezTo>
                  <a:cubicBezTo>
                    <a:pt x="903" y="11185"/>
                    <a:pt x="2152" y="10804"/>
                    <a:pt x="3033" y="10397"/>
                  </a:cubicBezTo>
                  <a:cubicBezTo>
                    <a:pt x="3928" y="9985"/>
                    <a:pt x="4832" y="9594"/>
                    <a:pt x="5745" y="9228"/>
                  </a:cubicBezTo>
                  <a:cubicBezTo>
                    <a:pt x="7608" y="8477"/>
                    <a:pt x="9505" y="7818"/>
                    <a:pt x="11429" y="7254"/>
                  </a:cubicBezTo>
                  <a:cubicBezTo>
                    <a:pt x="15481" y="6070"/>
                    <a:pt x="19663" y="5329"/>
                    <a:pt x="23789" y="4458"/>
                  </a:cubicBezTo>
                  <a:close/>
                  <a:moveTo>
                    <a:pt x="19857" y="5603"/>
                  </a:moveTo>
                  <a:cubicBezTo>
                    <a:pt x="19864" y="5644"/>
                    <a:pt x="19889" y="5685"/>
                    <a:pt x="19940" y="5699"/>
                  </a:cubicBezTo>
                  <a:cubicBezTo>
                    <a:pt x="21182" y="6060"/>
                    <a:pt x="22221" y="7013"/>
                    <a:pt x="22564" y="8284"/>
                  </a:cubicBezTo>
                  <a:cubicBezTo>
                    <a:pt x="22889" y="9482"/>
                    <a:pt x="22658" y="11113"/>
                    <a:pt x="21558" y="11864"/>
                  </a:cubicBezTo>
                  <a:cubicBezTo>
                    <a:pt x="21106" y="12173"/>
                    <a:pt x="20588" y="12231"/>
                    <a:pt x="20058" y="12231"/>
                  </a:cubicBezTo>
                  <a:cubicBezTo>
                    <a:pt x="19734" y="12231"/>
                    <a:pt x="19405" y="12209"/>
                    <a:pt x="19085" y="12209"/>
                  </a:cubicBezTo>
                  <a:cubicBezTo>
                    <a:pt x="18957" y="12209"/>
                    <a:pt x="18829" y="12213"/>
                    <a:pt x="18705" y="12223"/>
                  </a:cubicBezTo>
                  <a:cubicBezTo>
                    <a:pt x="17877" y="12288"/>
                    <a:pt x="17338" y="12689"/>
                    <a:pt x="16714" y="13195"/>
                  </a:cubicBezTo>
                  <a:cubicBezTo>
                    <a:pt x="16152" y="13649"/>
                    <a:pt x="15595" y="13825"/>
                    <a:pt x="15002" y="13825"/>
                  </a:cubicBezTo>
                  <a:cubicBezTo>
                    <a:pt x="14586" y="13825"/>
                    <a:pt x="14153" y="13739"/>
                    <a:pt x="13688" y="13601"/>
                  </a:cubicBezTo>
                  <a:cubicBezTo>
                    <a:pt x="12775" y="13330"/>
                    <a:pt x="11894" y="13050"/>
                    <a:pt x="10928" y="13050"/>
                  </a:cubicBezTo>
                  <a:cubicBezTo>
                    <a:pt x="9968" y="13051"/>
                    <a:pt x="9107" y="13310"/>
                    <a:pt x="8218" y="13640"/>
                  </a:cubicBezTo>
                  <a:cubicBezTo>
                    <a:pt x="7696" y="13833"/>
                    <a:pt x="7208" y="13931"/>
                    <a:pt x="6726" y="13931"/>
                  </a:cubicBezTo>
                  <a:cubicBezTo>
                    <a:pt x="6174" y="13931"/>
                    <a:pt x="5629" y="13803"/>
                    <a:pt x="5045" y="13544"/>
                  </a:cubicBezTo>
                  <a:cubicBezTo>
                    <a:pt x="3700" y="12946"/>
                    <a:pt x="2489" y="12093"/>
                    <a:pt x="1042" y="12093"/>
                  </a:cubicBezTo>
                  <a:cubicBezTo>
                    <a:pt x="812" y="12093"/>
                    <a:pt x="576" y="12114"/>
                    <a:pt x="332" y="12162"/>
                  </a:cubicBezTo>
                  <a:cubicBezTo>
                    <a:pt x="2192" y="11201"/>
                    <a:pt x="4016" y="10212"/>
                    <a:pt x="5959" y="9420"/>
                  </a:cubicBezTo>
                  <a:cubicBezTo>
                    <a:pt x="7850" y="8647"/>
                    <a:pt x="9796" y="8004"/>
                    <a:pt x="11764" y="7452"/>
                  </a:cubicBezTo>
                  <a:cubicBezTo>
                    <a:pt x="14434" y="6701"/>
                    <a:pt x="17140" y="6133"/>
                    <a:pt x="19857" y="5603"/>
                  </a:cubicBezTo>
                  <a:close/>
                  <a:moveTo>
                    <a:pt x="19586" y="0"/>
                  </a:moveTo>
                  <a:cubicBezTo>
                    <a:pt x="19330" y="0"/>
                    <a:pt x="19073" y="25"/>
                    <a:pt x="18825" y="67"/>
                  </a:cubicBezTo>
                  <a:cubicBezTo>
                    <a:pt x="18236" y="164"/>
                    <a:pt x="17677" y="462"/>
                    <a:pt x="17078" y="476"/>
                  </a:cubicBezTo>
                  <a:cubicBezTo>
                    <a:pt x="17059" y="477"/>
                    <a:pt x="17041" y="477"/>
                    <a:pt x="17022" y="477"/>
                  </a:cubicBezTo>
                  <a:cubicBezTo>
                    <a:pt x="16501" y="477"/>
                    <a:pt x="16007" y="311"/>
                    <a:pt x="15491" y="311"/>
                  </a:cubicBezTo>
                  <a:cubicBezTo>
                    <a:pt x="15372" y="311"/>
                    <a:pt x="15251" y="320"/>
                    <a:pt x="15128" y="342"/>
                  </a:cubicBezTo>
                  <a:cubicBezTo>
                    <a:pt x="14739" y="411"/>
                    <a:pt x="14373" y="568"/>
                    <a:pt x="14026" y="753"/>
                  </a:cubicBezTo>
                  <a:cubicBezTo>
                    <a:pt x="13057" y="1270"/>
                    <a:pt x="12206" y="2074"/>
                    <a:pt x="11096" y="2279"/>
                  </a:cubicBezTo>
                  <a:cubicBezTo>
                    <a:pt x="10785" y="2337"/>
                    <a:pt x="10466" y="2351"/>
                    <a:pt x="10146" y="2351"/>
                  </a:cubicBezTo>
                  <a:cubicBezTo>
                    <a:pt x="9871" y="2351"/>
                    <a:pt x="9595" y="2341"/>
                    <a:pt x="9320" y="2341"/>
                  </a:cubicBezTo>
                  <a:cubicBezTo>
                    <a:pt x="8747" y="2341"/>
                    <a:pt x="8182" y="2384"/>
                    <a:pt x="7654" y="2649"/>
                  </a:cubicBezTo>
                  <a:cubicBezTo>
                    <a:pt x="6810" y="3074"/>
                    <a:pt x="6368" y="3955"/>
                    <a:pt x="5936" y="4748"/>
                  </a:cubicBezTo>
                  <a:cubicBezTo>
                    <a:pt x="5641" y="5292"/>
                    <a:pt x="5337" y="5840"/>
                    <a:pt x="4876" y="6261"/>
                  </a:cubicBezTo>
                  <a:cubicBezTo>
                    <a:pt x="4369" y="6725"/>
                    <a:pt x="3734" y="6983"/>
                    <a:pt x="3125" y="7280"/>
                  </a:cubicBezTo>
                  <a:cubicBezTo>
                    <a:pt x="1308" y="8169"/>
                    <a:pt x="1" y="10009"/>
                    <a:pt x="156" y="12081"/>
                  </a:cubicBezTo>
                  <a:cubicBezTo>
                    <a:pt x="153" y="12089"/>
                    <a:pt x="148" y="12096"/>
                    <a:pt x="146" y="12103"/>
                  </a:cubicBezTo>
                  <a:cubicBezTo>
                    <a:pt x="135" y="12125"/>
                    <a:pt x="148" y="12141"/>
                    <a:pt x="163" y="12148"/>
                  </a:cubicBezTo>
                  <a:lnTo>
                    <a:pt x="163" y="12155"/>
                  </a:lnTo>
                  <a:cubicBezTo>
                    <a:pt x="162" y="12155"/>
                    <a:pt x="160" y="12158"/>
                    <a:pt x="157" y="12159"/>
                  </a:cubicBezTo>
                  <a:cubicBezTo>
                    <a:pt x="125" y="12180"/>
                    <a:pt x="139" y="12217"/>
                    <a:pt x="167" y="12228"/>
                  </a:cubicBezTo>
                  <a:cubicBezTo>
                    <a:pt x="157" y="12269"/>
                    <a:pt x="181" y="12323"/>
                    <a:pt x="228" y="12323"/>
                  </a:cubicBezTo>
                  <a:cubicBezTo>
                    <a:pt x="231" y="12323"/>
                    <a:pt x="235" y="12322"/>
                    <a:pt x="239" y="12321"/>
                  </a:cubicBezTo>
                  <a:cubicBezTo>
                    <a:pt x="482" y="12276"/>
                    <a:pt x="718" y="12256"/>
                    <a:pt x="947" y="12256"/>
                  </a:cubicBezTo>
                  <a:cubicBezTo>
                    <a:pt x="2108" y="12256"/>
                    <a:pt x="3109" y="12786"/>
                    <a:pt x="4167" y="13337"/>
                  </a:cubicBezTo>
                  <a:cubicBezTo>
                    <a:pt x="4972" y="13755"/>
                    <a:pt x="5842" y="14174"/>
                    <a:pt x="6764" y="14174"/>
                  </a:cubicBezTo>
                  <a:cubicBezTo>
                    <a:pt x="6875" y="14174"/>
                    <a:pt x="6987" y="14168"/>
                    <a:pt x="7099" y="14155"/>
                  </a:cubicBezTo>
                  <a:cubicBezTo>
                    <a:pt x="8240" y="14024"/>
                    <a:pt x="9238" y="13379"/>
                    <a:pt x="10403" y="13277"/>
                  </a:cubicBezTo>
                  <a:cubicBezTo>
                    <a:pt x="10549" y="13265"/>
                    <a:pt x="10692" y="13259"/>
                    <a:pt x="10834" y="13259"/>
                  </a:cubicBezTo>
                  <a:cubicBezTo>
                    <a:pt x="11916" y="13259"/>
                    <a:pt x="12879" y="13601"/>
                    <a:pt x="13935" y="13884"/>
                  </a:cubicBezTo>
                  <a:cubicBezTo>
                    <a:pt x="14317" y="13987"/>
                    <a:pt x="14704" y="14058"/>
                    <a:pt x="15083" y="14058"/>
                  </a:cubicBezTo>
                  <a:cubicBezTo>
                    <a:pt x="15530" y="14058"/>
                    <a:pt x="15968" y="13960"/>
                    <a:pt x="16378" y="13704"/>
                  </a:cubicBezTo>
                  <a:cubicBezTo>
                    <a:pt x="16855" y="13404"/>
                    <a:pt x="17229" y="12970"/>
                    <a:pt x="17728" y="12703"/>
                  </a:cubicBezTo>
                  <a:cubicBezTo>
                    <a:pt x="18163" y="12471"/>
                    <a:pt x="18630" y="12424"/>
                    <a:pt x="19108" y="12424"/>
                  </a:cubicBezTo>
                  <a:cubicBezTo>
                    <a:pt x="19191" y="12424"/>
                    <a:pt x="19275" y="12425"/>
                    <a:pt x="19358" y="12427"/>
                  </a:cubicBezTo>
                  <a:cubicBezTo>
                    <a:pt x="19570" y="12433"/>
                    <a:pt x="19784" y="12440"/>
                    <a:pt x="19997" y="12440"/>
                  </a:cubicBezTo>
                  <a:cubicBezTo>
                    <a:pt x="20679" y="12440"/>
                    <a:pt x="21347" y="12362"/>
                    <a:pt x="21895" y="11880"/>
                  </a:cubicBezTo>
                  <a:cubicBezTo>
                    <a:pt x="22540" y="11312"/>
                    <a:pt x="22860" y="10414"/>
                    <a:pt x="22916" y="9575"/>
                  </a:cubicBezTo>
                  <a:cubicBezTo>
                    <a:pt x="23042" y="7734"/>
                    <a:pt x="21881" y="6125"/>
                    <a:pt x="20176" y="5539"/>
                  </a:cubicBezTo>
                  <a:cubicBezTo>
                    <a:pt x="21445" y="5292"/>
                    <a:pt x="22717" y="5053"/>
                    <a:pt x="23988" y="4805"/>
                  </a:cubicBezTo>
                  <a:cubicBezTo>
                    <a:pt x="24044" y="4795"/>
                    <a:pt x="24062" y="4740"/>
                    <a:pt x="24050" y="4698"/>
                  </a:cubicBezTo>
                  <a:lnTo>
                    <a:pt x="24050" y="4691"/>
                  </a:lnTo>
                  <a:cubicBezTo>
                    <a:pt x="24040" y="4614"/>
                    <a:pt x="24019" y="4544"/>
                    <a:pt x="23983" y="4475"/>
                  </a:cubicBezTo>
                  <a:cubicBezTo>
                    <a:pt x="23964" y="4436"/>
                    <a:pt x="23938" y="4393"/>
                    <a:pt x="23903" y="4360"/>
                  </a:cubicBezTo>
                  <a:cubicBezTo>
                    <a:pt x="23903" y="4327"/>
                    <a:pt x="23883" y="4293"/>
                    <a:pt x="23845" y="4293"/>
                  </a:cubicBezTo>
                  <a:cubicBezTo>
                    <a:pt x="23840" y="4293"/>
                    <a:pt x="23834" y="4294"/>
                    <a:pt x="23828" y="4295"/>
                  </a:cubicBezTo>
                  <a:cubicBezTo>
                    <a:pt x="22642" y="4548"/>
                    <a:pt x="21451" y="4789"/>
                    <a:pt x="20259" y="5035"/>
                  </a:cubicBezTo>
                  <a:cubicBezTo>
                    <a:pt x="21195" y="4383"/>
                    <a:pt x="22011" y="3457"/>
                    <a:pt x="22036" y="2261"/>
                  </a:cubicBezTo>
                  <a:cubicBezTo>
                    <a:pt x="22056" y="1263"/>
                    <a:pt x="21467" y="421"/>
                    <a:pt x="20502" y="126"/>
                  </a:cubicBezTo>
                  <a:cubicBezTo>
                    <a:pt x="20206" y="37"/>
                    <a:pt x="19896" y="0"/>
                    <a:pt x="19586"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0"/>
            <p:cNvSpPr/>
            <p:nvPr/>
          </p:nvSpPr>
          <p:spPr>
            <a:xfrm>
              <a:off x="6811600" y="405750"/>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20"/>
            <p:cNvSpPr/>
            <p:nvPr/>
          </p:nvSpPr>
          <p:spPr>
            <a:xfrm>
              <a:off x="6960225" y="431175"/>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20"/>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20"/>
            <p:cNvSpPr/>
            <p:nvPr/>
          </p:nvSpPr>
          <p:spPr>
            <a:xfrm>
              <a:off x="6978575" y="754375"/>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20"/>
            <p:cNvSpPr/>
            <p:nvPr/>
          </p:nvSpPr>
          <p:spPr>
            <a:xfrm>
              <a:off x="6953900" y="426550"/>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0"/>
            <p:cNvSpPr/>
            <p:nvPr/>
          </p:nvSpPr>
          <p:spPr>
            <a:xfrm>
              <a:off x="6960225" y="431125"/>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0"/>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0"/>
            <p:cNvSpPr/>
            <p:nvPr/>
          </p:nvSpPr>
          <p:spPr>
            <a:xfrm>
              <a:off x="6964250" y="438925"/>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0"/>
            <p:cNvSpPr/>
            <p:nvPr/>
          </p:nvSpPr>
          <p:spPr>
            <a:xfrm>
              <a:off x="6924225" y="898900"/>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0"/>
            <p:cNvSpPr/>
            <p:nvPr/>
          </p:nvSpPr>
          <p:spPr>
            <a:xfrm>
              <a:off x="6858625" y="802750"/>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0"/>
            <p:cNvSpPr/>
            <p:nvPr/>
          </p:nvSpPr>
          <p:spPr>
            <a:xfrm>
              <a:off x="6828875" y="697875"/>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0"/>
            <p:cNvSpPr/>
            <p:nvPr/>
          </p:nvSpPr>
          <p:spPr>
            <a:xfrm>
              <a:off x="6846050" y="580325"/>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0"/>
            <p:cNvSpPr/>
            <p:nvPr/>
          </p:nvSpPr>
          <p:spPr>
            <a:xfrm>
              <a:off x="6853200" y="429200"/>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0"/>
            <p:cNvSpPr/>
            <p:nvPr/>
          </p:nvSpPr>
          <p:spPr>
            <a:xfrm>
              <a:off x="6997800" y="854450"/>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0"/>
            <p:cNvSpPr/>
            <p:nvPr/>
          </p:nvSpPr>
          <p:spPr>
            <a:xfrm>
              <a:off x="7121200" y="663025"/>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0"/>
            <p:cNvSpPr/>
            <p:nvPr/>
          </p:nvSpPr>
          <p:spPr>
            <a:xfrm>
              <a:off x="6878825" y="438325"/>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0"/>
            <p:cNvSpPr/>
            <p:nvPr/>
          </p:nvSpPr>
          <p:spPr>
            <a:xfrm>
              <a:off x="6910200" y="597500"/>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20"/>
            <p:cNvSpPr/>
            <p:nvPr/>
          </p:nvSpPr>
          <p:spPr>
            <a:xfrm>
              <a:off x="6862950" y="615700"/>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20"/>
            <p:cNvSpPr/>
            <p:nvPr/>
          </p:nvSpPr>
          <p:spPr>
            <a:xfrm>
              <a:off x="6900750" y="699700"/>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0"/>
            <p:cNvSpPr/>
            <p:nvPr/>
          </p:nvSpPr>
          <p:spPr>
            <a:xfrm>
              <a:off x="6887100" y="795125"/>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0"/>
            <p:cNvSpPr/>
            <p:nvPr/>
          </p:nvSpPr>
          <p:spPr>
            <a:xfrm>
              <a:off x="6932550" y="881450"/>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0"/>
            <p:cNvSpPr/>
            <p:nvPr/>
          </p:nvSpPr>
          <p:spPr>
            <a:xfrm>
              <a:off x="6805700" y="400300"/>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0"/>
            <p:cNvSpPr/>
            <p:nvPr/>
          </p:nvSpPr>
          <p:spPr>
            <a:xfrm>
              <a:off x="6942825" y="426450"/>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0"/>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0"/>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0"/>
            <p:cNvSpPr/>
            <p:nvPr/>
          </p:nvSpPr>
          <p:spPr>
            <a:xfrm>
              <a:off x="6718475" y="273950"/>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0"/>
            <p:cNvSpPr/>
            <p:nvPr/>
          </p:nvSpPr>
          <p:spPr>
            <a:xfrm>
              <a:off x="6726575" y="325350"/>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20"/>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20"/>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0"/>
            <p:cNvSpPr/>
            <p:nvPr/>
          </p:nvSpPr>
          <p:spPr>
            <a:xfrm>
              <a:off x="6753600" y="513875"/>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20"/>
            <p:cNvSpPr/>
            <p:nvPr/>
          </p:nvSpPr>
          <p:spPr>
            <a:xfrm>
              <a:off x="6732200" y="669375"/>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20"/>
            <p:cNvSpPr/>
            <p:nvPr/>
          </p:nvSpPr>
          <p:spPr>
            <a:xfrm>
              <a:off x="6742225" y="427750"/>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0"/>
            <p:cNvSpPr/>
            <p:nvPr/>
          </p:nvSpPr>
          <p:spPr>
            <a:xfrm>
              <a:off x="6730475" y="652100"/>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0"/>
            <p:cNvSpPr/>
            <p:nvPr/>
          </p:nvSpPr>
          <p:spPr>
            <a:xfrm>
              <a:off x="6728100" y="598200"/>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0"/>
            <p:cNvSpPr/>
            <p:nvPr/>
          </p:nvSpPr>
          <p:spPr>
            <a:xfrm>
              <a:off x="6719300" y="552900"/>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0"/>
            <p:cNvSpPr/>
            <p:nvPr/>
          </p:nvSpPr>
          <p:spPr>
            <a:xfrm>
              <a:off x="6721475" y="542425"/>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0"/>
            <p:cNvSpPr/>
            <p:nvPr/>
          </p:nvSpPr>
          <p:spPr>
            <a:xfrm>
              <a:off x="6719150" y="468650"/>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0"/>
            <p:cNvSpPr/>
            <p:nvPr/>
          </p:nvSpPr>
          <p:spPr>
            <a:xfrm>
              <a:off x="6735550" y="433925"/>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0"/>
            <p:cNvSpPr/>
            <p:nvPr/>
          </p:nvSpPr>
          <p:spPr>
            <a:xfrm>
              <a:off x="6780725" y="363400"/>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0"/>
            <p:cNvSpPr/>
            <p:nvPr/>
          </p:nvSpPr>
          <p:spPr>
            <a:xfrm>
              <a:off x="6822075" y="332150"/>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0"/>
            <p:cNvSpPr/>
            <p:nvPr/>
          </p:nvSpPr>
          <p:spPr>
            <a:xfrm>
              <a:off x="6895175" y="286725"/>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0"/>
            <p:cNvSpPr/>
            <p:nvPr/>
          </p:nvSpPr>
          <p:spPr>
            <a:xfrm>
              <a:off x="6962200" y="277425"/>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0"/>
            <p:cNvSpPr/>
            <p:nvPr/>
          </p:nvSpPr>
          <p:spPr>
            <a:xfrm>
              <a:off x="7083400" y="461025"/>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0"/>
            <p:cNvSpPr/>
            <p:nvPr/>
          </p:nvSpPr>
          <p:spPr>
            <a:xfrm>
              <a:off x="7002650" y="510375"/>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0"/>
            <p:cNvSpPr/>
            <p:nvPr/>
          </p:nvSpPr>
          <p:spPr>
            <a:xfrm>
              <a:off x="6937500" y="577175"/>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0"/>
            <p:cNvSpPr/>
            <p:nvPr/>
          </p:nvSpPr>
          <p:spPr>
            <a:xfrm>
              <a:off x="6850975" y="640050"/>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0"/>
            <p:cNvSpPr/>
            <p:nvPr/>
          </p:nvSpPr>
          <p:spPr>
            <a:xfrm>
              <a:off x="6794275" y="614200"/>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20"/>
            <p:cNvSpPr/>
            <p:nvPr/>
          </p:nvSpPr>
          <p:spPr>
            <a:xfrm>
              <a:off x="6832925" y="567925"/>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20"/>
            <p:cNvSpPr/>
            <p:nvPr/>
          </p:nvSpPr>
          <p:spPr>
            <a:xfrm>
              <a:off x="6880275" y="534375"/>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0"/>
            <p:cNvSpPr/>
            <p:nvPr/>
          </p:nvSpPr>
          <p:spPr>
            <a:xfrm>
              <a:off x="6895350" y="482625"/>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0"/>
            <p:cNvSpPr/>
            <p:nvPr/>
          </p:nvSpPr>
          <p:spPr>
            <a:xfrm>
              <a:off x="6955500" y="437100"/>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0"/>
            <p:cNvSpPr/>
            <p:nvPr/>
          </p:nvSpPr>
          <p:spPr>
            <a:xfrm>
              <a:off x="6947000" y="302350"/>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0"/>
            <p:cNvSpPr/>
            <p:nvPr/>
          </p:nvSpPr>
          <p:spPr>
            <a:xfrm>
              <a:off x="6711350" y="268925"/>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06126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954"/>
        <p:cNvGrpSpPr/>
        <p:nvPr/>
      </p:nvGrpSpPr>
      <p:grpSpPr>
        <a:xfrm>
          <a:off x="0" y="0"/>
          <a:ext cx="0" cy="0"/>
          <a:chOff x="0" y="0"/>
          <a:chExt cx="0" cy="0"/>
        </a:xfrm>
      </p:grpSpPr>
      <p:sp>
        <p:nvSpPr>
          <p:cNvPr id="4955" name="Google Shape;4955;p23"/>
          <p:cNvSpPr/>
          <p:nvPr/>
        </p:nvSpPr>
        <p:spPr>
          <a:xfrm>
            <a:off x="-49130" y="403924"/>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56" name="Google Shape;4956;p23"/>
          <p:cNvGrpSpPr/>
          <p:nvPr/>
        </p:nvGrpSpPr>
        <p:grpSpPr>
          <a:xfrm rot="10800000" flipH="1">
            <a:off x="10334645" y="4334330"/>
            <a:ext cx="2682279" cy="2870027"/>
            <a:chOff x="6472325" y="168075"/>
            <a:chExt cx="781975" cy="836775"/>
          </a:xfrm>
        </p:grpSpPr>
        <p:sp>
          <p:nvSpPr>
            <p:cNvPr id="4957" name="Google Shape;4957;p23"/>
            <p:cNvSpPr/>
            <p:nvPr/>
          </p:nvSpPr>
          <p:spPr>
            <a:xfrm>
              <a:off x="6480175" y="173600"/>
              <a:ext cx="541350" cy="290450"/>
            </a:xfrm>
            <a:custGeom>
              <a:avLst/>
              <a:gdLst/>
              <a:ahLst/>
              <a:cxnLst/>
              <a:rect l="l" t="t" r="r" b="b"/>
              <a:pathLst>
                <a:path w="21654" h="11618" extrusionOk="0">
                  <a:moveTo>
                    <a:pt x="19198" y="0"/>
                  </a:moveTo>
                  <a:cubicBezTo>
                    <a:pt x="19037" y="0"/>
                    <a:pt x="18877" y="11"/>
                    <a:pt x="18718" y="32"/>
                  </a:cubicBezTo>
                  <a:cubicBezTo>
                    <a:pt x="18191" y="101"/>
                    <a:pt x="17719" y="322"/>
                    <a:pt x="17203" y="425"/>
                  </a:cubicBezTo>
                  <a:cubicBezTo>
                    <a:pt x="17067" y="451"/>
                    <a:pt x="16934" y="461"/>
                    <a:pt x="16803" y="461"/>
                  </a:cubicBezTo>
                  <a:cubicBezTo>
                    <a:pt x="16438" y="461"/>
                    <a:pt x="16085" y="381"/>
                    <a:pt x="15711" y="333"/>
                  </a:cubicBezTo>
                  <a:cubicBezTo>
                    <a:pt x="15590" y="318"/>
                    <a:pt x="15473" y="310"/>
                    <a:pt x="15358" y="310"/>
                  </a:cubicBezTo>
                  <a:cubicBezTo>
                    <a:pt x="14436" y="310"/>
                    <a:pt x="13682" y="777"/>
                    <a:pt x="12904" y="1282"/>
                  </a:cubicBezTo>
                  <a:cubicBezTo>
                    <a:pt x="12251" y="1705"/>
                    <a:pt x="11581" y="2133"/>
                    <a:pt x="10803" y="2274"/>
                  </a:cubicBezTo>
                  <a:cubicBezTo>
                    <a:pt x="10521" y="2325"/>
                    <a:pt x="10233" y="2338"/>
                    <a:pt x="9944" y="2338"/>
                  </a:cubicBezTo>
                  <a:cubicBezTo>
                    <a:pt x="9633" y="2338"/>
                    <a:pt x="9321" y="2323"/>
                    <a:pt x="9010" y="2323"/>
                  </a:cubicBezTo>
                  <a:cubicBezTo>
                    <a:pt x="8556" y="2323"/>
                    <a:pt x="8106" y="2355"/>
                    <a:pt x="7676" y="2516"/>
                  </a:cubicBezTo>
                  <a:cubicBezTo>
                    <a:pt x="6671" y="2891"/>
                    <a:pt x="6214" y="3898"/>
                    <a:pt x="5729" y="4776"/>
                  </a:cubicBezTo>
                  <a:cubicBezTo>
                    <a:pt x="5326" y="5509"/>
                    <a:pt x="4875" y="6164"/>
                    <a:pt x="4151" y="6611"/>
                  </a:cubicBezTo>
                  <a:cubicBezTo>
                    <a:pt x="3129" y="7244"/>
                    <a:pt x="2006" y="7563"/>
                    <a:pt x="1195" y="8505"/>
                  </a:cubicBezTo>
                  <a:cubicBezTo>
                    <a:pt x="431" y="9391"/>
                    <a:pt x="58" y="10473"/>
                    <a:pt x="0" y="11618"/>
                  </a:cubicBezTo>
                  <a:cubicBezTo>
                    <a:pt x="397" y="11094"/>
                    <a:pt x="1077" y="10837"/>
                    <a:pt x="1656" y="10556"/>
                  </a:cubicBezTo>
                  <a:cubicBezTo>
                    <a:pt x="2612" y="10093"/>
                    <a:pt x="3579" y="9658"/>
                    <a:pt x="4555" y="9246"/>
                  </a:cubicBezTo>
                  <a:cubicBezTo>
                    <a:pt x="6544" y="8410"/>
                    <a:pt x="8574" y="7677"/>
                    <a:pt x="10640" y="7049"/>
                  </a:cubicBezTo>
                  <a:cubicBezTo>
                    <a:pt x="13638" y="6140"/>
                    <a:pt x="16712" y="5482"/>
                    <a:pt x="19787" y="4848"/>
                  </a:cubicBezTo>
                  <a:cubicBezTo>
                    <a:pt x="19744" y="4811"/>
                    <a:pt x="19730" y="4741"/>
                    <a:pt x="19787" y="4698"/>
                  </a:cubicBezTo>
                  <a:cubicBezTo>
                    <a:pt x="20743" y="3997"/>
                    <a:pt x="21653" y="2987"/>
                    <a:pt x="21495" y="1711"/>
                  </a:cubicBezTo>
                  <a:cubicBezTo>
                    <a:pt x="21343" y="495"/>
                    <a:pt x="20281" y="0"/>
                    <a:pt x="191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23"/>
            <p:cNvSpPr/>
            <p:nvPr/>
          </p:nvSpPr>
          <p:spPr>
            <a:xfrm>
              <a:off x="6479850" y="279500"/>
              <a:ext cx="590025" cy="190300"/>
            </a:xfrm>
            <a:custGeom>
              <a:avLst/>
              <a:gdLst/>
              <a:ahLst/>
              <a:cxnLst/>
              <a:rect l="l" t="t" r="r" b="b"/>
              <a:pathLst>
                <a:path w="23601" h="7612" extrusionOk="0">
                  <a:moveTo>
                    <a:pt x="23488" y="1"/>
                  </a:moveTo>
                  <a:cubicBezTo>
                    <a:pt x="19359" y="872"/>
                    <a:pt x="15179" y="1612"/>
                    <a:pt x="11127" y="2797"/>
                  </a:cubicBezTo>
                  <a:cubicBezTo>
                    <a:pt x="9201" y="3361"/>
                    <a:pt x="7305" y="4020"/>
                    <a:pt x="5443" y="4771"/>
                  </a:cubicBezTo>
                  <a:cubicBezTo>
                    <a:pt x="4528" y="5137"/>
                    <a:pt x="3625" y="5528"/>
                    <a:pt x="2731" y="5940"/>
                  </a:cubicBezTo>
                  <a:cubicBezTo>
                    <a:pt x="1850" y="6347"/>
                    <a:pt x="600" y="6728"/>
                    <a:pt x="2" y="7547"/>
                  </a:cubicBezTo>
                  <a:cubicBezTo>
                    <a:pt x="2" y="7568"/>
                    <a:pt x="2" y="7591"/>
                    <a:pt x="0" y="7612"/>
                  </a:cubicBezTo>
                  <a:cubicBezTo>
                    <a:pt x="3425" y="5366"/>
                    <a:pt x="7492" y="3942"/>
                    <a:pt x="11405" y="2841"/>
                  </a:cubicBezTo>
                  <a:cubicBezTo>
                    <a:pt x="15406" y="1717"/>
                    <a:pt x="19508" y="920"/>
                    <a:pt x="23600" y="211"/>
                  </a:cubicBezTo>
                  <a:cubicBezTo>
                    <a:pt x="23588" y="169"/>
                    <a:pt x="23572" y="128"/>
                    <a:pt x="23550" y="88"/>
                  </a:cubicBezTo>
                  <a:cubicBezTo>
                    <a:pt x="23531" y="57"/>
                    <a:pt x="23507" y="29"/>
                    <a:pt x="23488"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23"/>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3"/>
            <p:cNvSpPr/>
            <p:nvPr/>
          </p:nvSpPr>
          <p:spPr>
            <a:xfrm>
              <a:off x="6475475" y="275400"/>
              <a:ext cx="598450" cy="247075"/>
            </a:xfrm>
            <a:custGeom>
              <a:avLst/>
              <a:gdLst/>
              <a:ahLst/>
              <a:cxnLst/>
              <a:rect l="l" t="t" r="r" b="b"/>
              <a:pathLst>
                <a:path w="23938" h="9883" extrusionOk="0">
                  <a:moveTo>
                    <a:pt x="19731" y="1311"/>
                  </a:moveTo>
                  <a:cubicBezTo>
                    <a:pt x="19738" y="1352"/>
                    <a:pt x="19763" y="1392"/>
                    <a:pt x="19814" y="1407"/>
                  </a:cubicBezTo>
                  <a:cubicBezTo>
                    <a:pt x="21058" y="1768"/>
                    <a:pt x="22095" y="2721"/>
                    <a:pt x="22438" y="3992"/>
                  </a:cubicBezTo>
                  <a:cubicBezTo>
                    <a:pt x="22763" y="5191"/>
                    <a:pt x="22532" y="6821"/>
                    <a:pt x="21432" y="7572"/>
                  </a:cubicBezTo>
                  <a:cubicBezTo>
                    <a:pt x="20980" y="7882"/>
                    <a:pt x="20462" y="7941"/>
                    <a:pt x="19933" y="7941"/>
                  </a:cubicBezTo>
                  <a:cubicBezTo>
                    <a:pt x="19606" y="7941"/>
                    <a:pt x="19274" y="7918"/>
                    <a:pt x="18951" y="7918"/>
                  </a:cubicBezTo>
                  <a:cubicBezTo>
                    <a:pt x="18826" y="7918"/>
                    <a:pt x="18701" y="7922"/>
                    <a:pt x="18579" y="7931"/>
                  </a:cubicBezTo>
                  <a:cubicBezTo>
                    <a:pt x="17753" y="7995"/>
                    <a:pt x="17215" y="8397"/>
                    <a:pt x="16588" y="8904"/>
                  </a:cubicBezTo>
                  <a:cubicBezTo>
                    <a:pt x="16026" y="9357"/>
                    <a:pt x="15469" y="9534"/>
                    <a:pt x="14876" y="9534"/>
                  </a:cubicBezTo>
                  <a:cubicBezTo>
                    <a:pt x="14460" y="9534"/>
                    <a:pt x="14027" y="9447"/>
                    <a:pt x="13562" y="9309"/>
                  </a:cubicBezTo>
                  <a:cubicBezTo>
                    <a:pt x="12647" y="9038"/>
                    <a:pt x="11768" y="8758"/>
                    <a:pt x="10802" y="8758"/>
                  </a:cubicBezTo>
                  <a:cubicBezTo>
                    <a:pt x="9842" y="8760"/>
                    <a:pt x="8981" y="9018"/>
                    <a:pt x="8092" y="9349"/>
                  </a:cubicBezTo>
                  <a:cubicBezTo>
                    <a:pt x="7569" y="9542"/>
                    <a:pt x="7081" y="9639"/>
                    <a:pt x="6599" y="9639"/>
                  </a:cubicBezTo>
                  <a:cubicBezTo>
                    <a:pt x="6047" y="9639"/>
                    <a:pt x="5501" y="9512"/>
                    <a:pt x="4918" y="9253"/>
                  </a:cubicBezTo>
                  <a:cubicBezTo>
                    <a:pt x="3574" y="8655"/>
                    <a:pt x="2362" y="7801"/>
                    <a:pt x="916" y="7801"/>
                  </a:cubicBezTo>
                  <a:cubicBezTo>
                    <a:pt x="686" y="7801"/>
                    <a:pt x="449" y="7822"/>
                    <a:pt x="205" y="7870"/>
                  </a:cubicBezTo>
                  <a:cubicBezTo>
                    <a:pt x="2066" y="6908"/>
                    <a:pt x="3890" y="5918"/>
                    <a:pt x="5833" y="5127"/>
                  </a:cubicBezTo>
                  <a:cubicBezTo>
                    <a:pt x="7727" y="4354"/>
                    <a:pt x="9671" y="3714"/>
                    <a:pt x="11638" y="3159"/>
                  </a:cubicBezTo>
                  <a:cubicBezTo>
                    <a:pt x="14306" y="2408"/>
                    <a:pt x="17013" y="1839"/>
                    <a:pt x="19731" y="1311"/>
                  </a:cubicBezTo>
                  <a:close/>
                  <a:moveTo>
                    <a:pt x="23720" y="0"/>
                  </a:moveTo>
                  <a:cubicBezTo>
                    <a:pt x="23715" y="0"/>
                    <a:pt x="23709" y="1"/>
                    <a:pt x="23703" y="2"/>
                  </a:cubicBezTo>
                  <a:cubicBezTo>
                    <a:pt x="22518" y="255"/>
                    <a:pt x="21326" y="496"/>
                    <a:pt x="20134" y="742"/>
                  </a:cubicBezTo>
                  <a:cubicBezTo>
                    <a:pt x="20144" y="736"/>
                    <a:pt x="20151" y="729"/>
                    <a:pt x="20160" y="724"/>
                  </a:cubicBezTo>
                  <a:lnTo>
                    <a:pt x="20160" y="724"/>
                  </a:lnTo>
                  <a:lnTo>
                    <a:pt x="19969" y="766"/>
                  </a:lnTo>
                  <a:lnTo>
                    <a:pt x="19976" y="773"/>
                  </a:lnTo>
                  <a:cubicBezTo>
                    <a:pt x="19643" y="842"/>
                    <a:pt x="19307" y="910"/>
                    <a:pt x="18974" y="981"/>
                  </a:cubicBezTo>
                  <a:cubicBezTo>
                    <a:pt x="18916" y="993"/>
                    <a:pt x="18857" y="1006"/>
                    <a:pt x="18799" y="1016"/>
                  </a:cubicBezTo>
                  <a:cubicBezTo>
                    <a:pt x="17873" y="1211"/>
                    <a:pt x="16948" y="1410"/>
                    <a:pt x="16026" y="1620"/>
                  </a:cubicBezTo>
                  <a:cubicBezTo>
                    <a:pt x="13999" y="2113"/>
                    <a:pt x="11991" y="2683"/>
                    <a:pt x="10003" y="3314"/>
                  </a:cubicBezTo>
                  <a:cubicBezTo>
                    <a:pt x="9786" y="3384"/>
                    <a:pt x="9567" y="3450"/>
                    <a:pt x="9351" y="3519"/>
                  </a:cubicBezTo>
                  <a:cubicBezTo>
                    <a:pt x="9121" y="3618"/>
                    <a:pt x="8889" y="3711"/>
                    <a:pt x="8656" y="3801"/>
                  </a:cubicBezTo>
                  <a:lnTo>
                    <a:pt x="8656" y="3801"/>
                  </a:lnTo>
                  <a:cubicBezTo>
                    <a:pt x="9534" y="3502"/>
                    <a:pt x="10417" y="3220"/>
                    <a:pt x="11306" y="2960"/>
                  </a:cubicBezTo>
                  <a:cubicBezTo>
                    <a:pt x="15358" y="1776"/>
                    <a:pt x="19539" y="1034"/>
                    <a:pt x="23667" y="163"/>
                  </a:cubicBezTo>
                  <a:cubicBezTo>
                    <a:pt x="23685" y="191"/>
                    <a:pt x="23709" y="220"/>
                    <a:pt x="23727" y="251"/>
                  </a:cubicBezTo>
                  <a:cubicBezTo>
                    <a:pt x="23751" y="290"/>
                    <a:pt x="23768" y="330"/>
                    <a:pt x="23781" y="372"/>
                  </a:cubicBezTo>
                  <a:cubicBezTo>
                    <a:pt x="19688" y="1082"/>
                    <a:pt x="15587" y="1880"/>
                    <a:pt x="11586" y="3004"/>
                  </a:cubicBezTo>
                  <a:cubicBezTo>
                    <a:pt x="7672" y="4104"/>
                    <a:pt x="3606" y="5528"/>
                    <a:pt x="181" y="7774"/>
                  </a:cubicBezTo>
                  <a:cubicBezTo>
                    <a:pt x="181" y="7753"/>
                    <a:pt x="181" y="7731"/>
                    <a:pt x="182" y="7709"/>
                  </a:cubicBezTo>
                  <a:cubicBezTo>
                    <a:pt x="781" y="6891"/>
                    <a:pt x="2031" y="6509"/>
                    <a:pt x="2910" y="6103"/>
                  </a:cubicBezTo>
                  <a:cubicBezTo>
                    <a:pt x="3805" y="5692"/>
                    <a:pt x="4709" y="5302"/>
                    <a:pt x="5624" y="4932"/>
                  </a:cubicBezTo>
                  <a:cubicBezTo>
                    <a:pt x="6280" y="4668"/>
                    <a:pt x="6939" y="4416"/>
                    <a:pt x="7603" y="4174"/>
                  </a:cubicBezTo>
                  <a:lnTo>
                    <a:pt x="7603" y="4174"/>
                  </a:lnTo>
                  <a:cubicBezTo>
                    <a:pt x="7141" y="4324"/>
                    <a:pt x="6673" y="4459"/>
                    <a:pt x="6202" y="4579"/>
                  </a:cubicBezTo>
                  <a:cubicBezTo>
                    <a:pt x="5713" y="4770"/>
                    <a:pt x="5228" y="4968"/>
                    <a:pt x="4744" y="5171"/>
                  </a:cubicBezTo>
                  <a:cubicBezTo>
                    <a:pt x="3767" y="5582"/>
                    <a:pt x="2801" y="6019"/>
                    <a:pt x="1847" y="6481"/>
                  </a:cubicBezTo>
                  <a:cubicBezTo>
                    <a:pt x="1268" y="6759"/>
                    <a:pt x="585" y="7019"/>
                    <a:pt x="190" y="7543"/>
                  </a:cubicBezTo>
                  <a:cubicBezTo>
                    <a:pt x="195" y="7452"/>
                    <a:pt x="202" y="7361"/>
                    <a:pt x="211" y="7272"/>
                  </a:cubicBezTo>
                  <a:lnTo>
                    <a:pt x="211" y="7272"/>
                  </a:lnTo>
                  <a:cubicBezTo>
                    <a:pt x="196" y="7273"/>
                    <a:pt x="182" y="7274"/>
                    <a:pt x="167" y="7274"/>
                  </a:cubicBezTo>
                  <a:cubicBezTo>
                    <a:pt x="118" y="7274"/>
                    <a:pt x="71" y="7265"/>
                    <a:pt x="26" y="7253"/>
                  </a:cubicBezTo>
                  <a:lnTo>
                    <a:pt x="26" y="7253"/>
                  </a:lnTo>
                  <a:cubicBezTo>
                    <a:pt x="16" y="7430"/>
                    <a:pt x="19" y="7611"/>
                    <a:pt x="33" y="7790"/>
                  </a:cubicBezTo>
                  <a:lnTo>
                    <a:pt x="22" y="7811"/>
                  </a:lnTo>
                  <a:cubicBezTo>
                    <a:pt x="12" y="7834"/>
                    <a:pt x="22" y="7851"/>
                    <a:pt x="40" y="7858"/>
                  </a:cubicBezTo>
                  <a:lnTo>
                    <a:pt x="40" y="7865"/>
                  </a:lnTo>
                  <a:cubicBezTo>
                    <a:pt x="37" y="7866"/>
                    <a:pt x="36" y="7866"/>
                    <a:pt x="34" y="7868"/>
                  </a:cubicBezTo>
                  <a:cubicBezTo>
                    <a:pt x="0" y="7889"/>
                    <a:pt x="16" y="7928"/>
                    <a:pt x="43" y="7937"/>
                  </a:cubicBezTo>
                  <a:cubicBezTo>
                    <a:pt x="33" y="7978"/>
                    <a:pt x="59" y="8031"/>
                    <a:pt x="105" y="8031"/>
                  </a:cubicBezTo>
                  <a:cubicBezTo>
                    <a:pt x="108" y="8031"/>
                    <a:pt x="111" y="8030"/>
                    <a:pt x="115" y="8030"/>
                  </a:cubicBezTo>
                  <a:cubicBezTo>
                    <a:pt x="358" y="7985"/>
                    <a:pt x="593" y="7964"/>
                    <a:pt x="822" y="7964"/>
                  </a:cubicBezTo>
                  <a:cubicBezTo>
                    <a:pt x="1984" y="7964"/>
                    <a:pt x="2984" y="8495"/>
                    <a:pt x="4044" y="9045"/>
                  </a:cubicBezTo>
                  <a:cubicBezTo>
                    <a:pt x="4849" y="9462"/>
                    <a:pt x="5719" y="9883"/>
                    <a:pt x="6640" y="9883"/>
                  </a:cubicBezTo>
                  <a:cubicBezTo>
                    <a:pt x="6751" y="9883"/>
                    <a:pt x="6863" y="9877"/>
                    <a:pt x="6975" y="9864"/>
                  </a:cubicBezTo>
                  <a:cubicBezTo>
                    <a:pt x="8118" y="9733"/>
                    <a:pt x="9114" y="9087"/>
                    <a:pt x="10278" y="8987"/>
                  </a:cubicBezTo>
                  <a:cubicBezTo>
                    <a:pt x="10426" y="8974"/>
                    <a:pt x="10571" y="8968"/>
                    <a:pt x="10714" y="8968"/>
                  </a:cubicBezTo>
                  <a:cubicBezTo>
                    <a:pt x="11795" y="8968"/>
                    <a:pt x="12756" y="9310"/>
                    <a:pt x="13812" y="9594"/>
                  </a:cubicBezTo>
                  <a:cubicBezTo>
                    <a:pt x="14193" y="9696"/>
                    <a:pt x="14578" y="9766"/>
                    <a:pt x="14957" y="9766"/>
                  </a:cubicBezTo>
                  <a:cubicBezTo>
                    <a:pt x="15405" y="9766"/>
                    <a:pt x="15843" y="9669"/>
                    <a:pt x="16255" y="9412"/>
                  </a:cubicBezTo>
                  <a:cubicBezTo>
                    <a:pt x="16730" y="9114"/>
                    <a:pt x="17105" y="8678"/>
                    <a:pt x="17604" y="8411"/>
                  </a:cubicBezTo>
                  <a:cubicBezTo>
                    <a:pt x="18044" y="8177"/>
                    <a:pt x="18518" y="8131"/>
                    <a:pt x="19003" y="8131"/>
                  </a:cubicBezTo>
                  <a:cubicBezTo>
                    <a:pt x="19080" y="8131"/>
                    <a:pt x="19157" y="8133"/>
                    <a:pt x="19235" y="8134"/>
                  </a:cubicBezTo>
                  <a:cubicBezTo>
                    <a:pt x="19447" y="8140"/>
                    <a:pt x="19660" y="8147"/>
                    <a:pt x="19873" y="8147"/>
                  </a:cubicBezTo>
                  <a:cubicBezTo>
                    <a:pt x="20555" y="8147"/>
                    <a:pt x="21223" y="8069"/>
                    <a:pt x="21771" y="7587"/>
                  </a:cubicBezTo>
                  <a:cubicBezTo>
                    <a:pt x="22414" y="7019"/>
                    <a:pt x="22736" y="6121"/>
                    <a:pt x="22793" y="5282"/>
                  </a:cubicBezTo>
                  <a:cubicBezTo>
                    <a:pt x="22918" y="3441"/>
                    <a:pt x="21757" y="1832"/>
                    <a:pt x="20052" y="1246"/>
                  </a:cubicBezTo>
                  <a:cubicBezTo>
                    <a:pt x="21320" y="999"/>
                    <a:pt x="22594" y="760"/>
                    <a:pt x="23864" y="512"/>
                  </a:cubicBezTo>
                  <a:cubicBezTo>
                    <a:pt x="23921" y="502"/>
                    <a:pt x="23938" y="446"/>
                    <a:pt x="23925" y="405"/>
                  </a:cubicBezTo>
                  <a:cubicBezTo>
                    <a:pt x="23925" y="403"/>
                    <a:pt x="23928" y="399"/>
                    <a:pt x="23925" y="398"/>
                  </a:cubicBezTo>
                  <a:cubicBezTo>
                    <a:pt x="23915" y="323"/>
                    <a:pt x="23894" y="251"/>
                    <a:pt x="23859" y="182"/>
                  </a:cubicBezTo>
                  <a:cubicBezTo>
                    <a:pt x="23838" y="143"/>
                    <a:pt x="23812" y="100"/>
                    <a:pt x="23780" y="67"/>
                  </a:cubicBezTo>
                  <a:cubicBezTo>
                    <a:pt x="23780" y="34"/>
                    <a:pt x="23759" y="0"/>
                    <a:pt x="2372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3"/>
            <p:cNvSpPr/>
            <p:nvPr/>
          </p:nvSpPr>
          <p:spPr>
            <a:xfrm>
              <a:off x="6876075" y="300900"/>
              <a:ext cx="69350" cy="15125"/>
            </a:xfrm>
            <a:custGeom>
              <a:avLst/>
              <a:gdLst/>
              <a:ahLst/>
              <a:cxnLst/>
              <a:rect l="l" t="t" r="r" b="b"/>
              <a:pathLst>
                <a:path w="2774" h="605" extrusionOk="0">
                  <a:moveTo>
                    <a:pt x="2773" y="0"/>
                  </a:moveTo>
                  <a:cubicBezTo>
                    <a:pt x="2753" y="4"/>
                    <a:pt x="2733" y="9"/>
                    <a:pt x="2712" y="13"/>
                  </a:cubicBezTo>
                  <a:lnTo>
                    <a:pt x="2712" y="13"/>
                  </a:lnTo>
                  <a:cubicBezTo>
                    <a:pt x="2733" y="9"/>
                    <a:pt x="2753" y="4"/>
                    <a:pt x="2773" y="0"/>
                  </a:cubicBezTo>
                  <a:close/>
                  <a:moveTo>
                    <a:pt x="2712" y="13"/>
                  </a:moveTo>
                  <a:lnTo>
                    <a:pt x="2712" y="13"/>
                  </a:lnTo>
                  <a:cubicBezTo>
                    <a:pt x="1857" y="191"/>
                    <a:pt x="998" y="362"/>
                    <a:pt x="143" y="569"/>
                  </a:cubicBezTo>
                  <a:cubicBezTo>
                    <a:pt x="97" y="580"/>
                    <a:pt x="49" y="592"/>
                    <a:pt x="1" y="604"/>
                  </a:cubicBezTo>
                  <a:cubicBezTo>
                    <a:pt x="902" y="399"/>
                    <a:pt x="1808" y="201"/>
                    <a:pt x="2712" y="1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23"/>
            <p:cNvSpPr/>
            <p:nvPr/>
          </p:nvSpPr>
          <p:spPr>
            <a:xfrm>
              <a:off x="6949775" y="294575"/>
              <a:ext cx="25075" cy="5425"/>
            </a:xfrm>
            <a:custGeom>
              <a:avLst/>
              <a:gdLst/>
              <a:ahLst/>
              <a:cxnLst/>
              <a:rect l="l" t="t" r="r" b="b"/>
              <a:pathLst>
                <a:path w="1003" h="217" extrusionOk="0">
                  <a:moveTo>
                    <a:pt x="996" y="0"/>
                  </a:moveTo>
                  <a:cubicBezTo>
                    <a:pt x="748" y="56"/>
                    <a:pt x="501" y="111"/>
                    <a:pt x="254" y="163"/>
                  </a:cubicBezTo>
                  <a:lnTo>
                    <a:pt x="254" y="163"/>
                  </a:lnTo>
                  <a:cubicBezTo>
                    <a:pt x="503" y="111"/>
                    <a:pt x="753" y="59"/>
                    <a:pt x="1003" y="8"/>
                  </a:cubicBezTo>
                  <a:lnTo>
                    <a:pt x="996" y="0"/>
                  </a:lnTo>
                  <a:close/>
                  <a:moveTo>
                    <a:pt x="254" y="163"/>
                  </a:moveTo>
                  <a:lnTo>
                    <a:pt x="254" y="163"/>
                  </a:lnTo>
                  <a:cubicBezTo>
                    <a:pt x="169" y="181"/>
                    <a:pt x="85" y="199"/>
                    <a:pt x="0" y="216"/>
                  </a:cubicBezTo>
                  <a:cubicBezTo>
                    <a:pt x="85" y="199"/>
                    <a:pt x="169" y="181"/>
                    <a:pt x="254" y="16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23"/>
            <p:cNvSpPr/>
            <p:nvPr/>
          </p:nvSpPr>
          <p:spPr>
            <a:xfrm>
              <a:off x="6479925" y="279500"/>
              <a:ext cx="590050" cy="190300"/>
            </a:xfrm>
            <a:custGeom>
              <a:avLst/>
              <a:gdLst/>
              <a:ahLst/>
              <a:cxnLst/>
              <a:rect l="l" t="t" r="r" b="b"/>
              <a:pathLst>
                <a:path w="23602" h="7612" extrusionOk="0">
                  <a:moveTo>
                    <a:pt x="23486" y="1"/>
                  </a:moveTo>
                  <a:cubicBezTo>
                    <a:pt x="19359" y="872"/>
                    <a:pt x="15177" y="1613"/>
                    <a:pt x="11125" y="2797"/>
                  </a:cubicBezTo>
                  <a:cubicBezTo>
                    <a:pt x="10236" y="3057"/>
                    <a:pt x="9354" y="3340"/>
                    <a:pt x="8477" y="3639"/>
                  </a:cubicBezTo>
                  <a:cubicBezTo>
                    <a:pt x="8180" y="3752"/>
                    <a:pt x="7884" y="3861"/>
                    <a:pt x="7586" y="3959"/>
                  </a:cubicBezTo>
                  <a:cubicBezTo>
                    <a:pt x="7532" y="3976"/>
                    <a:pt x="7479" y="3992"/>
                    <a:pt x="7424" y="4010"/>
                  </a:cubicBezTo>
                  <a:cubicBezTo>
                    <a:pt x="6760" y="4252"/>
                    <a:pt x="6099" y="4504"/>
                    <a:pt x="5443" y="4768"/>
                  </a:cubicBezTo>
                  <a:cubicBezTo>
                    <a:pt x="4529" y="5138"/>
                    <a:pt x="3626" y="5528"/>
                    <a:pt x="2731" y="5939"/>
                  </a:cubicBezTo>
                  <a:cubicBezTo>
                    <a:pt x="1848" y="6345"/>
                    <a:pt x="599" y="6727"/>
                    <a:pt x="3" y="7547"/>
                  </a:cubicBezTo>
                  <a:cubicBezTo>
                    <a:pt x="0" y="7568"/>
                    <a:pt x="0" y="7591"/>
                    <a:pt x="0" y="7612"/>
                  </a:cubicBezTo>
                  <a:cubicBezTo>
                    <a:pt x="3427" y="5366"/>
                    <a:pt x="7493" y="3941"/>
                    <a:pt x="11406" y="2841"/>
                  </a:cubicBezTo>
                  <a:cubicBezTo>
                    <a:pt x="15407" y="1717"/>
                    <a:pt x="19509" y="920"/>
                    <a:pt x="23602" y="211"/>
                  </a:cubicBezTo>
                  <a:cubicBezTo>
                    <a:pt x="23589" y="169"/>
                    <a:pt x="23571" y="128"/>
                    <a:pt x="23548" y="88"/>
                  </a:cubicBezTo>
                  <a:cubicBezTo>
                    <a:pt x="23528" y="57"/>
                    <a:pt x="23506" y="29"/>
                    <a:pt x="2348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23"/>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3"/>
            <p:cNvSpPr/>
            <p:nvPr/>
          </p:nvSpPr>
          <p:spPr>
            <a:xfrm>
              <a:off x="6486675" y="310175"/>
              <a:ext cx="554925" cy="206275"/>
            </a:xfrm>
            <a:custGeom>
              <a:avLst/>
              <a:gdLst/>
              <a:ahLst/>
              <a:cxnLst/>
              <a:rect l="l" t="t" r="r" b="b"/>
              <a:pathLst>
                <a:path w="22197" h="8251" extrusionOk="0">
                  <a:moveTo>
                    <a:pt x="19276" y="1"/>
                  </a:moveTo>
                  <a:cubicBezTo>
                    <a:pt x="19271" y="1"/>
                    <a:pt x="19265" y="1"/>
                    <a:pt x="19260" y="2"/>
                  </a:cubicBezTo>
                  <a:cubicBezTo>
                    <a:pt x="19143" y="25"/>
                    <a:pt x="19028" y="49"/>
                    <a:pt x="18911" y="73"/>
                  </a:cubicBezTo>
                  <a:cubicBezTo>
                    <a:pt x="18907" y="69"/>
                    <a:pt x="18902" y="67"/>
                    <a:pt x="18896" y="67"/>
                  </a:cubicBezTo>
                  <a:cubicBezTo>
                    <a:pt x="18887" y="67"/>
                    <a:pt x="18877" y="73"/>
                    <a:pt x="18870" y="81"/>
                  </a:cubicBezTo>
                  <a:cubicBezTo>
                    <a:pt x="17091" y="440"/>
                    <a:pt x="15314" y="819"/>
                    <a:pt x="13551" y="1250"/>
                  </a:cubicBezTo>
                  <a:cubicBezTo>
                    <a:pt x="13540" y="1230"/>
                    <a:pt x="13517" y="1218"/>
                    <a:pt x="13496" y="1218"/>
                  </a:cubicBezTo>
                  <a:cubicBezTo>
                    <a:pt x="13474" y="1218"/>
                    <a:pt x="13453" y="1231"/>
                    <a:pt x="13449" y="1261"/>
                  </a:cubicBezTo>
                  <a:cubicBezTo>
                    <a:pt x="13446" y="1266"/>
                    <a:pt x="13446" y="1271"/>
                    <a:pt x="13446" y="1274"/>
                  </a:cubicBezTo>
                  <a:cubicBezTo>
                    <a:pt x="13329" y="1304"/>
                    <a:pt x="13209" y="1330"/>
                    <a:pt x="13090" y="1360"/>
                  </a:cubicBezTo>
                  <a:cubicBezTo>
                    <a:pt x="13075" y="1287"/>
                    <a:pt x="13048" y="1223"/>
                    <a:pt x="13000" y="1181"/>
                  </a:cubicBezTo>
                  <a:cubicBezTo>
                    <a:pt x="12983" y="1165"/>
                    <a:pt x="12960" y="1157"/>
                    <a:pt x="12938" y="1157"/>
                  </a:cubicBezTo>
                  <a:cubicBezTo>
                    <a:pt x="12903" y="1157"/>
                    <a:pt x="12869" y="1175"/>
                    <a:pt x="12855" y="1209"/>
                  </a:cubicBezTo>
                  <a:cubicBezTo>
                    <a:pt x="12852" y="1218"/>
                    <a:pt x="12846" y="1229"/>
                    <a:pt x="12843" y="1239"/>
                  </a:cubicBezTo>
                  <a:cubicBezTo>
                    <a:pt x="12829" y="1275"/>
                    <a:pt x="12836" y="1336"/>
                    <a:pt x="12881" y="1352"/>
                  </a:cubicBezTo>
                  <a:cubicBezTo>
                    <a:pt x="12888" y="1353"/>
                    <a:pt x="12895" y="1357"/>
                    <a:pt x="12903" y="1359"/>
                  </a:cubicBezTo>
                  <a:cubicBezTo>
                    <a:pt x="12910" y="1362"/>
                    <a:pt x="12918" y="1363"/>
                    <a:pt x="12927" y="1363"/>
                  </a:cubicBezTo>
                  <a:cubicBezTo>
                    <a:pt x="12934" y="1363"/>
                    <a:pt x="12942" y="1362"/>
                    <a:pt x="12949" y="1360"/>
                  </a:cubicBezTo>
                  <a:lnTo>
                    <a:pt x="12949" y="1360"/>
                  </a:lnTo>
                  <a:cubicBezTo>
                    <a:pt x="12946" y="1371"/>
                    <a:pt x="12943" y="1386"/>
                    <a:pt x="12942" y="1398"/>
                  </a:cubicBezTo>
                  <a:cubicBezTo>
                    <a:pt x="11940" y="1650"/>
                    <a:pt x="10944" y="1918"/>
                    <a:pt x="9955" y="2213"/>
                  </a:cubicBezTo>
                  <a:cubicBezTo>
                    <a:pt x="9942" y="2162"/>
                    <a:pt x="9909" y="2115"/>
                    <a:pt x="9843" y="2063"/>
                  </a:cubicBezTo>
                  <a:cubicBezTo>
                    <a:pt x="9828" y="2052"/>
                    <a:pt x="9813" y="2047"/>
                    <a:pt x="9798" y="2047"/>
                  </a:cubicBezTo>
                  <a:cubicBezTo>
                    <a:pt x="9748" y="2047"/>
                    <a:pt x="9706" y="2102"/>
                    <a:pt x="9739" y="2155"/>
                  </a:cubicBezTo>
                  <a:cubicBezTo>
                    <a:pt x="9757" y="2183"/>
                    <a:pt x="9767" y="2221"/>
                    <a:pt x="9771" y="2268"/>
                  </a:cubicBezTo>
                  <a:cubicBezTo>
                    <a:pt x="9623" y="2313"/>
                    <a:pt x="9472" y="2355"/>
                    <a:pt x="9322" y="2402"/>
                  </a:cubicBezTo>
                  <a:cubicBezTo>
                    <a:pt x="8560" y="2638"/>
                    <a:pt x="7797" y="2889"/>
                    <a:pt x="7039" y="3159"/>
                  </a:cubicBezTo>
                  <a:cubicBezTo>
                    <a:pt x="7028" y="3142"/>
                    <a:pt x="7007" y="3133"/>
                    <a:pt x="6986" y="3133"/>
                  </a:cubicBezTo>
                  <a:cubicBezTo>
                    <a:pt x="6960" y="3133"/>
                    <a:pt x="6933" y="3148"/>
                    <a:pt x="6923" y="3180"/>
                  </a:cubicBezTo>
                  <a:cubicBezTo>
                    <a:pt x="6922" y="3188"/>
                    <a:pt x="6921" y="3195"/>
                    <a:pt x="6919" y="3203"/>
                  </a:cubicBezTo>
                  <a:cubicBezTo>
                    <a:pt x="6669" y="3293"/>
                    <a:pt x="6421" y="3383"/>
                    <a:pt x="6174" y="3476"/>
                  </a:cubicBezTo>
                  <a:cubicBezTo>
                    <a:pt x="6169" y="3433"/>
                    <a:pt x="6131" y="3402"/>
                    <a:pt x="6094" y="3402"/>
                  </a:cubicBezTo>
                  <a:cubicBezTo>
                    <a:pt x="6070" y="3402"/>
                    <a:pt x="6046" y="3415"/>
                    <a:pt x="6033" y="3445"/>
                  </a:cubicBezTo>
                  <a:cubicBezTo>
                    <a:pt x="6018" y="3478"/>
                    <a:pt x="6004" y="3513"/>
                    <a:pt x="5990" y="3547"/>
                  </a:cubicBezTo>
                  <a:cubicBezTo>
                    <a:pt x="3916" y="4339"/>
                    <a:pt x="1896" y="5289"/>
                    <a:pt x="51" y="6492"/>
                  </a:cubicBezTo>
                  <a:cubicBezTo>
                    <a:pt x="1" y="6525"/>
                    <a:pt x="36" y="6588"/>
                    <a:pt x="83" y="6588"/>
                  </a:cubicBezTo>
                  <a:cubicBezTo>
                    <a:pt x="92" y="6588"/>
                    <a:pt x="101" y="6586"/>
                    <a:pt x="110" y="6581"/>
                  </a:cubicBezTo>
                  <a:cubicBezTo>
                    <a:pt x="956" y="6115"/>
                    <a:pt x="1810" y="5677"/>
                    <a:pt x="2671" y="5261"/>
                  </a:cubicBezTo>
                  <a:lnTo>
                    <a:pt x="2671" y="5261"/>
                  </a:lnTo>
                  <a:cubicBezTo>
                    <a:pt x="2490" y="5813"/>
                    <a:pt x="2459" y="6396"/>
                    <a:pt x="2620" y="6964"/>
                  </a:cubicBezTo>
                  <a:cubicBezTo>
                    <a:pt x="2625" y="6981"/>
                    <a:pt x="2639" y="6988"/>
                    <a:pt x="2654" y="6988"/>
                  </a:cubicBezTo>
                  <a:cubicBezTo>
                    <a:pt x="2676" y="6988"/>
                    <a:pt x="2698" y="6973"/>
                    <a:pt x="2694" y="6948"/>
                  </a:cubicBezTo>
                  <a:cubicBezTo>
                    <a:pt x="2585" y="6344"/>
                    <a:pt x="2609" y="5762"/>
                    <a:pt x="2819" y="5190"/>
                  </a:cubicBezTo>
                  <a:cubicBezTo>
                    <a:pt x="2968" y="5118"/>
                    <a:pt x="3117" y="5049"/>
                    <a:pt x="3265" y="4980"/>
                  </a:cubicBezTo>
                  <a:lnTo>
                    <a:pt x="3265" y="4980"/>
                  </a:lnTo>
                  <a:cubicBezTo>
                    <a:pt x="3048" y="5549"/>
                    <a:pt x="3004" y="6172"/>
                    <a:pt x="3145" y="6763"/>
                  </a:cubicBezTo>
                  <a:cubicBezTo>
                    <a:pt x="3147" y="6770"/>
                    <a:pt x="3152" y="6772"/>
                    <a:pt x="3158" y="6772"/>
                  </a:cubicBezTo>
                  <a:cubicBezTo>
                    <a:pt x="3165" y="6772"/>
                    <a:pt x="3173" y="6767"/>
                    <a:pt x="3172" y="6757"/>
                  </a:cubicBezTo>
                  <a:cubicBezTo>
                    <a:pt x="3090" y="6146"/>
                    <a:pt x="3143" y="5577"/>
                    <a:pt x="3340" y="4993"/>
                  </a:cubicBezTo>
                  <a:cubicBezTo>
                    <a:pt x="3345" y="4974"/>
                    <a:pt x="3340" y="4960"/>
                    <a:pt x="3329" y="4950"/>
                  </a:cubicBezTo>
                  <a:cubicBezTo>
                    <a:pt x="4168" y="4561"/>
                    <a:pt x="5015" y="4191"/>
                    <a:pt x="5872" y="3849"/>
                  </a:cubicBezTo>
                  <a:lnTo>
                    <a:pt x="5872" y="3849"/>
                  </a:lnTo>
                  <a:cubicBezTo>
                    <a:pt x="5370" y="5260"/>
                    <a:pt x="5490" y="6885"/>
                    <a:pt x="6133" y="8226"/>
                  </a:cubicBezTo>
                  <a:cubicBezTo>
                    <a:pt x="6141" y="8243"/>
                    <a:pt x="6156" y="8250"/>
                    <a:pt x="6172" y="8250"/>
                  </a:cubicBezTo>
                  <a:cubicBezTo>
                    <a:pt x="6197" y="8250"/>
                    <a:pt x="6221" y="8230"/>
                    <a:pt x="6209" y="8199"/>
                  </a:cubicBezTo>
                  <a:cubicBezTo>
                    <a:pt x="5606" y="6724"/>
                    <a:pt x="5601" y="5248"/>
                    <a:pt x="6083" y="3764"/>
                  </a:cubicBezTo>
                  <a:cubicBezTo>
                    <a:pt x="6340" y="3664"/>
                    <a:pt x="6596" y="3567"/>
                    <a:pt x="6853" y="3469"/>
                  </a:cubicBezTo>
                  <a:lnTo>
                    <a:pt x="6853" y="3469"/>
                  </a:lnTo>
                  <a:cubicBezTo>
                    <a:pt x="6554" y="4780"/>
                    <a:pt x="6611" y="6115"/>
                    <a:pt x="6998" y="7407"/>
                  </a:cubicBezTo>
                  <a:cubicBezTo>
                    <a:pt x="7001" y="7416"/>
                    <a:pt x="7007" y="7419"/>
                    <a:pt x="7014" y="7419"/>
                  </a:cubicBezTo>
                  <a:cubicBezTo>
                    <a:pt x="7026" y="7419"/>
                    <a:pt x="7038" y="7409"/>
                    <a:pt x="7034" y="7394"/>
                  </a:cubicBezTo>
                  <a:cubicBezTo>
                    <a:pt x="6681" y="6076"/>
                    <a:pt x="6676" y="4737"/>
                    <a:pt x="6991" y="3419"/>
                  </a:cubicBezTo>
                  <a:cubicBezTo>
                    <a:pt x="7780" y="3125"/>
                    <a:pt x="8578" y="2854"/>
                    <a:pt x="9390" y="2603"/>
                  </a:cubicBezTo>
                  <a:cubicBezTo>
                    <a:pt x="9511" y="2564"/>
                    <a:pt x="9633" y="2530"/>
                    <a:pt x="9754" y="2494"/>
                  </a:cubicBezTo>
                  <a:lnTo>
                    <a:pt x="9754" y="2494"/>
                  </a:lnTo>
                  <a:cubicBezTo>
                    <a:pt x="9691" y="2885"/>
                    <a:pt x="9462" y="3458"/>
                    <a:pt x="9427" y="3674"/>
                  </a:cubicBezTo>
                  <a:cubicBezTo>
                    <a:pt x="9362" y="4064"/>
                    <a:pt x="9331" y="4462"/>
                    <a:pt x="9333" y="4857"/>
                  </a:cubicBezTo>
                  <a:cubicBezTo>
                    <a:pt x="9338" y="5751"/>
                    <a:pt x="9521" y="6625"/>
                    <a:pt x="9884" y="7444"/>
                  </a:cubicBezTo>
                  <a:cubicBezTo>
                    <a:pt x="9891" y="7460"/>
                    <a:pt x="9905" y="7467"/>
                    <a:pt x="9918" y="7467"/>
                  </a:cubicBezTo>
                  <a:cubicBezTo>
                    <a:pt x="9939" y="7467"/>
                    <a:pt x="9960" y="7448"/>
                    <a:pt x="9950" y="7421"/>
                  </a:cubicBezTo>
                  <a:cubicBezTo>
                    <a:pt x="9569" y="6320"/>
                    <a:pt x="9397" y="5185"/>
                    <a:pt x="9547" y="4021"/>
                  </a:cubicBezTo>
                  <a:cubicBezTo>
                    <a:pt x="9616" y="3485"/>
                    <a:pt x="9829" y="3008"/>
                    <a:pt x="9931" y="2485"/>
                  </a:cubicBezTo>
                  <a:cubicBezTo>
                    <a:pt x="9935" y="2468"/>
                    <a:pt x="9936" y="2454"/>
                    <a:pt x="9941" y="2440"/>
                  </a:cubicBezTo>
                  <a:cubicBezTo>
                    <a:pt x="10922" y="2148"/>
                    <a:pt x="11910" y="1881"/>
                    <a:pt x="12903" y="1631"/>
                  </a:cubicBezTo>
                  <a:lnTo>
                    <a:pt x="12903" y="1631"/>
                  </a:lnTo>
                  <a:cubicBezTo>
                    <a:pt x="12867" y="1867"/>
                    <a:pt x="12842" y="2130"/>
                    <a:pt x="12842" y="2158"/>
                  </a:cubicBezTo>
                  <a:cubicBezTo>
                    <a:pt x="12842" y="2497"/>
                    <a:pt x="12856" y="2835"/>
                    <a:pt x="12884" y="3173"/>
                  </a:cubicBezTo>
                  <a:cubicBezTo>
                    <a:pt x="12931" y="3721"/>
                    <a:pt x="13018" y="4266"/>
                    <a:pt x="13143" y="4801"/>
                  </a:cubicBezTo>
                  <a:cubicBezTo>
                    <a:pt x="13421" y="5982"/>
                    <a:pt x="13872" y="7161"/>
                    <a:pt x="14560" y="8168"/>
                  </a:cubicBezTo>
                  <a:cubicBezTo>
                    <a:pt x="14567" y="8177"/>
                    <a:pt x="14575" y="8181"/>
                    <a:pt x="14583" y="8181"/>
                  </a:cubicBezTo>
                  <a:cubicBezTo>
                    <a:pt x="14602" y="8181"/>
                    <a:pt x="14620" y="8158"/>
                    <a:pt x="14609" y="8134"/>
                  </a:cubicBezTo>
                  <a:cubicBezTo>
                    <a:pt x="13961" y="6859"/>
                    <a:pt x="13431" y="5581"/>
                    <a:pt x="13195" y="4164"/>
                  </a:cubicBezTo>
                  <a:cubicBezTo>
                    <a:pt x="13089" y="3529"/>
                    <a:pt x="13034" y="2886"/>
                    <a:pt x="13035" y="2242"/>
                  </a:cubicBezTo>
                  <a:cubicBezTo>
                    <a:pt x="13035" y="2091"/>
                    <a:pt x="13099" y="1818"/>
                    <a:pt x="13106" y="1578"/>
                  </a:cubicBezTo>
                  <a:cubicBezTo>
                    <a:pt x="13212" y="1551"/>
                    <a:pt x="13319" y="1527"/>
                    <a:pt x="13425" y="1500"/>
                  </a:cubicBezTo>
                  <a:lnTo>
                    <a:pt x="13425" y="1500"/>
                  </a:lnTo>
                  <a:cubicBezTo>
                    <a:pt x="13315" y="2752"/>
                    <a:pt x="13500" y="3985"/>
                    <a:pt x="13953" y="5162"/>
                  </a:cubicBezTo>
                  <a:cubicBezTo>
                    <a:pt x="13957" y="5173"/>
                    <a:pt x="13965" y="5177"/>
                    <a:pt x="13974" y="5177"/>
                  </a:cubicBezTo>
                  <a:cubicBezTo>
                    <a:pt x="13988" y="5177"/>
                    <a:pt x="14002" y="5164"/>
                    <a:pt x="13995" y="5148"/>
                  </a:cubicBezTo>
                  <a:cubicBezTo>
                    <a:pt x="13569" y="3952"/>
                    <a:pt x="13428" y="2727"/>
                    <a:pt x="13544" y="1472"/>
                  </a:cubicBezTo>
                  <a:cubicBezTo>
                    <a:pt x="14451" y="1249"/>
                    <a:pt x="15362" y="1040"/>
                    <a:pt x="16275" y="839"/>
                  </a:cubicBezTo>
                  <a:cubicBezTo>
                    <a:pt x="16397" y="3167"/>
                    <a:pt x="17793" y="5454"/>
                    <a:pt x="19763" y="6674"/>
                  </a:cubicBezTo>
                  <a:cubicBezTo>
                    <a:pt x="19768" y="6677"/>
                    <a:pt x="19773" y="6679"/>
                    <a:pt x="19778" y="6679"/>
                  </a:cubicBezTo>
                  <a:cubicBezTo>
                    <a:pt x="19806" y="6679"/>
                    <a:pt x="19828" y="6635"/>
                    <a:pt x="19802" y="6616"/>
                  </a:cubicBezTo>
                  <a:cubicBezTo>
                    <a:pt x="17865" y="5176"/>
                    <a:pt x="16746" y="3181"/>
                    <a:pt x="16450" y="802"/>
                  </a:cubicBezTo>
                  <a:cubicBezTo>
                    <a:pt x="17271" y="626"/>
                    <a:pt x="18094" y="457"/>
                    <a:pt x="18916" y="291"/>
                  </a:cubicBezTo>
                  <a:cubicBezTo>
                    <a:pt x="19098" y="842"/>
                    <a:pt x="19424" y="1386"/>
                    <a:pt x="19717" y="1873"/>
                  </a:cubicBezTo>
                  <a:cubicBezTo>
                    <a:pt x="19722" y="1880"/>
                    <a:pt x="19727" y="1883"/>
                    <a:pt x="19733" y="1883"/>
                  </a:cubicBezTo>
                  <a:cubicBezTo>
                    <a:pt x="19747" y="1883"/>
                    <a:pt x="19761" y="1866"/>
                    <a:pt x="19753" y="1850"/>
                  </a:cubicBezTo>
                  <a:cubicBezTo>
                    <a:pt x="19465" y="1339"/>
                    <a:pt x="19263" y="795"/>
                    <a:pt x="19013" y="272"/>
                  </a:cubicBezTo>
                  <a:cubicBezTo>
                    <a:pt x="19092" y="256"/>
                    <a:pt x="19170" y="239"/>
                    <a:pt x="19249" y="224"/>
                  </a:cubicBezTo>
                  <a:cubicBezTo>
                    <a:pt x="19706" y="1514"/>
                    <a:pt x="20840" y="2550"/>
                    <a:pt x="22134" y="2953"/>
                  </a:cubicBezTo>
                  <a:cubicBezTo>
                    <a:pt x="22138" y="2954"/>
                    <a:pt x="22141" y="2954"/>
                    <a:pt x="22144" y="2954"/>
                  </a:cubicBezTo>
                  <a:cubicBezTo>
                    <a:pt x="22180" y="2954"/>
                    <a:pt x="22196" y="2893"/>
                    <a:pt x="22160" y="2876"/>
                  </a:cubicBezTo>
                  <a:cubicBezTo>
                    <a:pt x="20854" y="2330"/>
                    <a:pt x="19960" y="1422"/>
                    <a:pt x="19366" y="149"/>
                  </a:cubicBezTo>
                  <a:cubicBezTo>
                    <a:pt x="19366" y="146"/>
                    <a:pt x="19364" y="145"/>
                    <a:pt x="19362" y="143"/>
                  </a:cubicBezTo>
                  <a:cubicBezTo>
                    <a:pt x="19384" y="79"/>
                    <a:pt x="19354" y="1"/>
                    <a:pt x="1927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23"/>
            <p:cNvSpPr/>
            <p:nvPr/>
          </p:nvSpPr>
          <p:spPr>
            <a:xfrm>
              <a:off x="6574700" y="342100"/>
              <a:ext cx="66275" cy="46475"/>
            </a:xfrm>
            <a:custGeom>
              <a:avLst/>
              <a:gdLst/>
              <a:ahLst/>
              <a:cxnLst/>
              <a:rect l="l" t="t" r="r" b="b"/>
              <a:pathLst>
                <a:path w="2651" h="1859" extrusionOk="0">
                  <a:moveTo>
                    <a:pt x="68" y="1"/>
                  </a:moveTo>
                  <a:cubicBezTo>
                    <a:pt x="33" y="1"/>
                    <a:pt x="0" y="37"/>
                    <a:pt x="27" y="75"/>
                  </a:cubicBezTo>
                  <a:cubicBezTo>
                    <a:pt x="641" y="947"/>
                    <a:pt x="1430" y="1748"/>
                    <a:pt x="2544" y="1858"/>
                  </a:cubicBezTo>
                  <a:cubicBezTo>
                    <a:pt x="2547" y="1858"/>
                    <a:pt x="2549" y="1858"/>
                    <a:pt x="2552" y="1858"/>
                  </a:cubicBezTo>
                  <a:cubicBezTo>
                    <a:pt x="2630" y="1858"/>
                    <a:pt x="2650" y="1735"/>
                    <a:pt x="2568" y="1726"/>
                  </a:cubicBezTo>
                  <a:cubicBezTo>
                    <a:pt x="1457" y="1621"/>
                    <a:pt x="775" y="829"/>
                    <a:pt x="106" y="20"/>
                  </a:cubicBezTo>
                  <a:cubicBezTo>
                    <a:pt x="95" y="6"/>
                    <a:pt x="81" y="1"/>
                    <a:pt x="6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23"/>
            <p:cNvSpPr/>
            <p:nvPr/>
          </p:nvSpPr>
          <p:spPr>
            <a:xfrm>
              <a:off x="6670725" y="234400"/>
              <a:ext cx="62975" cy="121250"/>
            </a:xfrm>
            <a:custGeom>
              <a:avLst/>
              <a:gdLst/>
              <a:ahLst/>
              <a:cxnLst/>
              <a:rect l="l" t="t" r="r" b="b"/>
              <a:pathLst>
                <a:path w="2519" h="4850" extrusionOk="0">
                  <a:moveTo>
                    <a:pt x="41" y="1"/>
                  </a:moveTo>
                  <a:cubicBezTo>
                    <a:pt x="20" y="1"/>
                    <a:pt x="1" y="15"/>
                    <a:pt x="2" y="43"/>
                  </a:cubicBezTo>
                  <a:cubicBezTo>
                    <a:pt x="105" y="1830"/>
                    <a:pt x="640" y="3965"/>
                    <a:pt x="2374" y="4840"/>
                  </a:cubicBezTo>
                  <a:cubicBezTo>
                    <a:pt x="2386" y="4846"/>
                    <a:pt x="2398" y="4849"/>
                    <a:pt x="2409" y="4849"/>
                  </a:cubicBezTo>
                  <a:cubicBezTo>
                    <a:pt x="2479" y="4849"/>
                    <a:pt x="2518" y="4742"/>
                    <a:pt x="2442" y="4700"/>
                  </a:cubicBezTo>
                  <a:cubicBezTo>
                    <a:pt x="674" y="3737"/>
                    <a:pt x="450" y="1820"/>
                    <a:pt x="87" y="38"/>
                  </a:cubicBezTo>
                  <a:cubicBezTo>
                    <a:pt x="81" y="13"/>
                    <a:pt x="61"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23"/>
            <p:cNvSpPr/>
            <p:nvPr/>
          </p:nvSpPr>
          <p:spPr>
            <a:xfrm>
              <a:off x="6792850" y="202650"/>
              <a:ext cx="20975" cy="128100"/>
            </a:xfrm>
            <a:custGeom>
              <a:avLst/>
              <a:gdLst/>
              <a:ahLst/>
              <a:cxnLst/>
              <a:rect l="l" t="t" r="r" b="b"/>
              <a:pathLst>
                <a:path w="839" h="5124" extrusionOk="0">
                  <a:moveTo>
                    <a:pt x="333" y="0"/>
                  </a:moveTo>
                  <a:cubicBezTo>
                    <a:pt x="319" y="0"/>
                    <a:pt x="304" y="8"/>
                    <a:pt x="298" y="27"/>
                  </a:cubicBezTo>
                  <a:cubicBezTo>
                    <a:pt x="0" y="988"/>
                    <a:pt x="67" y="2050"/>
                    <a:pt x="164" y="3038"/>
                  </a:cubicBezTo>
                  <a:cubicBezTo>
                    <a:pt x="224" y="3634"/>
                    <a:pt x="157" y="4707"/>
                    <a:pt x="702" y="5110"/>
                  </a:cubicBezTo>
                  <a:cubicBezTo>
                    <a:pt x="715" y="5120"/>
                    <a:pt x="729" y="5124"/>
                    <a:pt x="743" y="5124"/>
                  </a:cubicBezTo>
                  <a:cubicBezTo>
                    <a:pt x="792" y="5124"/>
                    <a:pt x="838" y="5073"/>
                    <a:pt x="801" y="5023"/>
                  </a:cubicBezTo>
                  <a:cubicBezTo>
                    <a:pt x="346" y="4403"/>
                    <a:pt x="366" y="3416"/>
                    <a:pt x="303" y="2675"/>
                  </a:cubicBezTo>
                  <a:cubicBezTo>
                    <a:pt x="225" y="1784"/>
                    <a:pt x="276" y="927"/>
                    <a:pt x="369" y="41"/>
                  </a:cubicBezTo>
                  <a:cubicBezTo>
                    <a:pt x="371" y="15"/>
                    <a:pt x="352" y="0"/>
                    <a:pt x="33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3"/>
            <p:cNvSpPr/>
            <p:nvPr/>
          </p:nvSpPr>
          <p:spPr>
            <a:xfrm>
              <a:off x="6875150" y="182975"/>
              <a:ext cx="24075" cy="130850"/>
            </a:xfrm>
            <a:custGeom>
              <a:avLst/>
              <a:gdLst/>
              <a:ahLst/>
              <a:cxnLst/>
              <a:rect l="l" t="t" r="r" b="b"/>
              <a:pathLst>
                <a:path w="963" h="5234" extrusionOk="0">
                  <a:moveTo>
                    <a:pt x="909" y="0"/>
                  </a:moveTo>
                  <a:cubicBezTo>
                    <a:pt x="898" y="0"/>
                    <a:pt x="888" y="5"/>
                    <a:pt x="879" y="14"/>
                  </a:cubicBezTo>
                  <a:cubicBezTo>
                    <a:pt x="234" y="787"/>
                    <a:pt x="152" y="1870"/>
                    <a:pt x="138" y="2838"/>
                  </a:cubicBezTo>
                  <a:cubicBezTo>
                    <a:pt x="128" y="3600"/>
                    <a:pt x="74" y="4662"/>
                    <a:pt x="703" y="5218"/>
                  </a:cubicBezTo>
                  <a:cubicBezTo>
                    <a:pt x="715" y="5229"/>
                    <a:pt x="728" y="5234"/>
                    <a:pt x="740" y="5234"/>
                  </a:cubicBezTo>
                  <a:cubicBezTo>
                    <a:pt x="779" y="5234"/>
                    <a:pt x="809" y="5184"/>
                    <a:pt x="787" y="5142"/>
                  </a:cubicBezTo>
                  <a:cubicBezTo>
                    <a:pt x="1" y="3632"/>
                    <a:pt x="173" y="1546"/>
                    <a:pt x="947" y="58"/>
                  </a:cubicBezTo>
                  <a:cubicBezTo>
                    <a:pt x="962" y="29"/>
                    <a:pt x="936" y="0"/>
                    <a:pt x="90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3"/>
            <p:cNvSpPr/>
            <p:nvPr/>
          </p:nvSpPr>
          <p:spPr>
            <a:xfrm>
              <a:off x="6964350" y="205700"/>
              <a:ext cx="49800" cy="92400"/>
            </a:xfrm>
            <a:custGeom>
              <a:avLst/>
              <a:gdLst/>
              <a:ahLst/>
              <a:cxnLst/>
              <a:rect l="l" t="t" r="r" b="b"/>
              <a:pathLst>
                <a:path w="1992" h="3696" extrusionOk="0">
                  <a:moveTo>
                    <a:pt x="1941" y="1"/>
                  </a:moveTo>
                  <a:cubicBezTo>
                    <a:pt x="1936" y="1"/>
                    <a:pt x="1931" y="2"/>
                    <a:pt x="1926" y="3"/>
                  </a:cubicBezTo>
                  <a:cubicBezTo>
                    <a:pt x="1339" y="238"/>
                    <a:pt x="924" y="774"/>
                    <a:pt x="647" y="1328"/>
                  </a:cubicBezTo>
                  <a:cubicBezTo>
                    <a:pt x="337" y="1946"/>
                    <a:pt x="1" y="2902"/>
                    <a:pt x="64" y="3596"/>
                  </a:cubicBezTo>
                  <a:cubicBezTo>
                    <a:pt x="68" y="3639"/>
                    <a:pt x="99" y="3674"/>
                    <a:pt x="142" y="3683"/>
                  </a:cubicBezTo>
                  <a:lnTo>
                    <a:pt x="195" y="3694"/>
                  </a:lnTo>
                  <a:cubicBezTo>
                    <a:pt x="200" y="3695"/>
                    <a:pt x="205" y="3695"/>
                    <a:pt x="210" y="3695"/>
                  </a:cubicBezTo>
                  <a:cubicBezTo>
                    <a:pt x="236" y="3695"/>
                    <a:pt x="263" y="3684"/>
                    <a:pt x="276" y="3666"/>
                  </a:cubicBezTo>
                  <a:cubicBezTo>
                    <a:pt x="284" y="3653"/>
                    <a:pt x="294" y="3639"/>
                    <a:pt x="303" y="3626"/>
                  </a:cubicBezTo>
                  <a:cubicBezTo>
                    <a:pt x="335" y="3580"/>
                    <a:pt x="307" y="3506"/>
                    <a:pt x="252" y="3506"/>
                  </a:cubicBezTo>
                  <a:cubicBezTo>
                    <a:pt x="243" y="3506"/>
                    <a:pt x="234" y="3508"/>
                    <a:pt x="225" y="3512"/>
                  </a:cubicBezTo>
                  <a:cubicBezTo>
                    <a:pt x="324" y="3474"/>
                    <a:pt x="409" y="2638"/>
                    <a:pt x="440" y="2508"/>
                  </a:cubicBezTo>
                  <a:cubicBezTo>
                    <a:pt x="521" y="2161"/>
                    <a:pt x="625" y="1816"/>
                    <a:pt x="770" y="1490"/>
                  </a:cubicBezTo>
                  <a:cubicBezTo>
                    <a:pt x="1042" y="883"/>
                    <a:pt x="1441" y="469"/>
                    <a:pt x="1962" y="71"/>
                  </a:cubicBezTo>
                  <a:cubicBezTo>
                    <a:pt x="1992" y="49"/>
                    <a:pt x="1975" y="1"/>
                    <a:pt x="19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23"/>
            <p:cNvSpPr/>
            <p:nvPr/>
          </p:nvSpPr>
          <p:spPr>
            <a:xfrm>
              <a:off x="6734850" y="441875"/>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23"/>
            <p:cNvSpPr/>
            <p:nvPr/>
          </p:nvSpPr>
          <p:spPr>
            <a:xfrm>
              <a:off x="6911650" y="364150"/>
              <a:ext cx="39400" cy="66475"/>
            </a:xfrm>
            <a:custGeom>
              <a:avLst/>
              <a:gdLst/>
              <a:ahLst/>
              <a:cxnLst/>
              <a:rect l="l" t="t" r="r" b="b"/>
              <a:pathLst>
                <a:path w="1576" h="2659" extrusionOk="0">
                  <a:moveTo>
                    <a:pt x="57" y="1"/>
                  </a:moveTo>
                  <a:cubicBezTo>
                    <a:pt x="30" y="1"/>
                    <a:pt x="1" y="25"/>
                    <a:pt x="11" y="59"/>
                  </a:cubicBezTo>
                  <a:cubicBezTo>
                    <a:pt x="313" y="1018"/>
                    <a:pt x="845" y="1936"/>
                    <a:pt x="1547" y="2656"/>
                  </a:cubicBezTo>
                  <a:cubicBezTo>
                    <a:pt x="1549" y="2658"/>
                    <a:pt x="1551" y="2659"/>
                    <a:pt x="1554" y="2659"/>
                  </a:cubicBezTo>
                  <a:cubicBezTo>
                    <a:pt x="1564" y="2659"/>
                    <a:pt x="1576" y="2646"/>
                    <a:pt x="1568" y="2636"/>
                  </a:cubicBezTo>
                  <a:cubicBezTo>
                    <a:pt x="923" y="1837"/>
                    <a:pt x="440" y="1000"/>
                    <a:pt x="95" y="30"/>
                  </a:cubicBezTo>
                  <a:cubicBezTo>
                    <a:pt x="89" y="9"/>
                    <a:pt x="73" y="1"/>
                    <a:pt x="5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3"/>
            <p:cNvSpPr/>
            <p:nvPr/>
          </p:nvSpPr>
          <p:spPr>
            <a:xfrm>
              <a:off x="6944725" y="232475"/>
              <a:ext cx="21325" cy="67500"/>
            </a:xfrm>
            <a:custGeom>
              <a:avLst/>
              <a:gdLst/>
              <a:ahLst/>
              <a:cxnLst/>
              <a:rect l="l" t="t" r="r" b="b"/>
              <a:pathLst>
                <a:path w="853" h="2700" extrusionOk="0">
                  <a:moveTo>
                    <a:pt x="815" y="1"/>
                  </a:moveTo>
                  <a:cubicBezTo>
                    <a:pt x="805" y="1"/>
                    <a:pt x="795" y="6"/>
                    <a:pt x="788" y="17"/>
                  </a:cubicBezTo>
                  <a:cubicBezTo>
                    <a:pt x="296" y="773"/>
                    <a:pt x="1" y="1772"/>
                    <a:pt x="245" y="2668"/>
                  </a:cubicBezTo>
                  <a:cubicBezTo>
                    <a:pt x="251" y="2690"/>
                    <a:pt x="267" y="2700"/>
                    <a:pt x="285" y="2700"/>
                  </a:cubicBezTo>
                  <a:cubicBezTo>
                    <a:pt x="310" y="2700"/>
                    <a:pt x="337" y="2680"/>
                    <a:pt x="337" y="2650"/>
                  </a:cubicBezTo>
                  <a:cubicBezTo>
                    <a:pt x="310" y="1701"/>
                    <a:pt x="368" y="892"/>
                    <a:pt x="839" y="41"/>
                  </a:cubicBezTo>
                  <a:cubicBezTo>
                    <a:pt x="852" y="18"/>
                    <a:pt x="834" y="1"/>
                    <a:pt x="815"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23"/>
            <p:cNvSpPr/>
            <p:nvPr/>
          </p:nvSpPr>
          <p:spPr>
            <a:xfrm>
              <a:off x="6885575" y="205975"/>
              <a:ext cx="10425" cy="76975"/>
            </a:xfrm>
            <a:custGeom>
              <a:avLst/>
              <a:gdLst/>
              <a:ahLst/>
              <a:cxnLst/>
              <a:rect l="l" t="t" r="r" b="b"/>
              <a:pathLst>
                <a:path w="417" h="3079" extrusionOk="0">
                  <a:moveTo>
                    <a:pt x="241" y="1"/>
                  </a:moveTo>
                  <a:cubicBezTo>
                    <a:pt x="228" y="1"/>
                    <a:pt x="216" y="8"/>
                    <a:pt x="212" y="25"/>
                  </a:cubicBezTo>
                  <a:cubicBezTo>
                    <a:pt x="0" y="1030"/>
                    <a:pt x="95" y="2082"/>
                    <a:pt x="376" y="3064"/>
                  </a:cubicBezTo>
                  <a:cubicBezTo>
                    <a:pt x="379" y="3074"/>
                    <a:pt x="385" y="3078"/>
                    <a:pt x="392" y="3078"/>
                  </a:cubicBezTo>
                  <a:cubicBezTo>
                    <a:pt x="404" y="3078"/>
                    <a:pt x="416" y="3067"/>
                    <a:pt x="413" y="3052"/>
                  </a:cubicBezTo>
                  <a:cubicBezTo>
                    <a:pt x="166" y="2039"/>
                    <a:pt x="157" y="1067"/>
                    <a:pt x="271" y="35"/>
                  </a:cubicBezTo>
                  <a:cubicBezTo>
                    <a:pt x="275" y="14"/>
                    <a:pt x="258" y="1"/>
                    <a:pt x="2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23"/>
            <p:cNvSpPr/>
            <p:nvPr/>
          </p:nvSpPr>
          <p:spPr>
            <a:xfrm>
              <a:off x="6807275" y="221275"/>
              <a:ext cx="18225" cy="98950"/>
            </a:xfrm>
            <a:custGeom>
              <a:avLst/>
              <a:gdLst/>
              <a:ahLst/>
              <a:cxnLst/>
              <a:rect l="l" t="t" r="r" b="b"/>
              <a:pathLst>
                <a:path w="729" h="3958" extrusionOk="0">
                  <a:moveTo>
                    <a:pt x="464" y="1"/>
                  </a:moveTo>
                  <a:cubicBezTo>
                    <a:pt x="443" y="1"/>
                    <a:pt x="424" y="13"/>
                    <a:pt x="420" y="38"/>
                  </a:cubicBezTo>
                  <a:cubicBezTo>
                    <a:pt x="238" y="1223"/>
                    <a:pt x="1" y="2887"/>
                    <a:pt x="690" y="3949"/>
                  </a:cubicBezTo>
                  <a:cubicBezTo>
                    <a:pt x="694" y="3955"/>
                    <a:pt x="699" y="3958"/>
                    <a:pt x="704" y="3958"/>
                  </a:cubicBezTo>
                  <a:cubicBezTo>
                    <a:pt x="716" y="3958"/>
                    <a:pt x="728" y="3944"/>
                    <a:pt x="720" y="3931"/>
                  </a:cubicBezTo>
                  <a:cubicBezTo>
                    <a:pt x="91" y="2886"/>
                    <a:pt x="351" y="1196"/>
                    <a:pt x="516" y="58"/>
                  </a:cubicBezTo>
                  <a:cubicBezTo>
                    <a:pt x="522" y="22"/>
                    <a:pt x="492" y="1"/>
                    <a:pt x="4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3"/>
            <p:cNvSpPr/>
            <p:nvPr/>
          </p:nvSpPr>
          <p:spPr>
            <a:xfrm>
              <a:off x="6775625" y="234750"/>
              <a:ext cx="8625" cy="49625"/>
            </a:xfrm>
            <a:custGeom>
              <a:avLst/>
              <a:gdLst/>
              <a:ahLst/>
              <a:cxnLst/>
              <a:rect l="l" t="t" r="r" b="b"/>
              <a:pathLst>
                <a:path w="345" h="1985" extrusionOk="0">
                  <a:moveTo>
                    <a:pt x="68" y="0"/>
                  </a:moveTo>
                  <a:cubicBezTo>
                    <a:pt x="48" y="0"/>
                    <a:pt x="26" y="15"/>
                    <a:pt x="24" y="43"/>
                  </a:cubicBezTo>
                  <a:cubicBezTo>
                    <a:pt x="0" y="682"/>
                    <a:pt x="142" y="1347"/>
                    <a:pt x="286" y="1967"/>
                  </a:cubicBezTo>
                  <a:cubicBezTo>
                    <a:pt x="289" y="1979"/>
                    <a:pt x="300" y="1985"/>
                    <a:pt x="311" y="1985"/>
                  </a:cubicBezTo>
                  <a:cubicBezTo>
                    <a:pt x="328" y="1985"/>
                    <a:pt x="345" y="1974"/>
                    <a:pt x="341" y="1954"/>
                  </a:cubicBezTo>
                  <a:cubicBezTo>
                    <a:pt x="212" y="1316"/>
                    <a:pt x="185" y="681"/>
                    <a:pt x="106" y="36"/>
                  </a:cubicBezTo>
                  <a:cubicBezTo>
                    <a:pt x="103" y="12"/>
                    <a:pt x="8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23"/>
            <p:cNvSpPr/>
            <p:nvPr/>
          </p:nvSpPr>
          <p:spPr>
            <a:xfrm>
              <a:off x="6695050" y="267350"/>
              <a:ext cx="52800" cy="75075"/>
            </a:xfrm>
            <a:custGeom>
              <a:avLst/>
              <a:gdLst/>
              <a:ahLst/>
              <a:cxnLst/>
              <a:rect l="l" t="t" r="r" b="b"/>
              <a:pathLst>
                <a:path w="2112" h="3003" extrusionOk="0">
                  <a:moveTo>
                    <a:pt x="71" y="0"/>
                  </a:moveTo>
                  <a:cubicBezTo>
                    <a:pt x="37" y="0"/>
                    <a:pt x="0" y="32"/>
                    <a:pt x="12" y="76"/>
                  </a:cubicBezTo>
                  <a:cubicBezTo>
                    <a:pt x="269" y="1159"/>
                    <a:pt x="938" y="2620"/>
                    <a:pt x="2079" y="3001"/>
                  </a:cubicBezTo>
                  <a:cubicBezTo>
                    <a:pt x="2081" y="3002"/>
                    <a:pt x="2083" y="3002"/>
                    <a:pt x="2084" y="3002"/>
                  </a:cubicBezTo>
                  <a:cubicBezTo>
                    <a:pt x="2100" y="3002"/>
                    <a:pt x="2111" y="2979"/>
                    <a:pt x="2093" y="2971"/>
                  </a:cubicBezTo>
                  <a:cubicBezTo>
                    <a:pt x="993" y="2514"/>
                    <a:pt x="405" y="1109"/>
                    <a:pt x="117" y="38"/>
                  </a:cubicBezTo>
                  <a:cubicBezTo>
                    <a:pt x="110" y="12"/>
                    <a:pt x="91" y="0"/>
                    <a:pt x="71"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23"/>
            <p:cNvSpPr/>
            <p:nvPr/>
          </p:nvSpPr>
          <p:spPr>
            <a:xfrm>
              <a:off x="6657825" y="265775"/>
              <a:ext cx="17525" cy="55600"/>
            </a:xfrm>
            <a:custGeom>
              <a:avLst/>
              <a:gdLst/>
              <a:ahLst/>
              <a:cxnLst/>
              <a:rect l="l" t="t" r="r" b="b"/>
              <a:pathLst>
                <a:path w="701" h="2224" extrusionOk="0">
                  <a:moveTo>
                    <a:pt x="41" y="1"/>
                  </a:moveTo>
                  <a:cubicBezTo>
                    <a:pt x="21" y="1"/>
                    <a:pt x="1" y="15"/>
                    <a:pt x="4" y="37"/>
                  </a:cubicBezTo>
                  <a:cubicBezTo>
                    <a:pt x="104" y="788"/>
                    <a:pt x="350" y="1520"/>
                    <a:pt x="653" y="2210"/>
                  </a:cubicBezTo>
                  <a:cubicBezTo>
                    <a:pt x="658" y="2219"/>
                    <a:pt x="666" y="2223"/>
                    <a:pt x="674" y="2223"/>
                  </a:cubicBezTo>
                  <a:cubicBezTo>
                    <a:pt x="687" y="2223"/>
                    <a:pt x="701" y="2212"/>
                    <a:pt x="694" y="2196"/>
                  </a:cubicBezTo>
                  <a:cubicBezTo>
                    <a:pt x="408" y="1489"/>
                    <a:pt x="230" y="768"/>
                    <a:pt x="70" y="23"/>
                  </a:cubicBezTo>
                  <a:cubicBezTo>
                    <a:pt x="67" y="7"/>
                    <a:pt x="54"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23"/>
            <p:cNvSpPr/>
            <p:nvPr/>
          </p:nvSpPr>
          <p:spPr>
            <a:xfrm>
              <a:off x="6599625" y="349675"/>
              <a:ext cx="37500" cy="26700"/>
            </a:xfrm>
            <a:custGeom>
              <a:avLst/>
              <a:gdLst/>
              <a:ahLst/>
              <a:cxnLst/>
              <a:rect l="l" t="t" r="r" b="b"/>
              <a:pathLst>
                <a:path w="1500" h="1068" extrusionOk="0">
                  <a:moveTo>
                    <a:pt x="24" y="1"/>
                  </a:moveTo>
                  <a:cubicBezTo>
                    <a:pt x="12" y="1"/>
                    <a:pt x="0" y="15"/>
                    <a:pt x="8" y="30"/>
                  </a:cubicBezTo>
                  <a:cubicBezTo>
                    <a:pt x="327" y="541"/>
                    <a:pt x="850" y="966"/>
                    <a:pt x="1457" y="1068"/>
                  </a:cubicBezTo>
                  <a:cubicBezTo>
                    <a:pt x="1458" y="1068"/>
                    <a:pt x="1460" y="1068"/>
                    <a:pt x="1461" y="1068"/>
                  </a:cubicBezTo>
                  <a:cubicBezTo>
                    <a:pt x="1494" y="1068"/>
                    <a:pt x="1499" y="1021"/>
                    <a:pt x="1467" y="1011"/>
                  </a:cubicBezTo>
                  <a:cubicBezTo>
                    <a:pt x="874" y="815"/>
                    <a:pt x="398" y="534"/>
                    <a:pt x="38" y="9"/>
                  </a:cubicBezTo>
                  <a:cubicBezTo>
                    <a:pt x="34" y="3"/>
                    <a:pt x="29" y="1"/>
                    <a:pt x="2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23"/>
            <p:cNvSpPr/>
            <p:nvPr/>
          </p:nvSpPr>
          <p:spPr>
            <a:xfrm>
              <a:off x="6472325" y="168075"/>
              <a:ext cx="601575" cy="354375"/>
            </a:xfrm>
            <a:custGeom>
              <a:avLst/>
              <a:gdLst/>
              <a:ahLst/>
              <a:cxnLst/>
              <a:rect l="l" t="t" r="r" b="b"/>
              <a:pathLst>
                <a:path w="24063" h="14175" extrusionOk="0">
                  <a:moveTo>
                    <a:pt x="19512" y="221"/>
                  </a:moveTo>
                  <a:cubicBezTo>
                    <a:pt x="20595" y="221"/>
                    <a:pt x="21656" y="716"/>
                    <a:pt x="21808" y="1932"/>
                  </a:cubicBezTo>
                  <a:cubicBezTo>
                    <a:pt x="21967" y="3208"/>
                    <a:pt x="21057" y="4218"/>
                    <a:pt x="20099" y="4918"/>
                  </a:cubicBezTo>
                  <a:cubicBezTo>
                    <a:pt x="20043" y="4960"/>
                    <a:pt x="20057" y="5031"/>
                    <a:pt x="20099" y="5068"/>
                  </a:cubicBezTo>
                  <a:cubicBezTo>
                    <a:pt x="17026" y="5701"/>
                    <a:pt x="13951" y="6359"/>
                    <a:pt x="10954" y="7269"/>
                  </a:cubicBezTo>
                  <a:cubicBezTo>
                    <a:pt x="8888" y="7897"/>
                    <a:pt x="6858" y="8630"/>
                    <a:pt x="4869" y="9465"/>
                  </a:cubicBezTo>
                  <a:cubicBezTo>
                    <a:pt x="3892" y="9876"/>
                    <a:pt x="2926" y="10312"/>
                    <a:pt x="1970" y="10776"/>
                  </a:cubicBezTo>
                  <a:cubicBezTo>
                    <a:pt x="1391" y="11056"/>
                    <a:pt x="711" y="11313"/>
                    <a:pt x="314" y="11837"/>
                  </a:cubicBezTo>
                  <a:cubicBezTo>
                    <a:pt x="372" y="10692"/>
                    <a:pt x="745" y="9611"/>
                    <a:pt x="1509" y="8724"/>
                  </a:cubicBezTo>
                  <a:cubicBezTo>
                    <a:pt x="2320" y="7782"/>
                    <a:pt x="3443" y="7463"/>
                    <a:pt x="4465" y="6831"/>
                  </a:cubicBezTo>
                  <a:cubicBezTo>
                    <a:pt x="5189" y="6383"/>
                    <a:pt x="5640" y="5728"/>
                    <a:pt x="6043" y="4996"/>
                  </a:cubicBezTo>
                  <a:cubicBezTo>
                    <a:pt x="6528" y="4116"/>
                    <a:pt x="6985" y="3111"/>
                    <a:pt x="7990" y="2735"/>
                  </a:cubicBezTo>
                  <a:cubicBezTo>
                    <a:pt x="8420" y="2575"/>
                    <a:pt x="8870" y="2543"/>
                    <a:pt x="9324" y="2543"/>
                  </a:cubicBezTo>
                  <a:cubicBezTo>
                    <a:pt x="9635" y="2543"/>
                    <a:pt x="9947" y="2558"/>
                    <a:pt x="10258" y="2558"/>
                  </a:cubicBezTo>
                  <a:cubicBezTo>
                    <a:pt x="10547" y="2558"/>
                    <a:pt x="10835" y="2545"/>
                    <a:pt x="11117" y="2494"/>
                  </a:cubicBezTo>
                  <a:cubicBezTo>
                    <a:pt x="11895" y="2353"/>
                    <a:pt x="12565" y="1925"/>
                    <a:pt x="13218" y="1501"/>
                  </a:cubicBezTo>
                  <a:cubicBezTo>
                    <a:pt x="13996" y="997"/>
                    <a:pt x="14750" y="530"/>
                    <a:pt x="15672" y="530"/>
                  </a:cubicBezTo>
                  <a:cubicBezTo>
                    <a:pt x="15787" y="530"/>
                    <a:pt x="15904" y="537"/>
                    <a:pt x="16025" y="553"/>
                  </a:cubicBezTo>
                  <a:cubicBezTo>
                    <a:pt x="16399" y="600"/>
                    <a:pt x="16752" y="681"/>
                    <a:pt x="17117" y="681"/>
                  </a:cubicBezTo>
                  <a:cubicBezTo>
                    <a:pt x="17248" y="681"/>
                    <a:pt x="17381" y="670"/>
                    <a:pt x="17517" y="644"/>
                  </a:cubicBezTo>
                  <a:cubicBezTo>
                    <a:pt x="18033" y="541"/>
                    <a:pt x="18507" y="321"/>
                    <a:pt x="19032" y="253"/>
                  </a:cubicBezTo>
                  <a:cubicBezTo>
                    <a:pt x="19191" y="232"/>
                    <a:pt x="19351" y="221"/>
                    <a:pt x="19512" y="221"/>
                  </a:cubicBezTo>
                  <a:close/>
                  <a:moveTo>
                    <a:pt x="23789" y="4458"/>
                  </a:moveTo>
                  <a:cubicBezTo>
                    <a:pt x="23808" y="4486"/>
                    <a:pt x="23832" y="4514"/>
                    <a:pt x="23851" y="4545"/>
                  </a:cubicBezTo>
                  <a:cubicBezTo>
                    <a:pt x="23873" y="4585"/>
                    <a:pt x="23889" y="4626"/>
                    <a:pt x="23903" y="4668"/>
                  </a:cubicBezTo>
                  <a:cubicBezTo>
                    <a:pt x="19810" y="5377"/>
                    <a:pt x="15709" y="6174"/>
                    <a:pt x="11709" y="7298"/>
                  </a:cubicBezTo>
                  <a:cubicBezTo>
                    <a:pt x="7794" y="8399"/>
                    <a:pt x="3728" y="9823"/>
                    <a:pt x="303" y="12069"/>
                  </a:cubicBezTo>
                  <a:cubicBezTo>
                    <a:pt x="304" y="12048"/>
                    <a:pt x="304" y="12025"/>
                    <a:pt x="304" y="12004"/>
                  </a:cubicBezTo>
                  <a:cubicBezTo>
                    <a:pt x="903" y="11185"/>
                    <a:pt x="2152" y="10804"/>
                    <a:pt x="3033" y="10397"/>
                  </a:cubicBezTo>
                  <a:cubicBezTo>
                    <a:pt x="3928" y="9985"/>
                    <a:pt x="4832" y="9594"/>
                    <a:pt x="5745" y="9228"/>
                  </a:cubicBezTo>
                  <a:cubicBezTo>
                    <a:pt x="7608" y="8477"/>
                    <a:pt x="9505" y="7818"/>
                    <a:pt x="11429" y="7254"/>
                  </a:cubicBezTo>
                  <a:cubicBezTo>
                    <a:pt x="15481" y="6070"/>
                    <a:pt x="19663" y="5329"/>
                    <a:pt x="23789" y="4458"/>
                  </a:cubicBezTo>
                  <a:close/>
                  <a:moveTo>
                    <a:pt x="19857" y="5603"/>
                  </a:moveTo>
                  <a:cubicBezTo>
                    <a:pt x="19864" y="5644"/>
                    <a:pt x="19889" y="5685"/>
                    <a:pt x="19940" y="5699"/>
                  </a:cubicBezTo>
                  <a:cubicBezTo>
                    <a:pt x="21182" y="6060"/>
                    <a:pt x="22221" y="7013"/>
                    <a:pt x="22564" y="8284"/>
                  </a:cubicBezTo>
                  <a:cubicBezTo>
                    <a:pt x="22889" y="9482"/>
                    <a:pt x="22658" y="11113"/>
                    <a:pt x="21558" y="11864"/>
                  </a:cubicBezTo>
                  <a:cubicBezTo>
                    <a:pt x="21106" y="12173"/>
                    <a:pt x="20588" y="12231"/>
                    <a:pt x="20058" y="12231"/>
                  </a:cubicBezTo>
                  <a:cubicBezTo>
                    <a:pt x="19734" y="12231"/>
                    <a:pt x="19405" y="12209"/>
                    <a:pt x="19085" y="12209"/>
                  </a:cubicBezTo>
                  <a:cubicBezTo>
                    <a:pt x="18957" y="12209"/>
                    <a:pt x="18829" y="12213"/>
                    <a:pt x="18705" y="12223"/>
                  </a:cubicBezTo>
                  <a:cubicBezTo>
                    <a:pt x="17877" y="12288"/>
                    <a:pt x="17338" y="12689"/>
                    <a:pt x="16714" y="13195"/>
                  </a:cubicBezTo>
                  <a:cubicBezTo>
                    <a:pt x="16152" y="13649"/>
                    <a:pt x="15595" y="13825"/>
                    <a:pt x="15002" y="13825"/>
                  </a:cubicBezTo>
                  <a:cubicBezTo>
                    <a:pt x="14586" y="13825"/>
                    <a:pt x="14153" y="13739"/>
                    <a:pt x="13688" y="13601"/>
                  </a:cubicBezTo>
                  <a:cubicBezTo>
                    <a:pt x="12775" y="13330"/>
                    <a:pt x="11894" y="13050"/>
                    <a:pt x="10928" y="13050"/>
                  </a:cubicBezTo>
                  <a:cubicBezTo>
                    <a:pt x="9968" y="13051"/>
                    <a:pt x="9107" y="13310"/>
                    <a:pt x="8218" y="13640"/>
                  </a:cubicBezTo>
                  <a:cubicBezTo>
                    <a:pt x="7696" y="13833"/>
                    <a:pt x="7208" y="13931"/>
                    <a:pt x="6726" y="13931"/>
                  </a:cubicBezTo>
                  <a:cubicBezTo>
                    <a:pt x="6174" y="13931"/>
                    <a:pt x="5629" y="13803"/>
                    <a:pt x="5045" y="13544"/>
                  </a:cubicBezTo>
                  <a:cubicBezTo>
                    <a:pt x="3700" y="12946"/>
                    <a:pt x="2489" y="12093"/>
                    <a:pt x="1042" y="12093"/>
                  </a:cubicBezTo>
                  <a:cubicBezTo>
                    <a:pt x="812" y="12093"/>
                    <a:pt x="576" y="12114"/>
                    <a:pt x="332" y="12162"/>
                  </a:cubicBezTo>
                  <a:cubicBezTo>
                    <a:pt x="2192" y="11201"/>
                    <a:pt x="4016" y="10212"/>
                    <a:pt x="5959" y="9420"/>
                  </a:cubicBezTo>
                  <a:cubicBezTo>
                    <a:pt x="7850" y="8647"/>
                    <a:pt x="9796" y="8004"/>
                    <a:pt x="11764" y="7452"/>
                  </a:cubicBezTo>
                  <a:cubicBezTo>
                    <a:pt x="14434" y="6701"/>
                    <a:pt x="17140" y="6133"/>
                    <a:pt x="19857" y="5603"/>
                  </a:cubicBezTo>
                  <a:close/>
                  <a:moveTo>
                    <a:pt x="19586" y="0"/>
                  </a:moveTo>
                  <a:cubicBezTo>
                    <a:pt x="19330" y="0"/>
                    <a:pt x="19073" y="25"/>
                    <a:pt x="18825" y="67"/>
                  </a:cubicBezTo>
                  <a:cubicBezTo>
                    <a:pt x="18236" y="164"/>
                    <a:pt x="17677" y="462"/>
                    <a:pt x="17078" y="476"/>
                  </a:cubicBezTo>
                  <a:cubicBezTo>
                    <a:pt x="17059" y="477"/>
                    <a:pt x="17041" y="477"/>
                    <a:pt x="17022" y="477"/>
                  </a:cubicBezTo>
                  <a:cubicBezTo>
                    <a:pt x="16501" y="477"/>
                    <a:pt x="16007" y="311"/>
                    <a:pt x="15491" y="311"/>
                  </a:cubicBezTo>
                  <a:cubicBezTo>
                    <a:pt x="15372" y="311"/>
                    <a:pt x="15251" y="320"/>
                    <a:pt x="15128" y="342"/>
                  </a:cubicBezTo>
                  <a:cubicBezTo>
                    <a:pt x="14739" y="411"/>
                    <a:pt x="14373" y="568"/>
                    <a:pt x="14026" y="753"/>
                  </a:cubicBezTo>
                  <a:cubicBezTo>
                    <a:pt x="13057" y="1270"/>
                    <a:pt x="12206" y="2074"/>
                    <a:pt x="11096" y="2279"/>
                  </a:cubicBezTo>
                  <a:cubicBezTo>
                    <a:pt x="10785" y="2337"/>
                    <a:pt x="10466" y="2351"/>
                    <a:pt x="10146" y="2351"/>
                  </a:cubicBezTo>
                  <a:cubicBezTo>
                    <a:pt x="9871" y="2351"/>
                    <a:pt x="9595" y="2341"/>
                    <a:pt x="9320" y="2341"/>
                  </a:cubicBezTo>
                  <a:cubicBezTo>
                    <a:pt x="8747" y="2341"/>
                    <a:pt x="8182" y="2384"/>
                    <a:pt x="7654" y="2649"/>
                  </a:cubicBezTo>
                  <a:cubicBezTo>
                    <a:pt x="6810" y="3074"/>
                    <a:pt x="6368" y="3955"/>
                    <a:pt x="5936" y="4748"/>
                  </a:cubicBezTo>
                  <a:cubicBezTo>
                    <a:pt x="5641" y="5292"/>
                    <a:pt x="5337" y="5840"/>
                    <a:pt x="4876" y="6261"/>
                  </a:cubicBezTo>
                  <a:cubicBezTo>
                    <a:pt x="4369" y="6725"/>
                    <a:pt x="3734" y="6983"/>
                    <a:pt x="3125" y="7280"/>
                  </a:cubicBezTo>
                  <a:cubicBezTo>
                    <a:pt x="1308" y="8169"/>
                    <a:pt x="1" y="10009"/>
                    <a:pt x="156" y="12081"/>
                  </a:cubicBezTo>
                  <a:cubicBezTo>
                    <a:pt x="153" y="12089"/>
                    <a:pt x="148" y="12096"/>
                    <a:pt x="146" y="12103"/>
                  </a:cubicBezTo>
                  <a:cubicBezTo>
                    <a:pt x="135" y="12125"/>
                    <a:pt x="148" y="12141"/>
                    <a:pt x="163" y="12148"/>
                  </a:cubicBezTo>
                  <a:lnTo>
                    <a:pt x="163" y="12155"/>
                  </a:lnTo>
                  <a:cubicBezTo>
                    <a:pt x="162" y="12155"/>
                    <a:pt x="160" y="12158"/>
                    <a:pt x="157" y="12159"/>
                  </a:cubicBezTo>
                  <a:cubicBezTo>
                    <a:pt x="125" y="12180"/>
                    <a:pt x="139" y="12217"/>
                    <a:pt x="167" y="12228"/>
                  </a:cubicBezTo>
                  <a:cubicBezTo>
                    <a:pt x="157" y="12269"/>
                    <a:pt x="181" y="12323"/>
                    <a:pt x="228" y="12323"/>
                  </a:cubicBezTo>
                  <a:cubicBezTo>
                    <a:pt x="231" y="12323"/>
                    <a:pt x="235" y="12322"/>
                    <a:pt x="239" y="12321"/>
                  </a:cubicBezTo>
                  <a:cubicBezTo>
                    <a:pt x="482" y="12276"/>
                    <a:pt x="718" y="12256"/>
                    <a:pt x="947" y="12256"/>
                  </a:cubicBezTo>
                  <a:cubicBezTo>
                    <a:pt x="2108" y="12256"/>
                    <a:pt x="3109" y="12786"/>
                    <a:pt x="4167" y="13337"/>
                  </a:cubicBezTo>
                  <a:cubicBezTo>
                    <a:pt x="4972" y="13755"/>
                    <a:pt x="5842" y="14174"/>
                    <a:pt x="6764" y="14174"/>
                  </a:cubicBezTo>
                  <a:cubicBezTo>
                    <a:pt x="6875" y="14174"/>
                    <a:pt x="6987" y="14168"/>
                    <a:pt x="7099" y="14155"/>
                  </a:cubicBezTo>
                  <a:cubicBezTo>
                    <a:pt x="8240" y="14024"/>
                    <a:pt x="9238" y="13379"/>
                    <a:pt x="10403" y="13277"/>
                  </a:cubicBezTo>
                  <a:cubicBezTo>
                    <a:pt x="10549" y="13265"/>
                    <a:pt x="10692" y="13259"/>
                    <a:pt x="10834" y="13259"/>
                  </a:cubicBezTo>
                  <a:cubicBezTo>
                    <a:pt x="11916" y="13259"/>
                    <a:pt x="12879" y="13601"/>
                    <a:pt x="13935" y="13884"/>
                  </a:cubicBezTo>
                  <a:cubicBezTo>
                    <a:pt x="14317" y="13987"/>
                    <a:pt x="14704" y="14058"/>
                    <a:pt x="15083" y="14058"/>
                  </a:cubicBezTo>
                  <a:cubicBezTo>
                    <a:pt x="15530" y="14058"/>
                    <a:pt x="15968" y="13960"/>
                    <a:pt x="16378" y="13704"/>
                  </a:cubicBezTo>
                  <a:cubicBezTo>
                    <a:pt x="16855" y="13404"/>
                    <a:pt x="17229" y="12970"/>
                    <a:pt x="17728" y="12703"/>
                  </a:cubicBezTo>
                  <a:cubicBezTo>
                    <a:pt x="18163" y="12471"/>
                    <a:pt x="18630" y="12424"/>
                    <a:pt x="19108" y="12424"/>
                  </a:cubicBezTo>
                  <a:cubicBezTo>
                    <a:pt x="19191" y="12424"/>
                    <a:pt x="19275" y="12425"/>
                    <a:pt x="19358" y="12427"/>
                  </a:cubicBezTo>
                  <a:cubicBezTo>
                    <a:pt x="19570" y="12433"/>
                    <a:pt x="19784" y="12440"/>
                    <a:pt x="19997" y="12440"/>
                  </a:cubicBezTo>
                  <a:cubicBezTo>
                    <a:pt x="20679" y="12440"/>
                    <a:pt x="21347" y="12362"/>
                    <a:pt x="21895" y="11880"/>
                  </a:cubicBezTo>
                  <a:cubicBezTo>
                    <a:pt x="22540" y="11312"/>
                    <a:pt x="22860" y="10414"/>
                    <a:pt x="22916" y="9575"/>
                  </a:cubicBezTo>
                  <a:cubicBezTo>
                    <a:pt x="23042" y="7734"/>
                    <a:pt x="21881" y="6125"/>
                    <a:pt x="20176" y="5539"/>
                  </a:cubicBezTo>
                  <a:cubicBezTo>
                    <a:pt x="21445" y="5292"/>
                    <a:pt x="22717" y="5053"/>
                    <a:pt x="23988" y="4805"/>
                  </a:cubicBezTo>
                  <a:cubicBezTo>
                    <a:pt x="24044" y="4795"/>
                    <a:pt x="24062" y="4740"/>
                    <a:pt x="24050" y="4698"/>
                  </a:cubicBezTo>
                  <a:lnTo>
                    <a:pt x="24050" y="4691"/>
                  </a:lnTo>
                  <a:cubicBezTo>
                    <a:pt x="24040" y="4614"/>
                    <a:pt x="24019" y="4544"/>
                    <a:pt x="23983" y="4475"/>
                  </a:cubicBezTo>
                  <a:cubicBezTo>
                    <a:pt x="23964" y="4436"/>
                    <a:pt x="23938" y="4393"/>
                    <a:pt x="23903" y="4360"/>
                  </a:cubicBezTo>
                  <a:cubicBezTo>
                    <a:pt x="23903" y="4327"/>
                    <a:pt x="23883" y="4293"/>
                    <a:pt x="23845" y="4293"/>
                  </a:cubicBezTo>
                  <a:cubicBezTo>
                    <a:pt x="23840" y="4293"/>
                    <a:pt x="23834" y="4294"/>
                    <a:pt x="23828" y="4295"/>
                  </a:cubicBezTo>
                  <a:cubicBezTo>
                    <a:pt x="22642" y="4548"/>
                    <a:pt x="21451" y="4789"/>
                    <a:pt x="20259" y="5035"/>
                  </a:cubicBezTo>
                  <a:cubicBezTo>
                    <a:pt x="21195" y="4383"/>
                    <a:pt x="22011" y="3457"/>
                    <a:pt x="22036" y="2261"/>
                  </a:cubicBezTo>
                  <a:cubicBezTo>
                    <a:pt x="22056" y="1263"/>
                    <a:pt x="21467" y="421"/>
                    <a:pt x="20502" y="126"/>
                  </a:cubicBezTo>
                  <a:cubicBezTo>
                    <a:pt x="20206" y="37"/>
                    <a:pt x="19896" y="0"/>
                    <a:pt x="19586"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23"/>
            <p:cNvSpPr/>
            <p:nvPr/>
          </p:nvSpPr>
          <p:spPr>
            <a:xfrm>
              <a:off x="6811600" y="405750"/>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23"/>
            <p:cNvSpPr/>
            <p:nvPr/>
          </p:nvSpPr>
          <p:spPr>
            <a:xfrm>
              <a:off x="6960225" y="431175"/>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23"/>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23"/>
            <p:cNvSpPr/>
            <p:nvPr/>
          </p:nvSpPr>
          <p:spPr>
            <a:xfrm>
              <a:off x="6978575" y="754375"/>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23"/>
            <p:cNvSpPr/>
            <p:nvPr/>
          </p:nvSpPr>
          <p:spPr>
            <a:xfrm>
              <a:off x="6953900" y="426550"/>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23"/>
            <p:cNvSpPr/>
            <p:nvPr/>
          </p:nvSpPr>
          <p:spPr>
            <a:xfrm>
              <a:off x="6960225" y="431125"/>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23"/>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23"/>
            <p:cNvSpPr/>
            <p:nvPr/>
          </p:nvSpPr>
          <p:spPr>
            <a:xfrm>
              <a:off x="6964250" y="438925"/>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23"/>
            <p:cNvSpPr/>
            <p:nvPr/>
          </p:nvSpPr>
          <p:spPr>
            <a:xfrm>
              <a:off x="6924225" y="898900"/>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23"/>
            <p:cNvSpPr/>
            <p:nvPr/>
          </p:nvSpPr>
          <p:spPr>
            <a:xfrm>
              <a:off x="6858625" y="802750"/>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23"/>
            <p:cNvSpPr/>
            <p:nvPr/>
          </p:nvSpPr>
          <p:spPr>
            <a:xfrm>
              <a:off x="6828875" y="697875"/>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23"/>
            <p:cNvSpPr/>
            <p:nvPr/>
          </p:nvSpPr>
          <p:spPr>
            <a:xfrm>
              <a:off x="6846050" y="580325"/>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23"/>
            <p:cNvSpPr/>
            <p:nvPr/>
          </p:nvSpPr>
          <p:spPr>
            <a:xfrm>
              <a:off x="6853200" y="429200"/>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23"/>
            <p:cNvSpPr/>
            <p:nvPr/>
          </p:nvSpPr>
          <p:spPr>
            <a:xfrm>
              <a:off x="6997800" y="854450"/>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23"/>
            <p:cNvSpPr/>
            <p:nvPr/>
          </p:nvSpPr>
          <p:spPr>
            <a:xfrm>
              <a:off x="7121200" y="663025"/>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23"/>
            <p:cNvSpPr/>
            <p:nvPr/>
          </p:nvSpPr>
          <p:spPr>
            <a:xfrm>
              <a:off x="6878825" y="438325"/>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23"/>
            <p:cNvSpPr/>
            <p:nvPr/>
          </p:nvSpPr>
          <p:spPr>
            <a:xfrm>
              <a:off x="6910200" y="597500"/>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23"/>
            <p:cNvSpPr/>
            <p:nvPr/>
          </p:nvSpPr>
          <p:spPr>
            <a:xfrm>
              <a:off x="6862950" y="615700"/>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23"/>
            <p:cNvSpPr/>
            <p:nvPr/>
          </p:nvSpPr>
          <p:spPr>
            <a:xfrm>
              <a:off x="6900750" y="699700"/>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23"/>
            <p:cNvSpPr/>
            <p:nvPr/>
          </p:nvSpPr>
          <p:spPr>
            <a:xfrm>
              <a:off x="6887100" y="795125"/>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23"/>
            <p:cNvSpPr/>
            <p:nvPr/>
          </p:nvSpPr>
          <p:spPr>
            <a:xfrm>
              <a:off x="6932550" y="881450"/>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23"/>
            <p:cNvSpPr/>
            <p:nvPr/>
          </p:nvSpPr>
          <p:spPr>
            <a:xfrm>
              <a:off x="6805700" y="400300"/>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23"/>
            <p:cNvSpPr/>
            <p:nvPr/>
          </p:nvSpPr>
          <p:spPr>
            <a:xfrm>
              <a:off x="6942825" y="426450"/>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23"/>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23"/>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23"/>
            <p:cNvSpPr/>
            <p:nvPr/>
          </p:nvSpPr>
          <p:spPr>
            <a:xfrm>
              <a:off x="6718475" y="273950"/>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23"/>
            <p:cNvSpPr/>
            <p:nvPr/>
          </p:nvSpPr>
          <p:spPr>
            <a:xfrm>
              <a:off x="6726575" y="325350"/>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23"/>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23"/>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23"/>
            <p:cNvSpPr/>
            <p:nvPr/>
          </p:nvSpPr>
          <p:spPr>
            <a:xfrm>
              <a:off x="6753600" y="513875"/>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23"/>
            <p:cNvSpPr/>
            <p:nvPr/>
          </p:nvSpPr>
          <p:spPr>
            <a:xfrm>
              <a:off x="6732200" y="669375"/>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23"/>
            <p:cNvSpPr/>
            <p:nvPr/>
          </p:nvSpPr>
          <p:spPr>
            <a:xfrm>
              <a:off x="6742225" y="427750"/>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23"/>
            <p:cNvSpPr/>
            <p:nvPr/>
          </p:nvSpPr>
          <p:spPr>
            <a:xfrm>
              <a:off x="6730475" y="652100"/>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23"/>
            <p:cNvSpPr/>
            <p:nvPr/>
          </p:nvSpPr>
          <p:spPr>
            <a:xfrm>
              <a:off x="6728100" y="598200"/>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23"/>
            <p:cNvSpPr/>
            <p:nvPr/>
          </p:nvSpPr>
          <p:spPr>
            <a:xfrm>
              <a:off x="6719300" y="552900"/>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23"/>
            <p:cNvSpPr/>
            <p:nvPr/>
          </p:nvSpPr>
          <p:spPr>
            <a:xfrm>
              <a:off x="6721475" y="542425"/>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23"/>
            <p:cNvSpPr/>
            <p:nvPr/>
          </p:nvSpPr>
          <p:spPr>
            <a:xfrm>
              <a:off x="6719150" y="468650"/>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23"/>
            <p:cNvSpPr/>
            <p:nvPr/>
          </p:nvSpPr>
          <p:spPr>
            <a:xfrm>
              <a:off x="6735550" y="433925"/>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23"/>
            <p:cNvSpPr/>
            <p:nvPr/>
          </p:nvSpPr>
          <p:spPr>
            <a:xfrm>
              <a:off x="6780725" y="363400"/>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23"/>
            <p:cNvSpPr/>
            <p:nvPr/>
          </p:nvSpPr>
          <p:spPr>
            <a:xfrm>
              <a:off x="6822075" y="332150"/>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23"/>
            <p:cNvSpPr/>
            <p:nvPr/>
          </p:nvSpPr>
          <p:spPr>
            <a:xfrm>
              <a:off x="6895175" y="286725"/>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23"/>
            <p:cNvSpPr/>
            <p:nvPr/>
          </p:nvSpPr>
          <p:spPr>
            <a:xfrm>
              <a:off x="6962200" y="277425"/>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23"/>
            <p:cNvSpPr/>
            <p:nvPr/>
          </p:nvSpPr>
          <p:spPr>
            <a:xfrm>
              <a:off x="7083400" y="461025"/>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23"/>
            <p:cNvSpPr/>
            <p:nvPr/>
          </p:nvSpPr>
          <p:spPr>
            <a:xfrm>
              <a:off x="7002650" y="510375"/>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23"/>
            <p:cNvSpPr/>
            <p:nvPr/>
          </p:nvSpPr>
          <p:spPr>
            <a:xfrm>
              <a:off x="6937500" y="577175"/>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23"/>
            <p:cNvSpPr/>
            <p:nvPr/>
          </p:nvSpPr>
          <p:spPr>
            <a:xfrm>
              <a:off x="6850975" y="640050"/>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23"/>
            <p:cNvSpPr/>
            <p:nvPr/>
          </p:nvSpPr>
          <p:spPr>
            <a:xfrm>
              <a:off x="6794275" y="614200"/>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23"/>
            <p:cNvSpPr/>
            <p:nvPr/>
          </p:nvSpPr>
          <p:spPr>
            <a:xfrm>
              <a:off x="6832925" y="567925"/>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23"/>
            <p:cNvSpPr/>
            <p:nvPr/>
          </p:nvSpPr>
          <p:spPr>
            <a:xfrm>
              <a:off x="6880275" y="534375"/>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23"/>
            <p:cNvSpPr/>
            <p:nvPr/>
          </p:nvSpPr>
          <p:spPr>
            <a:xfrm>
              <a:off x="6895350" y="482625"/>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23"/>
            <p:cNvSpPr/>
            <p:nvPr/>
          </p:nvSpPr>
          <p:spPr>
            <a:xfrm>
              <a:off x="6955500" y="437100"/>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23"/>
            <p:cNvSpPr/>
            <p:nvPr/>
          </p:nvSpPr>
          <p:spPr>
            <a:xfrm>
              <a:off x="6947000" y="302350"/>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23"/>
            <p:cNvSpPr/>
            <p:nvPr/>
          </p:nvSpPr>
          <p:spPr>
            <a:xfrm>
              <a:off x="6711350" y="268925"/>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4" name="Google Shape;5034;p23"/>
          <p:cNvGrpSpPr/>
          <p:nvPr/>
        </p:nvGrpSpPr>
        <p:grpSpPr>
          <a:xfrm flipH="1">
            <a:off x="11111355" y="3614965"/>
            <a:ext cx="589564" cy="868776"/>
            <a:chOff x="2569479" y="4470044"/>
            <a:chExt cx="442173" cy="651582"/>
          </a:xfrm>
        </p:grpSpPr>
        <p:sp>
          <p:nvSpPr>
            <p:cNvPr id="5035" name="Google Shape;5035;p23"/>
            <p:cNvSpPr/>
            <p:nvPr/>
          </p:nvSpPr>
          <p:spPr>
            <a:xfrm>
              <a:off x="2603038" y="4505735"/>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23"/>
            <p:cNvSpPr/>
            <p:nvPr/>
          </p:nvSpPr>
          <p:spPr>
            <a:xfrm>
              <a:off x="2727423" y="4583854"/>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23"/>
            <p:cNvSpPr/>
            <p:nvPr/>
          </p:nvSpPr>
          <p:spPr>
            <a:xfrm>
              <a:off x="2723945" y="4573690"/>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23"/>
            <p:cNvSpPr/>
            <p:nvPr/>
          </p:nvSpPr>
          <p:spPr>
            <a:xfrm>
              <a:off x="2569479" y="4470044"/>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23"/>
            <p:cNvSpPr/>
            <p:nvPr/>
          </p:nvSpPr>
          <p:spPr>
            <a:xfrm>
              <a:off x="2670331" y="4566780"/>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23"/>
            <p:cNvSpPr/>
            <p:nvPr/>
          </p:nvSpPr>
          <p:spPr>
            <a:xfrm>
              <a:off x="2864954" y="4947742"/>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23"/>
            <p:cNvSpPr/>
            <p:nvPr/>
          </p:nvSpPr>
          <p:spPr>
            <a:xfrm>
              <a:off x="2928132" y="4996281"/>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23"/>
            <p:cNvSpPr/>
            <p:nvPr/>
          </p:nvSpPr>
          <p:spPr>
            <a:xfrm>
              <a:off x="2924886" y="4987658"/>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23"/>
            <p:cNvSpPr/>
            <p:nvPr/>
          </p:nvSpPr>
          <p:spPr>
            <a:xfrm>
              <a:off x="2845189" y="4932095"/>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23"/>
            <p:cNvSpPr/>
            <p:nvPr/>
          </p:nvSpPr>
          <p:spPr>
            <a:xfrm>
              <a:off x="2900716" y="4980634"/>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5" name="Google Shape;5045;p23"/>
          <p:cNvGrpSpPr/>
          <p:nvPr/>
        </p:nvGrpSpPr>
        <p:grpSpPr>
          <a:xfrm rot="10800000">
            <a:off x="-829074" y="4334853"/>
            <a:ext cx="2682279" cy="2870027"/>
            <a:chOff x="6472325" y="168075"/>
            <a:chExt cx="781975" cy="836775"/>
          </a:xfrm>
        </p:grpSpPr>
        <p:sp>
          <p:nvSpPr>
            <p:cNvPr id="5046" name="Google Shape;5046;p23"/>
            <p:cNvSpPr/>
            <p:nvPr/>
          </p:nvSpPr>
          <p:spPr>
            <a:xfrm>
              <a:off x="6480175" y="173600"/>
              <a:ext cx="541350" cy="290450"/>
            </a:xfrm>
            <a:custGeom>
              <a:avLst/>
              <a:gdLst/>
              <a:ahLst/>
              <a:cxnLst/>
              <a:rect l="l" t="t" r="r" b="b"/>
              <a:pathLst>
                <a:path w="21654" h="11618" extrusionOk="0">
                  <a:moveTo>
                    <a:pt x="19198" y="0"/>
                  </a:moveTo>
                  <a:cubicBezTo>
                    <a:pt x="19037" y="0"/>
                    <a:pt x="18877" y="11"/>
                    <a:pt x="18718" y="32"/>
                  </a:cubicBezTo>
                  <a:cubicBezTo>
                    <a:pt x="18191" y="101"/>
                    <a:pt x="17719" y="322"/>
                    <a:pt x="17203" y="425"/>
                  </a:cubicBezTo>
                  <a:cubicBezTo>
                    <a:pt x="17067" y="451"/>
                    <a:pt x="16934" y="461"/>
                    <a:pt x="16803" y="461"/>
                  </a:cubicBezTo>
                  <a:cubicBezTo>
                    <a:pt x="16438" y="461"/>
                    <a:pt x="16085" y="381"/>
                    <a:pt x="15711" y="333"/>
                  </a:cubicBezTo>
                  <a:cubicBezTo>
                    <a:pt x="15590" y="318"/>
                    <a:pt x="15473" y="310"/>
                    <a:pt x="15358" y="310"/>
                  </a:cubicBezTo>
                  <a:cubicBezTo>
                    <a:pt x="14436" y="310"/>
                    <a:pt x="13682" y="777"/>
                    <a:pt x="12904" y="1282"/>
                  </a:cubicBezTo>
                  <a:cubicBezTo>
                    <a:pt x="12251" y="1705"/>
                    <a:pt x="11581" y="2133"/>
                    <a:pt x="10803" y="2274"/>
                  </a:cubicBezTo>
                  <a:cubicBezTo>
                    <a:pt x="10521" y="2325"/>
                    <a:pt x="10233" y="2338"/>
                    <a:pt x="9944" y="2338"/>
                  </a:cubicBezTo>
                  <a:cubicBezTo>
                    <a:pt x="9633" y="2338"/>
                    <a:pt x="9321" y="2323"/>
                    <a:pt x="9010" y="2323"/>
                  </a:cubicBezTo>
                  <a:cubicBezTo>
                    <a:pt x="8556" y="2323"/>
                    <a:pt x="8106" y="2355"/>
                    <a:pt x="7676" y="2516"/>
                  </a:cubicBezTo>
                  <a:cubicBezTo>
                    <a:pt x="6671" y="2891"/>
                    <a:pt x="6214" y="3898"/>
                    <a:pt x="5729" y="4776"/>
                  </a:cubicBezTo>
                  <a:cubicBezTo>
                    <a:pt x="5326" y="5509"/>
                    <a:pt x="4875" y="6164"/>
                    <a:pt x="4151" y="6611"/>
                  </a:cubicBezTo>
                  <a:cubicBezTo>
                    <a:pt x="3129" y="7244"/>
                    <a:pt x="2006" y="7563"/>
                    <a:pt x="1195" y="8505"/>
                  </a:cubicBezTo>
                  <a:cubicBezTo>
                    <a:pt x="431" y="9391"/>
                    <a:pt x="58" y="10473"/>
                    <a:pt x="0" y="11618"/>
                  </a:cubicBezTo>
                  <a:cubicBezTo>
                    <a:pt x="397" y="11094"/>
                    <a:pt x="1077" y="10837"/>
                    <a:pt x="1656" y="10556"/>
                  </a:cubicBezTo>
                  <a:cubicBezTo>
                    <a:pt x="2612" y="10093"/>
                    <a:pt x="3579" y="9658"/>
                    <a:pt x="4555" y="9246"/>
                  </a:cubicBezTo>
                  <a:cubicBezTo>
                    <a:pt x="6544" y="8410"/>
                    <a:pt x="8574" y="7677"/>
                    <a:pt x="10640" y="7049"/>
                  </a:cubicBezTo>
                  <a:cubicBezTo>
                    <a:pt x="13638" y="6140"/>
                    <a:pt x="16712" y="5482"/>
                    <a:pt x="19787" y="4848"/>
                  </a:cubicBezTo>
                  <a:cubicBezTo>
                    <a:pt x="19744" y="4811"/>
                    <a:pt x="19730" y="4741"/>
                    <a:pt x="19787" y="4698"/>
                  </a:cubicBezTo>
                  <a:cubicBezTo>
                    <a:pt x="20743" y="3997"/>
                    <a:pt x="21653" y="2987"/>
                    <a:pt x="21495" y="1711"/>
                  </a:cubicBezTo>
                  <a:cubicBezTo>
                    <a:pt x="21343" y="495"/>
                    <a:pt x="20281" y="0"/>
                    <a:pt x="191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23"/>
            <p:cNvSpPr/>
            <p:nvPr/>
          </p:nvSpPr>
          <p:spPr>
            <a:xfrm>
              <a:off x="6479850" y="279500"/>
              <a:ext cx="590025" cy="190300"/>
            </a:xfrm>
            <a:custGeom>
              <a:avLst/>
              <a:gdLst/>
              <a:ahLst/>
              <a:cxnLst/>
              <a:rect l="l" t="t" r="r" b="b"/>
              <a:pathLst>
                <a:path w="23601" h="7612" extrusionOk="0">
                  <a:moveTo>
                    <a:pt x="23488" y="1"/>
                  </a:moveTo>
                  <a:cubicBezTo>
                    <a:pt x="19359" y="872"/>
                    <a:pt x="15179" y="1612"/>
                    <a:pt x="11127" y="2797"/>
                  </a:cubicBezTo>
                  <a:cubicBezTo>
                    <a:pt x="9201" y="3361"/>
                    <a:pt x="7305" y="4020"/>
                    <a:pt x="5443" y="4771"/>
                  </a:cubicBezTo>
                  <a:cubicBezTo>
                    <a:pt x="4528" y="5137"/>
                    <a:pt x="3625" y="5528"/>
                    <a:pt x="2731" y="5940"/>
                  </a:cubicBezTo>
                  <a:cubicBezTo>
                    <a:pt x="1850" y="6347"/>
                    <a:pt x="600" y="6728"/>
                    <a:pt x="2" y="7547"/>
                  </a:cubicBezTo>
                  <a:cubicBezTo>
                    <a:pt x="2" y="7568"/>
                    <a:pt x="2" y="7591"/>
                    <a:pt x="0" y="7612"/>
                  </a:cubicBezTo>
                  <a:cubicBezTo>
                    <a:pt x="3425" y="5366"/>
                    <a:pt x="7492" y="3942"/>
                    <a:pt x="11405" y="2841"/>
                  </a:cubicBezTo>
                  <a:cubicBezTo>
                    <a:pt x="15406" y="1717"/>
                    <a:pt x="19508" y="920"/>
                    <a:pt x="23600" y="211"/>
                  </a:cubicBezTo>
                  <a:cubicBezTo>
                    <a:pt x="23588" y="169"/>
                    <a:pt x="23572" y="128"/>
                    <a:pt x="23550" y="88"/>
                  </a:cubicBezTo>
                  <a:cubicBezTo>
                    <a:pt x="23531" y="57"/>
                    <a:pt x="23507" y="29"/>
                    <a:pt x="23488"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23"/>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23"/>
            <p:cNvSpPr/>
            <p:nvPr/>
          </p:nvSpPr>
          <p:spPr>
            <a:xfrm>
              <a:off x="6475475" y="275400"/>
              <a:ext cx="598450" cy="247075"/>
            </a:xfrm>
            <a:custGeom>
              <a:avLst/>
              <a:gdLst/>
              <a:ahLst/>
              <a:cxnLst/>
              <a:rect l="l" t="t" r="r" b="b"/>
              <a:pathLst>
                <a:path w="23938" h="9883" extrusionOk="0">
                  <a:moveTo>
                    <a:pt x="19731" y="1311"/>
                  </a:moveTo>
                  <a:cubicBezTo>
                    <a:pt x="19738" y="1352"/>
                    <a:pt x="19763" y="1392"/>
                    <a:pt x="19814" y="1407"/>
                  </a:cubicBezTo>
                  <a:cubicBezTo>
                    <a:pt x="21058" y="1768"/>
                    <a:pt x="22095" y="2721"/>
                    <a:pt x="22438" y="3992"/>
                  </a:cubicBezTo>
                  <a:cubicBezTo>
                    <a:pt x="22763" y="5191"/>
                    <a:pt x="22532" y="6821"/>
                    <a:pt x="21432" y="7572"/>
                  </a:cubicBezTo>
                  <a:cubicBezTo>
                    <a:pt x="20980" y="7882"/>
                    <a:pt x="20462" y="7941"/>
                    <a:pt x="19933" y="7941"/>
                  </a:cubicBezTo>
                  <a:cubicBezTo>
                    <a:pt x="19606" y="7941"/>
                    <a:pt x="19274" y="7918"/>
                    <a:pt x="18951" y="7918"/>
                  </a:cubicBezTo>
                  <a:cubicBezTo>
                    <a:pt x="18826" y="7918"/>
                    <a:pt x="18701" y="7922"/>
                    <a:pt x="18579" y="7931"/>
                  </a:cubicBezTo>
                  <a:cubicBezTo>
                    <a:pt x="17753" y="7995"/>
                    <a:pt x="17215" y="8397"/>
                    <a:pt x="16588" y="8904"/>
                  </a:cubicBezTo>
                  <a:cubicBezTo>
                    <a:pt x="16026" y="9357"/>
                    <a:pt x="15469" y="9534"/>
                    <a:pt x="14876" y="9534"/>
                  </a:cubicBezTo>
                  <a:cubicBezTo>
                    <a:pt x="14460" y="9534"/>
                    <a:pt x="14027" y="9447"/>
                    <a:pt x="13562" y="9309"/>
                  </a:cubicBezTo>
                  <a:cubicBezTo>
                    <a:pt x="12647" y="9038"/>
                    <a:pt x="11768" y="8758"/>
                    <a:pt x="10802" y="8758"/>
                  </a:cubicBezTo>
                  <a:cubicBezTo>
                    <a:pt x="9842" y="8760"/>
                    <a:pt x="8981" y="9018"/>
                    <a:pt x="8092" y="9349"/>
                  </a:cubicBezTo>
                  <a:cubicBezTo>
                    <a:pt x="7569" y="9542"/>
                    <a:pt x="7081" y="9639"/>
                    <a:pt x="6599" y="9639"/>
                  </a:cubicBezTo>
                  <a:cubicBezTo>
                    <a:pt x="6047" y="9639"/>
                    <a:pt x="5501" y="9512"/>
                    <a:pt x="4918" y="9253"/>
                  </a:cubicBezTo>
                  <a:cubicBezTo>
                    <a:pt x="3574" y="8655"/>
                    <a:pt x="2362" y="7801"/>
                    <a:pt x="916" y="7801"/>
                  </a:cubicBezTo>
                  <a:cubicBezTo>
                    <a:pt x="686" y="7801"/>
                    <a:pt x="449" y="7822"/>
                    <a:pt x="205" y="7870"/>
                  </a:cubicBezTo>
                  <a:cubicBezTo>
                    <a:pt x="2066" y="6908"/>
                    <a:pt x="3890" y="5918"/>
                    <a:pt x="5833" y="5127"/>
                  </a:cubicBezTo>
                  <a:cubicBezTo>
                    <a:pt x="7727" y="4354"/>
                    <a:pt x="9671" y="3714"/>
                    <a:pt x="11638" y="3159"/>
                  </a:cubicBezTo>
                  <a:cubicBezTo>
                    <a:pt x="14306" y="2408"/>
                    <a:pt x="17013" y="1839"/>
                    <a:pt x="19731" y="1311"/>
                  </a:cubicBezTo>
                  <a:close/>
                  <a:moveTo>
                    <a:pt x="23720" y="0"/>
                  </a:moveTo>
                  <a:cubicBezTo>
                    <a:pt x="23715" y="0"/>
                    <a:pt x="23709" y="1"/>
                    <a:pt x="23703" y="2"/>
                  </a:cubicBezTo>
                  <a:cubicBezTo>
                    <a:pt x="22518" y="255"/>
                    <a:pt x="21326" y="496"/>
                    <a:pt x="20134" y="742"/>
                  </a:cubicBezTo>
                  <a:cubicBezTo>
                    <a:pt x="20144" y="736"/>
                    <a:pt x="20151" y="729"/>
                    <a:pt x="20160" y="724"/>
                  </a:cubicBezTo>
                  <a:lnTo>
                    <a:pt x="20160" y="724"/>
                  </a:lnTo>
                  <a:lnTo>
                    <a:pt x="19969" y="766"/>
                  </a:lnTo>
                  <a:lnTo>
                    <a:pt x="19976" y="773"/>
                  </a:lnTo>
                  <a:cubicBezTo>
                    <a:pt x="19643" y="842"/>
                    <a:pt x="19307" y="910"/>
                    <a:pt x="18974" y="981"/>
                  </a:cubicBezTo>
                  <a:cubicBezTo>
                    <a:pt x="18916" y="993"/>
                    <a:pt x="18857" y="1006"/>
                    <a:pt x="18799" y="1016"/>
                  </a:cubicBezTo>
                  <a:cubicBezTo>
                    <a:pt x="17873" y="1211"/>
                    <a:pt x="16948" y="1410"/>
                    <a:pt x="16026" y="1620"/>
                  </a:cubicBezTo>
                  <a:cubicBezTo>
                    <a:pt x="13999" y="2113"/>
                    <a:pt x="11991" y="2683"/>
                    <a:pt x="10003" y="3314"/>
                  </a:cubicBezTo>
                  <a:cubicBezTo>
                    <a:pt x="9786" y="3384"/>
                    <a:pt x="9567" y="3450"/>
                    <a:pt x="9351" y="3519"/>
                  </a:cubicBezTo>
                  <a:cubicBezTo>
                    <a:pt x="9121" y="3618"/>
                    <a:pt x="8889" y="3711"/>
                    <a:pt x="8656" y="3801"/>
                  </a:cubicBezTo>
                  <a:lnTo>
                    <a:pt x="8656" y="3801"/>
                  </a:lnTo>
                  <a:cubicBezTo>
                    <a:pt x="9534" y="3502"/>
                    <a:pt x="10417" y="3220"/>
                    <a:pt x="11306" y="2960"/>
                  </a:cubicBezTo>
                  <a:cubicBezTo>
                    <a:pt x="15358" y="1776"/>
                    <a:pt x="19539" y="1034"/>
                    <a:pt x="23667" y="163"/>
                  </a:cubicBezTo>
                  <a:cubicBezTo>
                    <a:pt x="23685" y="191"/>
                    <a:pt x="23709" y="220"/>
                    <a:pt x="23727" y="251"/>
                  </a:cubicBezTo>
                  <a:cubicBezTo>
                    <a:pt x="23751" y="290"/>
                    <a:pt x="23768" y="330"/>
                    <a:pt x="23781" y="372"/>
                  </a:cubicBezTo>
                  <a:cubicBezTo>
                    <a:pt x="19688" y="1082"/>
                    <a:pt x="15587" y="1880"/>
                    <a:pt x="11586" y="3004"/>
                  </a:cubicBezTo>
                  <a:cubicBezTo>
                    <a:pt x="7672" y="4104"/>
                    <a:pt x="3606" y="5528"/>
                    <a:pt x="181" y="7774"/>
                  </a:cubicBezTo>
                  <a:cubicBezTo>
                    <a:pt x="181" y="7753"/>
                    <a:pt x="181" y="7731"/>
                    <a:pt x="182" y="7709"/>
                  </a:cubicBezTo>
                  <a:cubicBezTo>
                    <a:pt x="781" y="6891"/>
                    <a:pt x="2031" y="6509"/>
                    <a:pt x="2910" y="6103"/>
                  </a:cubicBezTo>
                  <a:cubicBezTo>
                    <a:pt x="3805" y="5692"/>
                    <a:pt x="4709" y="5302"/>
                    <a:pt x="5624" y="4932"/>
                  </a:cubicBezTo>
                  <a:cubicBezTo>
                    <a:pt x="6280" y="4668"/>
                    <a:pt x="6939" y="4416"/>
                    <a:pt x="7603" y="4174"/>
                  </a:cubicBezTo>
                  <a:lnTo>
                    <a:pt x="7603" y="4174"/>
                  </a:lnTo>
                  <a:cubicBezTo>
                    <a:pt x="7141" y="4324"/>
                    <a:pt x="6673" y="4459"/>
                    <a:pt x="6202" y="4579"/>
                  </a:cubicBezTo>
                  <a:cubicBezTo>
                    <a:pt x="5713" y="4770"/>
                    <a:pt x="5228" y="4968"/>
                    <a:pt x="4744" y="5171"/>
                  </a:cubicBezTo>
                  <a:cubicBezTo>
                    <a:pt x="3767" y="5582"/>
                    <a:pt x="2801" y="6019"/>
                    <a:pt x="1847" y="6481"/>
                  </a:cubicBezTo>
                  <a:cubicBezTo>
                    <a:pt x="1268" y="6759"/>
                    <a:pt x="585" y="7019"/>
                    <a:pt x="190" y="7543"/>
                  </a:cubicBezTo>
                  <a:cubicBezTo>
                    <a:pt x="195" y="7452"/>
                    <a:pt x="202" y="7361"/>
                    <a:pt x="211" y="7272"/>
                  </a:cubicBezTo>
                  <a:lnTo>
                    <a:pt x="211" y="7272"/>
                  </a:lnTo>
                  <a:cubicBezTo>
                    <a:pt x="196" y="7273"/>
                    <a:pt x="182" y="7274"/>
                    <a:pt x="167" y="7274"/>
                  </a:cubicBezTo>
                  <a:cubicBezTo>
                    <a:pt x="118" y="7274"/>
                    <a:pt x="71" y="7265"/>
                    <a:pt x="26" y="7253"/>
                  </a:cubicBezTo>
                  <a:lnTo>
                    <a:pt x="26" y="7253"/>
                  </a:lnTo>
                  <a:cubicBezTo>
                    <a:pt x="16" y="7430"/>
                    <a:pt x="19" y="7611"/>
                    <a:pt x="33" y="7790"/>
                  </a:cubicBezTo>
                  <a:lnTo>
                    <a:pt x="22" y="7811"/>
                  </a:lnTo>
                  <a:cubicBezTo>
                    <a:pt x="12" y="7834"/>
                    <a:pt x="22" y="7851"/>
                    <a:pt x="40" y="7858"/>
                  </a:cubicBezTo>
                  <a:lnTo>
                    <a:pt x="40" y="7865"/>
                  </a:lnTo>
                  <a:cubicBezTo>
                    <a:pt x="37" y="7866"/>
                    <a:pt x="36" y="7866"/>
                    <a:pt x="34" y="7868"/>
                  </a:cubicBezTo>
                  <a:cubicBezTo>
                    <a:pt x="0" y="7889"/>
                    <a:pt x="16" y="7928"/>
                    <a:pt x="43" y="7937"/>
                  </a:cubicBezTo>
                  <a:cubicBezTo>
                    <a:pt x="33" y="7978"/>
                    <a:pt x="59" y="8031"/>
                    <a:pt x="105" y="8031"/>
                  </a:cubicBezTo>
                  <a:cubicBezTo>
                    <a:pt x="108" y="8031"/>
                    <a:pt x="111" y="8030"/>
                    <a:pt x="115" y="8030"/>
                  </a:cubicBezTo>
                  <a:cubicBezTo>
                    <a:pt x="358" y="7985"/>
                    <a:pt x="593" y="7964"/>
                    <a:pt x="822" y="7964"/>
                  </a:cubicBezTo>
                  <a:cubicBezTo>
                    <a:pt x="1984" y="7964"/>
                    <a:pt x="2984" y="8495"/>
                    <a:pt x="4044" y="9045"/>
                  </a:cubicBezTo>
                  <a:cubicBezTo>
                    <a:pt x="4849" y="9462"/>
                    <a:pt x="5719" y="9883"/>
                    <a:pt x="6640" y="9883"/>
                  </a:cubicBezTo>
                  <a:cubicBezTo>
                    <a:pt x="6751" y="9883"/>
                    <a:pt x="6863" y="9877"/>
                    <a:pt x="6975" y="9864"/>
                  </a:cubicBezTo>
                  <a:cubicBezTo>
                    <a:pt x="8118" y="9733"/>
                    <a:pt x="9114" y="9087"/>
                    <a:pt x="10278" y="8987"/>
                  </a:cubicBezTo>
                  <a:cubicBezTo>
                    <a:pt x="10426" y="8974"/>
                    <a:pt x="10571" y="8968"/>
                    <a:pt x="10714" y="8968"/>
                  </a:cubicBezTo>
                  <a:cubicBezTo>
                    <a:pt x="11795" y="8968"/>
                    <a:pt x="12756" y="9310"/>
                    <a:pt x="13812" y="9594"/>
                  </a:cubicBezTo>
                  <a:cubicBezTo>
                    <a:pt x="14193" y="9696"/>
                    <a:pt x="14578" y="9766"/>
                    <a:pt x="14957" y="9766"/>
                  </a:cubicBezTo>
                  <a:cubicBezTo>
                    <a:pt x="15405" y="9766"/>
                    <a:pt x="15843" y="9669"/>
                    <a:pt x="16255" y="9412"/>
                  </a:cubicBezTo>
                  <a:cubicBezTo>
                    <a:pt x="16730" y="9114"/>
                    <a:pt x="17105" y="8678"/>
                    <a:pt x="17604" y="8411"/>
                  </a:cubicBezTo>
                  <a:cubicBezTo>
                    <a:pt x="18044" y="8177"/>
                    <a:pt x="18518" y="8131"/>
                    <a:pt x="19003" y="8131"/>
                  </a:cubicBezTo>
                  <a:cubicBezTo>
                    <a:pt x="19080" y="8131"/>
                    <a:pt x="19157" y="8133"/>
                    <a:pt x="19235" y="8134"/>
                  </a:cubicBezTo>
                  <a:cubicBezTo>
                    <a:pt x="19447" y="8140"/>
                    <a:pt x="19660" y="8147"/>
                    <a:pt x="19873" y="8147"/>
                  </a:cubicBezTo>
                  <a:cubicBezTo>
                    <a:pt x="20555" y="8147"/>
                    <a:pt x="21223" y="8069"/>
                    <a:pt x="21771" y="7587"/>
                  </a:cubicBezTo>
                  <a:cubicBezTo>
                    <a:pt x="22414" y="7019"/>
                    <a:pt x="22736" y="6121"/>
                    <a:pt x="22793" y="5282"/>
                  </a:cubicBezTo>
                  <a:cubicBezTo>
                    <a:pt x="22918" y="3441"/>
                    <a:pt x="21757" y="1832"/>
                    <a:pt x="20052" y="1246"/>
                  </a:cubicBezTo>
                  <a:cubicBezTo>
                    <a:pt x="21320" y="999"/>
                    <a:pt x="22594" y="760"/>
                    <a:pt x="23864" y="512"/>
                  </a:cubicBezTo>
                  <a:cubicBezTo>
                    <a:pt x="23921" y="502"/>
                    <a:pt x="23938" y="446"/>
                    <a:pt x="23925" y="405"/>
                  </a:cubicBezTo>
                  <a:cubicBezTo>
                    <a:pt x="23925" y="403"/>
                    <a:pt x="23928" y="399"/>
                    <a:pt x="23925" y="398"/>
                  </a:cubicBezTo>
                  <a:cubicBezTo>
                    <a:pt x="23915" y="323"/>
                    <a:pt x="23894" y="251"/>
                    <a:pt x="23859" y="182"/>
                  </a:cubicBezTo>
                  <a:cubicBezTo>
                    <a:pt x="23838" y="143"/>
                    <a:pt x="23812" y="100"/>
                    <a:pt x="23780" y="67"/>
                  </a:cubicBezTo>
                  <a:cubicBezTo>
                    <a:pt x="23780" y="34"/>
                    <a:pt x="23759" y="0"/>
                    <a:pt x="2372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23"/>
            <p:cNvSpPr/>
            <p:nvPr/>
          </p:nvSpPr>
          <p:spPr>
            <a:xfrm>
              <a:off x="6876075" y="300900"/>
              <a:ext cx="69350" cy="15125"/>
            </a:xfrm>
            <a:custGeom>
              <a:avLst/>
              <a:gdLst/>
              <a:ahLst/>
              <a:cxnLst/>
              <a:rect l="l" t="t" r="r" b="b"/>
              <a:pathLst>
                <a:path w="2774" h="605" extrusionOk="0">
                  <a:moveTo>
                    <a:pt x="2773" y="0"/>
                  </a:moveTo>
                  <a:cubicBezTo>
                    <a:pt x="2753" y="4"/>
                    <a:pt x="2733" y="9"/>
                    <a:pt x="2712" y="13"/>
                  </a:cubicBezTo>
                  <a:lnTo>
                    <a:pt x="2712" y="13"/>
                  </a:lnTo>
                  <a:cubicBezTo>
                    <a:pt x="2733" y="9"/>
                    <a:pt x="2753" y="4"/>
                    <a:pt x="2773" y="0"/>
                  </a:cubicBezTo>
                  <a:close/>
                  <a:moveTo>
                    <a:pt x="2712" y="13"/>
                  </a:moveTo>
                  <a:lnTo>
                    <a:pt x="2712" y="13"/>
                  </a:lnTo>
                  <a:cubicBezTo>
                    <a:pt x="1857" y="191"/>
                    <a:pt x="998" y="362"/>
                    <a:pt x="143" y="569"/>
                  </a:cubicBezTo>
                  <a:cubicBezTo>
                    <a:pt x="97" y="580"/>
                    <a:pt x="49" y="592"/>
                    <a:pt x="1" y="604"/>
                  </a:cubicBezTo>
                  <a:cubicBezTo>
                    <a:pt x="902" y="399"/>
                    <a:pt x="1808" y="201"/>
                    <a:pt x="2712" y="1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23"/>
            <p:cNvSpPr/>
            <p:nvPr/>
          </p:nvSpPr>
          <p:spPr>
            <a:xfrm>
              <a:off x="6949775" y="294575"/>
              <a:ext cx="25075" cy="5425"/>
            </a:xfrm>
            <a:custGeom>
              <a:avLst/>
              <a:gdLst/>
              <a:ahLst/>
              <a:cxnLst/>
              <a:rect l="l" t="t" r="r" b="b"/>
              <a:pathLst>
                <a:path w="1003" h="217" extrusionOk="0">
                  <a:moveTo>
                    <a:pt x="996" y="0"/>
                  </a:moveTo>
                  <a:cubicBezTo>
                    <a:pt x="748" y="56"/>
                    <a:pt x="501" y="111"/>
                    <a:pt x="254" y="163"/>
                  </a:cubicBezTo>
                  <a:lnTo>
                    <a:pt x="254" y="163"/>
                  </a:lnTo>
                  <a:cubicBezTo>
                    <a:pt x="503" y="111"/>
                    <a:pt x="753" y="59"/>
                    <a:pt x="1003" y="8"/>
                  </a:cubicBezTo>
                  <a:lnTo>
                    <a:pt x="996" y="0"/>
                  </a:lnTo>
                  <a:close/>
                  <a:moveTo>
                    <a:pt x="254" y="163"/>
                  </a:moveTo>
                  <a:lnTo>
                    <a:pt x="254" y="163"/>
                  </a:lnTo>
                  <a:cubicBezTo>
                    <a:pt x="169" y="181"/>
                    <a:pt x="85" y="199"/>
                    <a:pt x="0" y="216"/>
                  </a:cubicBezTo>
                  <a:cubicBezTo>
                    <a:pt x="85" y="199"/>
                    <a:pt x="169" y="181"/>
                    <a:pt x="254" y="163"/>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23"/>
            <p:cNvSpPr/>
            <p:nvPr/>
          </p:nvSpPr>
          <p:spPr>
            <a:xfrm>
              <a:off x="6479925" y="279500"/>
              <a:ext cx="590050" cy="190300"/>
            </a:xfrm>
            <a:custGeom>
              <a:avLst/>
              <a:gdLst/>
              <a:ahLst/>
              <a:cxnLst/>
              <a:rect l="l" t="t" r="r" b="b"/>
              <a:pathLst>
                <a:path w="23602" h="7612" extrusionOk="0">
                  <a:moveTo>
                    <a:pt x="23486" y="1"/>
                  </a:moveTo>
                  <a:cubicBezTo>
                    <a:pt x="19359" y="872"/>
                    <a:pt x="15177" y="1613"/>
                    <a:pt x="11125" y="2797"/>
                  </a:cubicBezTo>
                  <a:cubicBezTo>
                    <a:pt x="10236" y="3057"/>
                    <a:pt x="9354" y="3340"/>
                    <a:pt x="8477" y="3639"/>
                  </a:cubicBezTo>
                  <a:cubicBezTo>
                    <a:pt x="8180" y="3752"/>
                    <a:pt x="7884" y="3861"/>
                    <a:pt x="7586" y="3959"/>
                  </a:cubicBezTo>
                  <a:cubicBezTo>
                    <a:pt x="7532" y="3976"/>
                    <a:pt x="7479" y="3992"/>
                    <a:pt x="7424" y="4010"/>
                  </a:cubicBezTo>
                  <a:cubicBezTo>
                    <a:pt x="6760" y="4252"/>
                    <a:pt x="6099" y="4504"/>
                    <a:pt x="5443" y="4768"/>
                  </a:cubicBezTo>
                  <a:cubicBezTo>
                    <a:pt x="4529" y="5138"/>
                    <a:pt x="3626" y="5528"/>
                    <a:pt x="2731" y="5939"/>
                  </a:cubicBezTo>
                  <a:cubicBezTo>
                    <a:pt x="1848" y="6345"/>
                    <a:pt x="599" y="6727"/>
                    <a:pt x="3" y="7547"/>
                  </a:cubicBezTo>
                  <a:cubicBezTo>
                    <a:pt x="0" y="7568"/>
                    <a:pt x="0" y="7591"/>
                    <a:pt x="0" y="7612"/>
                  </a:cubicBezTo>
                  <a:cubicBezTo>
                    <a:pt x="3427" y="5366"/>
                    <a:pt x="7493" y="3941"/>
                    <a:pt x="11406" y="2841"/>
                  </a:cubicBezTo>
                  <a:cubicBezTo>
                    <a:pt x="15407" y="1717"/>
                    <a:pt x="19509" y="920"/>
                    <a:pt x="23602" y="211"/>
                  </a:cubicBezTo>
                  <a:cubicBezTo>
                    <a:pt x="23589" y="169"/>
                    <a:pt x="23571" y="128"/>
                    <a:pt x="23548" y="88"/>
                  </a:cubicBezTo>
                  <a:cubicBezTo>
                    <a:pt x="23528" y="57"/>
                    <a:pt x="23506" y="29"/>
                    <a:pt x="2348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23"/>
            <p:cNvSpPr/>
            <p:nvPr/>
          </p:nvSpPr>
          <p:spPr>
            <a:xfrm>
              <a:off x="6480625" y="308125"/>
              <a:ext cx="563900" cy="208200"/>
            </a:xfrm>
            <a:custGeom>
              <a:avLst/>
              <a:gdLst/>
              <a:ahLst/>
              <a:cxnLst/>
              <a:rect l="l" t="t" r="r" b="b"/>
              <a:pathLst>
                <a:path w="22556" h="8328" extrusionOk="0">
                  <a:moveTo>
                    <a:pt x="19525" y="1"/>
                  </a:moveTo>
                  <a:cubicBezTo>
                    <a:pt x="16808" y="530"/>
                    <a:pt x="14100" y="1099"/>
                    <a:pt x="11431" y="1849"/>
                  </a:cubicBezTo>
                  <a:cubicBezTo>
                    <a:pt x="9464" y="2401"/>
                    <a:pt x="7518" y="3043"/>
                    <a:pt x="5627" y="3817"/>
                  </a:cubicBezTo>
                  <a:cubicBezTo>
                    <a:pt x="3684" y="4609"/>
                    <a:pt x="1858" y="5597"/>
                    <a:pt x="0" y="6559"/>
                  </a:cubicBezTo>
                  <a:cubicBezTo>
                    <a:pt x="244" y="6511"/>
                    <a:pt x="480" y="6489"/>
                    <a:pt x="710" y="6489"/>
                  </a:cubicBezTo>
                  <a:cubicBezTo>
                    <a:pt x="2157" y="6489"/>
                    <a:pt x="3368" y="7343"/>
                    <a:pt x="4713" y="7941"/>
                  </a:cubicBezTo>
                  <a:cubicBezTo>
                    <a:pt x="5296" y="8200"/>
                    <a:pt x="5841" y="8327"/>
                    <a:pt x="6392" y="8327"/>
                  </a:cubicBezTo>
                  <a:cubicBezTo>
                    <a:pt x="6876" y="8327"/>
                    <a:pt x="7363" y="8229"/>
                    <a:pt x="7886" y="8035"/>
                  </a:cubicBezTo>
                  <a:cubicBezTo>
                    <a:pt x="8775" y="7706"/>
                    <a:pt x="9636" y="7448"/>
                    <a:pt x="10596" y="7447"/>
                  </a:cubicBezTo>
                  <a:cubicBezTo>
                    <a:pt x="11562" y="7447"/>
                    <a:pt x="12443" y="7725"/>
                    <a:pt x="13356" y="7997"/>
                  </a:cubicBezTo>
                  <a:cubicBezTo>
                    <a:pt x="13821" y="8135"/>
                    <a:pt x="14254" y="8221"/>
                    <a:pt x="14669" y="8221"/>
                  </a:cubicBezTo>
                  <a:cubicBezTo>
                    <a:pt x="15263" y="8221"/>
                    <a:pt x="15820" y="8045"/>
                    <a:pt x="16382" y="7591"/>
                  </a:cubicBezTo>
                  <a:cubicBezTo>
                    <a:pt x="17006" y="7085"/>
                    <a:pt x="17544" y="6684"/>
                    <a:pt x="18373" y="6619"/>
                  </a:cubicBezTo>
                  <a:cubicBezTo>
                    <a:pt x="18497" y="6609"/>
                    <a:pt x="18625" y="6606"/>
                    <a:pt x="18753" y="6606"/>
                  </a:cubicBezTo>
                  <a:cubicBezTo>
                    <a:pt x="19073" y="6606"/>
                    <a:pt x="19402" y="6628"/>
                    <a:pt x="19726" y="6628"/>
                  </a:cubicBezTo>
                  <a:cubicBezTo>
                    <a:pt x="20256" y="6628"/>
                    <a:pt x="20774" y="6569"/>
                    <a:pt x="21226" y="6261"/>
                  </a:cubicBezTo>
                  <a:cubicBezTo>
                    <a:pt x="22326" y="5508"/>
                    <a:pt x="22556" y="3877"/>
                    <a:pt x="22231" y="2680"/>
                  </a:cubicBezTo>
                  <a:cubicBezTo>
                    <a:pt x="21889" y="1412"/>
                    <a:pt x="20852" y="458"/>
                    <a:pt x="19608" y="95"/>
                  </a:cubicBezTo>
                  <a:cubicBezTo>
                    <a:pt x="19557" y="83"/>
                    <a:pt x="19532" y="42"/>
                    <a:pt x="195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23"/>
            <p:cNvSpPr/>
            <p:nvPr/>
          </p:nvSpPr>
          <p:spPr>
            <a:xfrm>
              <a:off x="6486675" y="310175"/>
              <a:ext cx="554925" cy="206275"/>
            </a:xfrm>
            <a:custGeom>
              <a:avLst/>
              <a:gdLst/>
              <a:ahLst/>
              <a:cxnLst/>
              <a:rect l="l" t="t" r="r" b="b"/>
              <a:pathLst>
                <a:path w="22197" h="8251" extrusionOk="0">
                  <a:moveTo>
                    <a:pt x="19276" y="1"/>
                  </a:moveTo>
                  <a:cubicBezTo>
                    <a:pt x="19271" y="1"/>
                    <a:pt x="19265" y="1"/>
                    <a:pt x="19260" y="2"/>
                  </a:cubicBezTo>
                  <a:cubicBezTo>
                    <a:pt x="19143" y="25"/>
                    <a:pt x="19028" y="49"/>
                    <a:pt x="18911" y="73"/>
                  </a:cubicBezTo>
                  <a:cubicBezTo>
                    <a:pt x="18907" y="69"/>
                    <a:pt x="18902" y="67"/>
                    <a:pt x="18896" y="67"/>
                  </a:cubicBezTo>
                  <a:cubicBezTo>
                    <a:pt x="18887" y="67"/>
                    <a:pt x="18877" y="73"/>
                    <a:pt x="18870" y="81"/>
                  </a:cubicBezTo>
                  <a:cubicBezTo>
                    <a:pt x="17091" y="440"/>
                    <a:pt x="15314" y="819"/>
                    <a:pt x="13551" y="1250"/>
                  </a:cubicBezTo>
                  <a:cubicBezTo>
                    <a:pt x="13540" y="1230"/>
                    <a:pt x="13517" y="1218"/>
                    <a:pt x="13496" y="1218"/>
                  </a:cubicBezTo>
                  <a:cubicBezTo>
                    <a:pt x="13474" y="1218"/>
                    <a:pt x="13453" y="1231"/>
                    <a:pt x="13449" y="1261"/>
                  </a:cubicBezTo>
                  <a:cubicBezTo>
                    <a:pt x="13446" y="1266"/>
                    <a:pt x="13446" y="1271"/>
                    <a:pt x="13446" y="1274"/>
                  </a:cubicBezTo>
                  <a:cubicBezTo>
                    <a:pt x="13329" y="1304"/>
                    <a:pt x="13209" y="1330"/>
                    <a:pt x="13090" y="1360"/>
                  </a:cubicBezTo>
                  <a:cubicBezTo>
                    <a:pt x="13075" y="1287"/>
                    <a:pt x="13048" y="1223"/>
                    <a:pt x="13000" y="1181"/>
                  </a:cubicBezTo>
                  <a:cubicBezTo>
                    <a:pt x="12983" y="1165"/>
                    <a:pt x="12960" y="1157"/>
                    <a:pt x="12938" y="1157"/>
                  </a:cubicBezTo>
                  <a:cubicBezTo>
                    <a:pt x="12903" y="1157"/>
                    <a:pt x="12869" y="1175"/>
                    <a:pt x="12855" y="1209"/>
                  </a:cubicBezTo>
                  <a:cubicBezTo>
                    <a:pt x="12852" y="1218"/>
                    <a:pt x="12846" y="1229"/>
                    <a:pt x="12843" y="1239"/>
                  </a:cubicBezTo>
                  <a:cubicBezTo>
                    <a:pt x="12829" y="1275"/>
                    <a:pt x="12836" y="1336"/>
                    <a:pt x="12881" y="1352"/>
                  </a:cubicBezTo>
                  <a:cubicBezTo>
                    <a:pt x="12888" y="1353"/>
                    <a:pt x="12895" y="1357"/>
                    <a:pt x="12903" y="1359"/>
                  </a:cubicBezTo>
                  <a:cubicBezTo>
                    <a:pt x="12910" y="1362"/>
                    <a:pt x="12918" y="1363"/>
                    <a:pt x="12927" y="1363"/>
                  </a:cubicBezTo>
                  <a:cubicBezTo>
                    <a:pt x="12934" y="1363"/>
                    <a:pt x="12942" y="1362"/>
                    <a:pt x="12949" y="1360"/>
                  </a:cubicBezTo>
                  <a:lnTo>
                    <a:pt x="12949" y="1360"/>
                  </a:lnTo>
                  <a:cubicBezTo>
                    <a:pt x="12946" y="1371"/>
                    <a:pt x="12943" y="1386"/>
                    <a:pt x="12942" y="1398"/>
                  </a:cubicBezTo>
                  <a:cubicBezTo>
                    <a:pt x="11940" y="1650"/>
                    <a:pt x="10944" y="1918"/>
                    <a:pt x="9955" y="2213"/>
                  </a:cubicBezTo>
                  <a:cubicBezTo>
                    <a:pt x="9942" y="2162"/>
                    <a:pt x="9909" y="2115"/>
                    <a:pt x="9843" y="2063"/>
                  </a:cubicBezTo>
                  <a:cubicBezTo>
                    <a:pt x="9828" y="2052"/>
                    <a:pt x="9813" y="2047"/>
                    <a:pt x="9798" y="2047"/>
                  </a:cubicBezTo>
                  <a:cubicBezTo>
                    <a:pt x="9748" y="2047"/>
                    <a:pt x="9706" y="2102"/>
                    <a:pt x="9739" y="2155"/>
                  </a:cubicBezTo>
                  <a:cubicBezTo>
                    <a:pt x="9757" y="2183"/>
                    <a:pt x="9767" y="2221"/>
                    <a:pt x="9771" y="2268"/>
                  </a:cubicBezTo>
                  <a:cubicBezTo>
                    <a:pt x="9623" y="2313"/>
                    <a:pt x="9472" y="2355"/>
                    <a:pt x="9322" y="2402"/>
                  </a:cubicBezTo>
                  <a:cubicBezTo>
                    <a:pt x="8560" y="2638"/>
                    <a:pt x="7797" y="2889"/>
                    <a:pt x="7039" y="3159"/>
                  </a:cubicBezTo>
                  <a:cubicBezTo>
                    <a:pt x="7028" y="3142"/>
                    <a:pt x="7007" y="3133"/>
                    <a:pt x="6986" y="3133"/>
                  </a:cubicBezTo>
                  <a:cubicBezTo>
                    <a:pt x="6960" y="3133"/>
                    <a:pt x="6933" y="3148"/>
                    <a:pt x="6923" y="3180"/>
                  </a:cubicBezTo>
                  <a:cubicBezTo>
                    <a:pt x="6922" y="3188"/>
                    <a:pt x="6921" y="3195"/>
                    <a:pt x="6919" y="3203"/>
                  </a:cubicBezTo>
                  <a:cubicBezTo>
                    <a:pt x="6669" y="3293"/>
                    <a:pt x="6421" y="3383"/>
                    <a:pt x="6174" y="3476"/>
                  </a:cubicBezTo>
                  <a:cubicBezTo>
                    <a:pt x="6169" y="3433"/>
                    <a:pt x="6131" y="3402"/>
                    <a:pt x="6094" y="3402"/>
                  </a:cubicBezTo>
                  <a:cubicBezTo>
                    <a:pt x="6070" y="3402"/>
                    <a:pt x="6046" y="3415"/>
                    <a:pt x="6033" y="3445"/>
                  </a:cubicBezTo>
                  <a:cubicBezTo>
                    <a:pt x="6018" y="3478"/>
                    <a:pt x="6004" y="3513"/>
                    <a:pt x="5990" y="3547"/>
                  </a:cubicBezTo>
                  <a:cubicBezTo>
                    <a:pt x="3916" y="4339"/>
                    <a:pt x="1896" y="5289"/>
                    <a:pt x="51" y="6492"/>
                  </a:cubicBezTo>
                  <a:cubicBezTo>
                    <a:pt x="1" y="6525"/>
                    <a:pt x="36" y="6588"/>
                    <a:pt x="83" y="6588"/>
                  </a:cubicBezTo>
                  <a:cubicBezTo>
                    <a:pt x="92" y="6588"/>
                    <a:pt x="101" y="6586"/>
                    <a:pt x="110" y="6581"/>
                  </a:cubicBezTo>
                  <a:cubicBezTo>
                    <a:pt x="956" y="6115"/>
                    <a:pt x="1810" y="5677"/>
                    <a:pt x="2671" y="5261"/>
                  </a:cubicBezTo>
                  <a:lnTo>
                    <a:pt x="2671" y="5261"/>
                  </a:lnTo>
                  <a:cubicBezTo>
                    <a:pt x="2490" y="5813"/>
                    <a:pt x="2459" y="6396"/>
                    <a:pt x="2620" y="6964"/>
                  </a:cubicBezTo>
                  <a:cubicBezTo>
                    <a:pt x="2625" y="6981"/>
                    <a:pt x="2639" y="6988"/>
                    <a:pt x="2654" y="6988"/>
                  </a:cubicBezTo>
                  <a:cubicBezTo>
                    <a:pt x="2676" y="6988"/>
                    <a:pt x="2698" y="6973"/>
                    <a:pt x="2694" y="6948"/>
                  </a:cubicBezTo>
                  <a:cubicBezTo>
                    <a:pt x="2585" y="6344"/>
                    <a:pt x="2609" y="5762"/>
                    <a:pt x="2819" y="5190"/>
                  </a:cubicBezTo>
                  <a:cubicBezTo>
                    <a:pt x="2968" y="5118"/>
                    <a:pt x="3117" y="5049"/>
                    <a:pt x="3265" y="4980"/>
                  </a:cubicBezTo>
                  <a:lnTo>
                    <a:pt x="3265" y="4980"/>
                  </a:lnTo>
                  <a:cubicBezTo>
                    <a:pt x="3048" y="5549"/>
                    <a:pt x="3004" y="6172"/>
                    <a:pt x="3145" y="6763"/>
                  </a:cubicBezTo>
                  <a:cubicBezTo>
                    <a:pt x="3147" y="6770"/>
                    <a:pt x="3152" y="6772"/>
                    <a:pt x="3158" y="6772"/>
                  </a:cubicBezTo>
                  <a:cubicBezTo>
                    <a:pt x="3165" y="6772"/>
                    <a:pt x="3173" y="6767"/>
                    <a:pt x="3172" y="6757"/>
                  </a:cubicBezTo>
                  <a:cubicBezTo>
                    <a:pt x="3090" y="6146"/>
                    <a:pt x="3143" y="5577"/>
                    <a:pt x="3340" y="4993"/>
                  </a:cubicBezTo>
                  <a:cubicBezTo>
                    <a:pt x="3345" y="4974"/>
                    <a:pt x="3340" y="4960"/>
                    <a:pt x="3329" y="4950"/>
                  </a:cubicBezTo>
                  <a:cubicBezTo>
                    <a:pt x="4168" y="4561"/>
                    <a:pt x="5015" y="4191"/>
                    <a:pt x="5872" y="3849"/>
                  </a:cubicBezTo>
                  <a:lnTo>
                    <a:pt x="5872" y="3849"/>
                  </a:lnTo>
                  <a:cubicBezTo>
                    <a:pt x="5370" y="5260"/>
                    <a:pt x="5490" y="6885"/>
                    <a:pt x="6133" y="8226"/>
                  </a:cubicBezTo>
                  <a:cubicBezTo>
                    <a:pt x="6141" y="8243"/>
                    <a:pt x="6156" y="8250"/>
                    <a:pt x="6172" y="8250"/>
                  </a:cubicBezTo>
                  <a:cubicBezTo>
                    <a:pt x="6197" y="8250"/>
                    <a:pt x="6221" y="8230"/>
                    <a:pt x="6209" y="8199"/>
                  </a:cubicBezTo>
                  <a:cubicBezTo>
                    <a:pt x="5606" y="6724"/>
                    <a:pt x="5601" y="5248"/>
                    <a:pt x="6083" y="3764"/>
                  </a:cubicBezTo>
                  <a:cubicBezTo>
                    <a:pt x="6340" y="3664"/>
                    <a:pt x="6596" y="3567"/>
                    <a:pt x="6853" y="3469"/>
                  </a:cubicBezTo>
                  <a:lnTo>
                    <a:pt x="6853" y="3469"/>
                  </a:lnTo>
                  <a:cubicBezTo>
                    <a:pt x="6554" y="4780"/>
                    <a:pt x="6611" y="6115"/>
                    <a:pt x="6998" y="7407"/>
                  </a:cubicBezTo>
                  <a:cubicBezTo>
                    <a:pt x="7001" y="7416"/>
                    <a:pt x="7007" y="7419"/>
                    <a:pt x="7014" y="7419"/>
                  </a:cubicBezTo>
                  <a:cubicBezTo>
                    <a:pt x="7026" y="7419"/>
                    <a:pt x="7038" y="7409"/>
                    <a:pt x="7034" y="7394"/>
                  </a:cubicBezTo>
                  <a:cubicBezTo>
                    <a:pt x="6681" y="6076"/>
                    <a:pt x="6676" y="4737"/>
                    <a:pt x="6991" y="3419"/>
                  </a:cubicBezTo>
                  <a:cubicBezTo>
                    <a:pt x="7780" y="3125"/>
                    <a:pt x="8578" y="2854"/>
                    <a:pt x="9390" y="2603"/>
                  </a:cubicBezTo>
                  <a:cubicBezTo>
                    <a:pt x="9511" y="2564"/>
                    <a:pt x="9633" y="2530"/>
                    <a:pt x="9754" y="2494"/>
                  </a:cubicBezTo>
                  <a:lnTo>
                    <a:pt x="9754" y="2494"/>
                  </a:lnTo>
                  <a:cubicBezTo>
                    <a:pt x="9691" y="2885"/>
                    <a:pt x="9462" y="3458"/>
                    <a:pt x="9427" y="3674"/>
                  </a:cubicBezTo>
                  <a:cubicBezTo>
                    <a:pt x="9362" y="4064"/>
                    <a:pt x="9331" y="4462"/>
                    <a:pt x="9333" y="4857"/>
                  </a:cubicBezTo>
                  <a:cubicBezTo>
                    <a:pt x="9338" y="5751"/>
                    <a:pt x="9521" y="6625"/>
                    <a:pt x="9884" y="7444"/>
                  </a:cubicBezTo>
                  <a:cubicBezTo>
                    <a:pt x="9891" y="7460"/>
                    <a:pt x="9905" y="7467"/>
                    <a:pt x="9918" y="7467"/>
                  </a:cubicBezTo>
                  <a:cubicBezTo>
                    <a:pt x="9939" y="7467"/>
                    <a:pt x="9960" y="7448"/>
                    <a:pt x="9950" y="7421"/>
                  </a:cubicBezTo>
                  <a:cubicBezTo>
                    <a:pt x="9569" y="6320"/>
                    <a:pt x="9397" y="5185"/>
                    <a:pt x="9547" y="4021"/>
                  </a:cubicBezTo>
                  <a:cubicBezTo>
                    <a:pt x="9616" y="3485"/>
                    <a:pt x="9829" y="3008"/>
                    <a:pt x="9931" y="2485"/>
                  </a:cubicBezTo>
                  <a:cubicBezTo>
                    <a:pt x="9935" y="2468"/>
                    <a:pt x="9936" y="2454"/>
                    <a:pt x="9941" y="2440"/>
                  </a:cubicBezTo>
                  <a:cubicBezTo>
                    <a:pt x="10922" y="2148"/>
                    <a:pt x="11910" y="1881"/>
                    <a:pt x="12903" y="1631"/>
                  </a:cubicBezTo>
                  <a:lnTo>
                    <a:pt x="12903" y="1631"/>
                  </a:lnTo>
                  <a:cubicBezTo>
                    <a:pt x="12867" y="1867"/>
                    <a:pt x="12842" y="2130"/>
                    <a:pt x="12842" y="2158"/>
                  </a:cubicBezTo>
                  <a:cubicBezTo>
                    <a:pt x="12842" y="2497"/>
                    <a:pt x="12856" y="2835"/>
                    <a:pt x="12884" y="3173"/>
                  </a:cubicBezTo>
                  <a:cubicBezTo>
                    <a:pt x="12931" y="3721"/>
                    <a:pt x="13018" y="4266"/>
                    <a:pt x="13143" y="4801"/>
                  </a:cubicBezTo>
                  <a:cubicBezTo>
                    <a:pt x="13421" y="5982"/>
                    <a:pt x="13872" y="7161"/>
                    <a:pt x="14560" y="8168"/>
                  </a:cubicBezTo>
                  <a:cubicBezTo>
                    <a:pt x="14567" y="8177"/>
                    <a:pt x="14575" y="8181"/>
                    <a:pt x="14583" y="8181"/>
                  </a:cubicBezTo>
                  <a:cubicBezTo>
                    <a:pt x="14602" y="8181"/>
                    <a:pt x="14620" y="8158"/>
                    <a:pt x="14609" y="8134"/>
                  </a:cubicBezTo>
                  <a:cubicBezTo>
                    <a:pt x="13961" y="6859"/>
                    <a:pt x="13431" y="5581"/>
                    <a:pt x="13195" y="4164"/>
                  </a:cubicBezTo>
                  <a:cubicBezTo>
                    <a:pt x="13089" y="3529"/>
                    <a:pt x="13034" y="2886"/>
                    <a:pt x="13035" y="2242"/>
                  </a:cubicBezTo>
                  <a:cubicBezTo>
                    <a:pt x="13035" y="2091"/>
                    <a:pt x="13099" y="1818"/>
                    <a:pt x="13106" y="1578"/>
                  </a:cubicBezTo>
                  <a:cubicBezTo>
                    <a:pt x="13212" y="1551"/>
                    <a:pt x="13319" y="1527"/>
                    <a:pt x="13425" y="1500"/>
                  </a:cubicBezTo>
                  <a:lnTo>
                    <a:pt x="13425" y="1500"/>
                  </a:lnTo>
                  <a:cubicBezTo>
                    <a:pt x="13315" y="2752"/>
                    <a:pt x="13500" y="3985"/>
                    <a:pt x="13953" y="5162"/>
                  </a:cubicBezTo>
                  <a:cubicBezTo>
                    <a:pt x="13957" y="5173"/>
                    <a:pt x="13965" y="5177"/>
                    <a:pt x="13974" y="5177"/>
                  </a:cubicBezTo>
                  <a:cubicBezTo>
                    <a:pt x="13988" y="5177"/>
                    <a:pt x="14002" y="5164"/>
                    <a:pt x="13995" y="5148"/>
                  </a:cubicBezTo>
                  <a:cubicBezTo>
                    <a:pt x="13569" y="3952"/>
                    <a:pt x="13428" y="2727"/>
                    <a:pt x="13544" y="1472"/>
                  </a:cubicBezTo>
                  <a:cubicBezTo>
                    <a:pt x="14451" y="1249"/>
                    <a:pt x="15362" y="1040"/>
                    <a:pt x="16275" y="839"/>
                  </a:cubicBezTo>
                  <a:cubicBezTo>
                    <a:pt x="16397" y="3167"/>
                    <a:pt x="17793" y="5454"/>
                    <a:pt x="19763" y="6674"/>
                  </a:cubicBezTo>
                  <a:cubicBezTo>
                    <a:pt x="19768" y="6677"/>
                    <a:pt x="19773" y="6679"/>
                    <a:pt x="19778" y="6679"/>
                  </a:cubicBezTo>
                  <a:cubicBezTo>
                    <a:pt x="19806" y="6679"/>
                    <a:pt x="19828" y="6635"/>
                    <a:pt x="19802" y="6616"/>
                  </a:cubicBezTo>
                  <a:cubicBezTo>
                    <a:pt x="17865" y="5176"/>
                    <a:pt x="16746" y="3181"/>
                    <a:pt x="16450" y="802"/>
                  </a:cubicBezTo>
                  <a:cubicBezTo>
                    <a:pt x="17271" y="626"/>
                    <a:pt x="18094" y="457"/>
                    <a:pt x="18916" y="291"/>
                  </a:cubicBezTo>
                  <a:cubicBezTo>
                    <a:pt x="19098" y="842"/>
                    <a:pt x="19424" y="1386"/>
                    <a:pt x="19717" y="1873"/>
                  </a:cubicBezTo>
                  <a:cubicBezTo>
                    <a:pt x="19722" y="1880"/>
                    <a:pt x="19727" y="1883"/>
                    <a:pt x="19733" y="1883"/>
                  </a:cubicBezTo>
                  <a:cubicBezTo>
                    <a:pt x="19747" y="1883"/>
                    <a:pt x="19761" y="1866"/>
                    <a:pt x="19753" y="1850"/>
                  </a:cubicBezTo>
                  <a:cubicBezTo>
                    <a:pt x="19465" y="1339"/>
                    <a:pt x="19263" y="795"/>
                    <a:pt x="19013" y="272"/>
                  </a:cubicBezTo>
                  <a:cubicBezTo>
                    <a:pt x="19092" y="256"/>
                    <a:pt x="19170" y="239"/>
                    <a:pt x="19249" y="224"/>
                  </a:cubicBezTo>
                  <a:cubicBezTo>
                    <a:pt x="19706" y="1514"/>
                    <a:pt x="20840" y="2550"/>
                    <a:pt x="22134" y="2953"/>
                  </a:cubicBezTo>
                  <a:cubicBezTo>
                    <a:pt x="22138" y="2954"/>
                    <a:pt x="22141" y="2954"/>
                    <a:pt x="22144" y="2954"/>
                  </a:cubicBezTo>
                  <a:cubicBezTo>
                    <a:pt x="22180" y="2954"/>
                    <a:pt x="22196" y="2893"/>
                    <a:pt x="22160" y="2876"/>
                  </a:cubicBezTo>
                  <a:cubicBezTo>
                    <a:pt x="20854" y="2330"/>
                    <a:pt x="19960" y="1422"/>
                    <a:pt x="19366" y="149"/>
                  </a:cubicBezTo>
                  <a:cubicBezTo>
                    <a:pt x="19366" y="146"/>
                    <a:pt x="19364" y="145"/>
                    <a:pt x="19362" y="143"/>
                  </a:cubicBezTo>
                  <a:cubicBezTo>
                    <a:pt x="19384" y="79"/>
                    <a:pt x="19354" y="1"/>
                    <a:pt x="1927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23"/>
            <p:cNvSpPr/>
            <p:nvPr/>
          </p:nvSpPr>
          <p:spPr>
            <a:xfrm>
              <a:off x="6574700" y="342100"/>
              <a:ext cx="66275" cy="46475"/>
            </a:xfrm>
            <a:custGeom>
              <a:avLst/>
              <a:gdLst/>
              <a:ahLst/>
              <a:cxnLst/>
              <a:rect l="l" t="t" r="r" b="b"/>
              <a:pathLst>
                <a:path w="2651" h="1859" extrusionOk="0">
                  <a:moveTo>
                    <a:pt x="68" y="1"/>
                  </a:moveTo>
                  <a:cubicBezTo>
                    <a:pt x="33" y="1"/>
                    <a:pt x="0" y="37"/>
                    <a:pt x="27" y="75"/>
                  </a:cubicBezTo>
                  <a:cubicBezTo>
                    <a:pt x="641" y="947"/>
                    <a:pt x="1430" y="1748"/>
                    <a:pt x="2544" y="1858"/>
                  </a:cubicBezTo>
                  <a:cubicBezTo>
                    <a:pt x="2547" y="1858"/>
                    <a:pt x="2549" y="1858"/>
                    <a:pt x="2552" y="1858"/>
                  </a:cubicBezTo>
                  <a:cubicBezTo>
                    <a:pt x="2630" y="1858"/>
                    <a:pt x="2650" y="1735"/>
                    <a:pt x="2568" y="1726"/>
                  </a:cubicBezTo>
                  <a:cubicBezTo>
                    <a:pt x="1457" y="1621"/>
                    <a:pt x="775" y="829"/>
                    <a:pt x="106" y="20"/>
                  </a:cubicBezTo>
                  <a:cubicBezTo>
                    <a:pt x="95" y="6"/>
                    <a:pt x="81" y="1"/>
                    <a:pt x="6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23"/>
            <p:cNvSpPr/>
            <p:nvPr/>
          </p:nvSpPr>
          <p:spPr>
            <a:xfrm>
              <a:off x="6670725" y="234400"/>
              <a:ext cx="62975" cy="121250"/>
            </a:xfrm>
            <a:custGeom>
              <a:avLst/>
              <a:gdLst/>
              <a:ahLst/>
              <a:cxnLst/>
              <a:rect l="l" t="t" r="r" b="b"/>
              <a:pathLst>
                <a:path w="2519" h="4850" extrusionOk="0">
                  <a:moveTo>
                    <a:pt x="41" y="1"/>
                  </a:moveTo>
                  <a:cubicBezTo>
                    <a:pt x="20" y="1"/>
                    <a:pt x="1" y="15"/>
                    <a:pt x="2" y="43"/>
                  </a:cubicBezTo>
                  <a:cubicBezTo>
                    <a:pt x="105" y="1830"/>
                    <a:pt x="640" y="3965"/>
                    <a:pt x="2374" y="4840"/>
                  </a:cubicBezTo>
                  <a:cubicBezTo>
                    <a:pt x="2386" y="4846"/>
                    <a:pt x="2398" y="4849"/>
                    <a:pt x="2409" y="4849"/>
                  </a:cubicBezTo>
                  <a:cubicBezTo>
                    <a:pt x="2479" y="4849"/>
                    <a:pt x="2518" y="4742"/>
                    <a:pt x="2442" y="4700"/>
                  </a:cubicBezTo>
                  <a:cubicBezTo>
                    <a:pt x="674" y="3737"/>
                    <a:pt x="450" y="1820"/>
                    <a:pt x="87" y="38"/>
                  </a:cubicBezTo>
                  <a:cubicBezTo>
                    <a:pt x="81" y="13"/>
                    <a:pt x="61"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23"/>
            <p:cNvSpPr/>
            <p:nvPr/>
          </p:nvSpPr>
          <p:spPr>
            <a:xfrm>
              <a:off x="6792850" y="202650"/>
              <a:ext cx="20975" cy="128100"/>
            </a:xfrm>
            <a:custGeom>
              <a:avLst/>
              <a:gdLst/>
              <a:ahLst/>
              <a:cxnLst/>
              <a:rect l="l" t="t" r="r" b="b"/>
              <a:pathLst>
                <a:path w="839" h="5124" extrusionOk="0">
                  <a:moveTo>
                    <a:pt x="333" y="0"/>
                  </a:moveTo>
                  <a:cubicBezTo>
                    <a:pt x="319" y="0"/>
                    <a:pt x="304" y="8"/>
                    <a:pt x="298" y="27"/>
                  </a:cubicBezTo>
                  <a:cubicBezTo>
                    <a:pt x="0" y="988"/>
                    <a:pt x="67" y="2050"/>
                    <a:pt x="164" y="3038"/>
                  </a:cubicBezTo>
                  <a:cubicBezTo>
                    <a:pt x="224" y="3634"/>
                    <a:pt x="157" y="4707"/>
                    <a:pt x="702" y="5110"/>
                  </a:cubicBezTo>
                  <a:cubicBezTo>
                    <a:pt x="715" y="5120"/>
                    <a:pt x="729" y="5124"/>
                    <a:pt x="743" y="5124"/>
                  </a:cubicBezTo>
                  <a:cubicBezTo>
                    <a:pt x="792" y="5124"/>
                    <a:pt x="838" y="5073"/>
                    <a:pt x="801" y="5023"/>
                  </a:cubicBezTo>
                  <a:cubicBezTo>
                    <a:pt x="346" y="4403"/>
                    <a:pt x="366" y="3416"/>
                    <a:pt x="303" y="2675"/>
                  </a:cubicBezTo>
                  <a:cubicBezTo>
                    <a:pt x="225" y="1784"/>
                    <a:pt x="276" y="927"/>
                    <a:pt x="369" y="41"/>
                  </a:cubicBezTo>
                  <a:cubicBezTo>
                    <a:pt x="371" y="15"/>
                    <a:pt x="352" y="0"/>
                    <a:pt x="33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23"/>
            <p:cNvSpPr/>
            <p:nvPr/>
          </p:nvSpPr>
          <p:spPr>
            <a:xfrm>
              <a:off x="6875150" y="182975"/>
              <a:ext cx="24075" cy="130850"/>
            </a:xfrm>
            <a:custGeom>
              <a:avLst/>
              <a:gdLst/>
              <a:ahLst/>
              <a:cxnLst/>
              <a:rect l="l" t="t" r="r" b="b"/>
              <a:pathLst>
                <a:path w="963" h="5234" extrusionOk="0">
                  <a:moveTo>
                    <a:pt x="909" y="0"/>
                  </a:moveTo>
                  <a:cubicBezTo>
                    <a:pt x="898" y="0"/>
                    <a:pt x="888" y="5"/>
                    <a:pt x="879" y="14"/>
                  </a:cubicBezTo>
                  <a:cubicBezTo>
                    <a:pt x="234" y="787"/>
                    <a:pt x="152" y="1870"/>
                    <a:pt x="138" y="2838"/>
                  </a:cubicBezTo>
                  <a:cubicBezTo>
                    <a:pt x="128" y="3600"/>
                    <a:pt x="74" y="4662"/>
                    <a:pt x="703" y="5218"/>
                  </a:cubicBezTo>
                  <a:cubicBezTo>
                    <a:pt x="715" y="5229"/>
                    <a:pt x="728" y="5234"/>
                    <a:pt x="740" y="5234"/>
                  </a:cubicBezTo>
                  <a:cubicBezTo>
                    <a:pt x="779" y="5234"/>
                    <a:pt x="809" y="5184"/>
                    <a:pt x="787" y="5142"/>
                  </a:cubicBezTo>
                  <a:cubicBezTo>
                    <a:pt x="1" y="3632"/>
                    <a:pt x="173" y="1546"/>
                    <a:pt x="947" y="58"/>
                  </a:cubicBezTo>
                  <a:cubicBezTo>
                    <a:pt x="962" y="29"/>
                    <a:pt x="936" y="0"/>
                    <a:pt x="90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23"/>
            <p:cNvSpPr/>
            <p:nvPr/>
          </p:nvSpPr>
          <p:spPr>
            <a:xfrm>
              <a:off x="6964350" y="205700"/>
              <a:ext cx="49800" cy="92400"/>
            </a:xfrm>
            <a:custGeom>
              <a:avLst/>
              <a:gdLst/>
              <a:ahLst/>
              <a:cxnLst/>
              <a:rect l="l" t="t" r="r" b="b"/>
              <a:pathLst>
                <a:path w="1992" h="3696" extrusionOk="0">
                  <a:moveTo>
                    <a:pt x="1941" y="1"/>
                  </a:moveTo>
                  <a:cubicBezTo>
                    <a:pt x="1936" y="1"/>
                    <a:pt x="1931" y="2"/>
                    <a:pt x="1926" y="3"/>
                  </a:cubicBezTo>
                  <a:cubicBezTo>
                    <a:pt x="1339" y="238"/>
                    <a:pt x="924" y="774"/>
                    <a:pt x="647" y="1328"/>
                  </a:cubicBezTo>
                  <a:cubicBezTo>
                    <a:pt x="337" y="1946"/>
                    <a:pt x="1" y="2902"/>
                    <a:pt x="64" y="3596"/>
                  </a:cubicBezTo>
                  <a:cubicBezTo>
                    <a:pt x="68" y="3639"/>
                    <a:pt x="99" y="3674"/>
                    <a:pt x="142" y="3683"/>
                  </a:cubicBezTo>
                  <a:lnTo>
                    <a:pt x="195" y="3694"/>
                  </a:lnTo>
                  <a:cubicBezTo>
                    <a:pt x="200" y="3695"/>
                    <a:pt x="205" y="3695"/>
                    <a:pt x="210" y="3695"/>
                  </a:cubicBezTo>
                  <a:cubicBezTo>
                    <a:pt x="236" y="3695"/>
                    <a:pt x="263" y="3684"/>
                    <a:pt x="276" y="3666"/>
                  </a:cubicBezTo>
                  <a:cubicBezTo>
                    <a:pt x="284" y="3653"/>
                    <a:pt x="294" y="3639"/>
                    <a:pt x="303" y="3626"/>
                  </a:cubicBezTo>
                  <a:cubicBezTo>
                    <a:pt x="335" y="3580"/>
                    <a:pt x="307" y="3506"/>
                    <a:pt x="252" y="3506"/>
                  </a:cubicBezTo>
                  <a:cubicBezTo>
                    <a:pt x="243" y="3506"/>
                    <a:pt x="234" y="3508"/>
                    <a:pt x="225" y="3512"/>
                  </a:cubicBezTo>
                  <a:cubicBezTo>
                    <a:pt x="324" y="3474"/>
                    <a:pt x="409" y="2638"/>
                    <a:pt x="440" y="2508"/>
                  </a:cubicBezTo>
                  <a:cubicBezTo>
                    <a:pt x="521" y="2161"/>
                    <a:pt x="625" y="1816"/>
                    <a:pt x="770" y="1490"/>
                  </a:cubicBezTo>
                  <a:cubicBezTo>
                    <a:pt x="1042" y="883"/>
                    <a:pt x="1441" y="469"/>
                    <a:pt x="1962" y="71"/>
                  </a:cubicBezTo>
                  <a:cubicBezTo>
                    <a:pt x="1992" y="49"/>
                    <a:pt x="1975" y="1"/>
                    <a:pt x="19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23"/>
            <p:cNvSpPr/>
            <p:nvPr/>
          </p:nvSpPr>
          <p:spPr>
            <a:xfrm>
              <a:off x="6734850" y="441875"/>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23"/>
            <p:cNvSpPr/>
            <p:nvPr/>
          </p:nvSpPr>
          <p:spPr>
            <a:xfrm>
              <a:off x="6911650" y="364150"/>
              <a:ext cx="39400" cy="66475"/>
            </a:xfrm>
            <a:custGeom>
              <a:avLst/>
              <a:gdLst/>
              <a:ahLst/>
              <a:cxnLst/>
              <a:rect l="l" t="t" r="r" b="b"/>
              <a:pathLst>
                <a:path w="1576" h="2659" extrusionOk="0">
                  <a:moveTo>
                    <a:pt x="57" y="1"/>
                  </a:moveTo>
                  <a:cubicBezTo>
                    <a:pt x="30" y="1"/>
                    <a:pt x="1" y="25"/>
                    <a:pt x="11" y="59"/>
                  </a:cubicBezTo>
                  <a:cubicBezTo>
                    <a:pt x="313" y="1018"/>
                    <a:pt x="845" y="1936"/>
                    <a:pt x="1547" y="2656"/>
                  </a:cubicBezTo>
                  <a:cubicBezTo>
                    <a:pt x="1549" y="2658"/>
                    <a:pt x="1551" y="2659"/>
                    <a:pt x="1554" y="2659"/>
                  </a:cubicBezTo>
                  <a:cubicBezTo>
                    <a:pt x="1564" y="2659"/>
                    <a:pt x="1576" y="2646"/>
                    <a:pt x="1568" y="2636"/>
                  </a:cubicBezTo>
                  <a:cubicBezTo>
                    <a:pt x="923" y="1837"/>
                    <a:pt x="440" y="1000"/>
                    <a:pt x="95" y="30"/>
                  </a:cubicBezTo>
                  <a:cubicBezTo>
                    <a:pt x="89" y="9"/>
                    <a:pt x="73" y="1"/>
                    <a:pt x="5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23"/>
            <p:cNvSpPr/>
            <p:nvPr/>
          </p:nvSpPr>
          <p:spPr>
            <a:xfrm>
              <a:off x="6944725" y="232475"/>
              <a:ext cx="21325" cy="67500"/>
            </a:xfrm>
            <a:custGeom>
              <a:avLst/>
              <a:gdLst/>
              <a:ahLst/>
              <a:cxnLst/>
              <a:rect l="l" t="t" r="r" b="b"/>
              <a:pathLst>
                <a:path w="853" h="2700" extrusionOk="0">
                  <a:moveTo>
                    <a:pt x="815" y="1"/>
                  </a:moveTo>
                  <a:cubicBezTo>
                    <a:pt x="805" y="1"/>
                    <a:pt x="795" y="6"/>
                    <a:pt x="788" y="17"/>
                  </a:cubicBezTo>
                  <a:cubicBezTo>
                    <a:pt x="296" y="773"/>
                    <a:pt x="1" y="1772"/>
                    <a:pt x="245" y="2668"/>
                  </a:cubicBezTo>
                  <a:cubicBezTo>
                    <a:pt x="251" y="2690"/>
                    <a:pt x="267" y="2700"/>
                    <a:pt x="285" y="2700"/>
                  </a:cubicBezTo>
                  <a:cubicBezTo>
                    <a:pt x="310" y="2700"/>
                    <a:pt x="337" y="2680"/>
                    <a:pt x="337" y="2650"/>
                  </a:cubicBezTo>
                  <a:cubicBezTo>
                    <a:pt x="310" y="1701"/>
                    <a:pt x="368" y="892"/>
                    <a:pt x="839" y="41"/>
                  </a:cubicBezTo>
                  <a:cubicBezTo>
                    <a:pt x="852" y="18"/>
                    <a:pt x="834" y="1"/>
                    <a:pt x="815"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23"/>
            <p:cNvSpPr/>
            <p:nvPr/>
          </p:nvSpPr>
          <p:spPr>
            <a:xfrm>
              <a:off x="6885575" y="205975"/>
              <a:ext cx="10425" cy="76975"/>
            </a:xfrm>
            <a:custGeom>
              <a:avLst/>
              <a:gdLst/>
              <a:ahLst/>
              <a:cxnLst/>
              <a:rect l="l" t="t" r="r" b="b"/>
              <a:pathLst>
                <a:path w="417" h="3079" extrusionOk="0">
                  <a:moveTo>
                    <a:pt x="241" y="1"/>
                  </a:moveTo>
                  <a:cubicBezTo>
                    <a:pt x="228" y="1"/>
                    <a:pt x="216" y="8"/>
                    <a:pt x="212" y="25"/>
                  </a:cubicBezTo>
                  <a:cubicBezTo>
                    <a:pt x="0" y="1030"/>
                    <a:pt x="95" y="2082"/>
                    <a:pt x="376" y="3064"/>
                  </a:cubicBezTo>
                  <a:cubicBezTo>
                    <a:pt x="379" y="3074"/>
                    <a:pt x="385" y="3078"/>
                    <a:pt x="392" y="3078"/>
                  </a:cubicBezTo>
                  <a:cubicBezTo>
                    <a:pt x="404" y="3078"/>
                    <a:pt x="416" y="3067"/>
                    <a:pt x="413" y="3052"/>
                  </a:cubicBezTo>
                  <a:cubicBezTo>
                    <a:pt x="166" y="2039"/>
                    <a:pt x="157" y="1067"/>
                    <a:pt x="271" y="35"/>
                  </a:cubicBezTo>
                  <a:cubicBezTo>
                    <a:pt x="275" y="14"/>
                    <a:pt x="258" y="1"/>
                    <a:pt x="2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23"/>
            <p:cNvSpPr/>
            <p:nvPr/>
          </p:nvSpPr>
          <p:spPr>
            <a:xfrm>
              <a:off x="6807275" y="221275"/>
              <a:ext cx="18225" cy="98950"/>
            </a:xfrm>
            <a:custGeom>
              <a:avLst/>
              <a:gdLst/>
              <a:ahLst/>
              <a:cxnLst/>
              <a:rect l="l" t="t" r="r" b="b"/>
              <a:pathLst>
                <a:path w="729" h="3958" extrusionOk="0">
                  <a:moveTo>
                    <a:pt x="464" y="1"/>
                  </a:moveTo>
                  <a:cubicBezTo>
                    <a:pt x="443" y="1"/>
                    <a:pt x="424" y="13"/>
                    <a:pt x="420" y="38"/>
                  </a:cubicBezTo>
                  <a:cubicBezTo>
                    <a:pt x="238" y="1223"/>
                    <a:pt x="1" y="2887"/>
                    <a:pt x="690" y="3949"/>
                  </a:cubicBezTo>
                  <a:cubicBezTo>
                    <a:pt x="694" y="3955"/>
                    <a:pt x="699" y="3958"/>
                    <a:pt x="704" y="3958"/>
                  </a:cubicBezTo>
                  <a:cubicBezTo>
                    <a:pt x="716" y="3958"/>
                    <a:pt x="728" y="3944"/>
                    <a:pt x="720" y="3931"/>
                  </a:cubicBezTo>
                  <a:cubicBezTo>
                    <a:pt x="91" y="2886"/>
                    <a:pt x="351" y="1196"/>
                    <a:pt x="516" y="58"/>
                  </a:cubicBezTo>
                  <a:cubicBezTo>
                    <a:pt x="522" y="22"/>
                    <a:pt x="492" y="1"/>
                    <a:pt x="4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23"/>
            <p:cNvSpPr/>
            <p:nvPr/>
          </p:nvSpPr>
          <p:spPr>
            <a:xfrm>
              <a:off x="6775625" y="234750"/>
              <a:ext cx="8625" cy="49625"/>
            </a:xfrm>
            <a:custGeom>
              <a:avLst/>
              <a:gdLst/>
              <a:ahLst/>
              <a:cxnLst/>
              <a:rect l="l" t="t" r="r" b="b"/>
              <a:pathLst>
                <a:path w="345" h="1985" extrusionOk="0">
                  <a:moveTo>
                    <a:pt x="68" y="0"/>
                  </a:moveTo>
                  <a:cubicBezTo>
                    <a:pt x="48" y="0"/>
                    <a:pt x="26" y="15"/>
                    <a:pt x="24" y="43"/>
                  </a:cubicBezTo>
                  <a:cubicBezTo>
                    <a:pt x="0" y="682"/>
                    <a:pt x="142" y="1347"/>
                    <a:pt x="286" y="1967"/>
                  </a:cubicBezTo>
                  <a:cubicBezTo>
                    <a:pt x="289" y="1979"/>
                    <a:pt x="300" y="1985"/>
                    <a:pt x="311" y="1985"/>
                  </a:cubicBezTo>
                  <a:cubicBezTo>
                    <a:pt x="328" y="1985"/>
                    <a:pt x="345" y="1974"/>
                    <a:pt x="341" y="1954"/>
                  </a:cubicBezTo>
                  <a:cubicBezTo>
                    <a:pt x="212" y="1316"/>
                    <a:pt x="185" y="681"/>
                    <a:pt x="106" y="36"/>
                  </a:cubicBezTo>
                  <a:cubicBezTo>
                    <a:pt x="103" y="12"/>
                    <a:pt x="8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23"/>
            <p:cNvSpPr/>
            <p:nvPr/>
          </p:nvSpPr>
          <p:spPr>
            <a:xfrm>
              <a:off x="6695050" y="267350"/>
              <a:ext cx="52800" cy="75075"/>
            </a:xfrm>
            <a:custGeom>
              <a:avLst/>
              <a:gdLst/>
              <a:ahLst/>
              <a:cxnLst/>
              <a:rect l="l" t="t" r="r" b="b"/>
              <a:pathLst>
                <a:path w="2112" h="3003" extrusionOk="0">
                  <a:moveTo>
                    <a:pt x="71" y="0"/>
                  </a:moveTo>
                  <a:cubicBezTo>
                    <a:pt x="37" y="0"/>
                    <a:pt x="0" y="32"/>
                    <a:pt x="12" y="76"/>
                  </a:cubicBezTo>
                  <a:cubicBezTo>
                    <a:pt x="269" y="1159"/>
                    <a:pt x="938" y="2620"/>
                    <a:pt x="2079" y="3001"/>
                  </a:cubicBezTo>
                  <a:cubicBezTo>
                    <a:pt x="2081" y="3002"/>
                    <a:pt x="2083" y="3002"/>
                    <a:pt x="2084" y="3002"/>
                  </a:cubicBezTo>
                  <a:cubicBezTo>
                    <a:pt x="2100" y="3002"/>
                    <a:pt x="2111" y="2979"/>
                    <a:pt x="2093" y="2971"/>
                  </a:cubicBezTo>
                  <a:cubicBezTo>
                    <a:pt x="993" y="2514"/>
                    <a:pt x="405" y="1109"/>
                    <a:pt x="117" y="38"/>
                  </a:cubicBezTo>
                  <a:cubicBezTo>
                    <a:pt x="110" y="12"/>
                    <a:pt x="91" y="0"/>
                    <a:pt x="71"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23"/>
            <p:cNvSpPr/>
            <p:nvPr/>
          </p:nvSpPr>
          <p:spPr>
            <a:xfrm>
              <a:off x="6657825" y="265775"/>
              <a:ext cx="17525" cy="55600"/>
            </a:xfrm>
            <a:custGeom>
              <a:avLst/>
              <a:gdLst/>
              <a:ahLst/>
              <a:cxnLst/>
              <a:rect l="l" t="t" r="r" b="b"/>
              <a:pathLst>
                <a:path w="701" h="2224" extrusionOk="0">
                  <a:moveTo>
                    <a:pt x="41" y="1"/>
                  </a:moveTo>
                  <a:cubicBezTo>
                    <a:pt x="21" y="1"/>
                    <a:pt x="1" y="15"/>
                    <a:pt x="4" y="37"/>
                  </a:cubicBezTo>
                  <a:cubicBezTo>
                    <a:pt x="104" y="788"/>
                    <a:pt x="350" y="1520"/>
                    <a:pt x="653" y="2210"/>
                  </a:cubicBezTo>
                  <a:cubicBezTo>
                    <a:pt x="658" y="2219"/>
                    <a:pt x="666" y="2223"/>
                    <a:pt x="674" y="2223"/>
                  </a:cubicBezTo>
                  <a:cubicBezTo>
                    <a:pt x="687" y="2223"/>
                    <a:pt x="701" y="2212"/>
                    <a:pt x="694" y="2196"/>
                  </a:cubicBezTo>
                  <a:cubicBezTo>
                    <a:pt x="408" y="1489"/>
                    <a:pt x="230" y="768"/>
                    <a:pt x="70" y="23"/>
                  </a:cubicBezTo>
                  <a:cubicBezTo>
                    <a:pt x="67" y="7"/>
                    <a:pt x="54"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23"/>
            <p:cNvSpPr/>
            <p:nvPr/>
          </p:nvSpPr>
          <p:spPr>
            <a:xfrm>
              <a:off x="6599625" y="349675"/>
              <a:ext cx="37500" cy="26700"/>
            </a:xfrm>
            <a:custGeom>
              <a:avLst/>
              <a:gdLst/>
              <a:ahLst/>
              <a:cxnLst/>
              <a:rect l="l" t="t" r="r" b="b"/>
              <a:pathLst>
                <a:path w="1500" h="1068" extrusionOk="0">
                  <a:moveTo>
                    <a:pt x="24" y="1"/>
                  </a:moveTo>
                  <a:cubicBezTo>
                    <a:pt x="12" y="1"/>
                    <a:pt x="0" y="15"/>
                    <a:pt x="8" y="30"/>
                  </a:cubicBezTo>
                  <a:cubicBezTo>
                    <a:pt x="327" y="541"/>
                    <a:pt x="850" y="966"/>
                    <a:pt x="1457" y="1068"/>
                  </a:cubicBezTo>
                  <a:cubicBezTo>
                    <a:pt x="1458" y="1068"/>
                    <a:pt x="1460" y="1068"/>
                    <a:pt x="1461" y="1068"/>
                  </a:cubicBezTo>
                  <a:cubicBezTo>
                    <a:pt x="1494" y="1068"/>
                    <a:pt x="1499" y="1021"/>
                    <a:pt x="1467" y="1011"/>
                  </a:cubicBezTo>
                  <a:cubicBezTo>
                    <a:pt x="874" y="815"/>
                    <a:pt x="398" y="534"/>
                    <a:pt x="38" y="9"/>
                  </a:cubicBezTo>
                  <a:cubicBezTo>
                    <a:pt x="34" y="3"/>
                    <a:pt x="29" y="1"/>
                    <a:pt x="2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23"/>
            <p:cNvSpPr/>
            <p:nvPr/>
          </p:nvSpPr>
          <p:spPr>
            <a:xfrm>
              <a:off x="6472325" y="168075"/>
              <a:ext cx="601575" cy="354375"/>
            </a:xfrm>
            <a:custGeom>
              <a:avLst/>
              <a:gdLst/>
              <a:ahLst/>
              <a:cxnLst/>
              <a:rect l="l" t="t" r="r" b="b"/>
              <a:pathLst>
                <a:path w="24063" h="14175" extrusionOk="0">
                  <a:moveTo>
                    <a:pt x="19512" y="221"/>
                  </a:moveTo>
                  <a:cubicBezTo>
                    <a:pt x="20595" y="221"/>
                    <a:pt x="21656" y="716"/>
                    <a:pt x="21808" y="1932"/>
                  </a:cubicBezTo>
                  <a:cubicBezTo>
                    <a:pt x="21967" y="3208"/>
                    <a:pt x="21057" y="4218"/>
                    <a:pt x="20099" y="4918"/>
                  </a:cubicBezTo>
                  <a:cubicBezTo>
                    <a:pt x="20043" y="4960"/>
                    <a:pt x="20057" y="5031"/>
                    <a:pt x="20099" y="5068"/>
                  </a:cubicBezTo>
                  <a:cubicBezTo>
                    <a:pt x="17026" y="5701"/>
                    <a:pt x="13951" y="6359"/>
                    <a:pt x="10954" y="7269"/>
                  </a:cubicBezTo>
                  <a:cubicBezTo>
                    <a:pt x="8888" y="7897"/>
                    <a:pt x="6858" y="8630"/>
                    <a:pt x="4869" y="9465"/>
                  </a:cubicBezTo>
                  <a:cubicBezTo>
                    <a:pt x="3892" y="9876"/>
                    <a:pt x="2926" y="10312"/>
                    <a:pt x="1970" y="10776"/>
                  </a:cubicBezTo>
                  <a:cubicBezTo>
                    <a:pt x="1391" y="11056"/>
                    <a:pt x="711" y="11313"/>
                    <a:pt x="314" y="11837"/>
                  </a:cubicBezTo>
                  <a:cubicBezTo>
                    <a:pt x="372" y="10692"/>
                    <a:pt x="745" y="9611"/>
                    <a:pt x="1509" y="8724"/>
                  </a:cubicBezTo>
                  <a:cubicBezTo>
                    <a:pt x="2320" y="7782"/>
                    <a:pt x="3443" y="7463"/>
                    <a:pt x="4465" y="6831"/>
                  </a:cubicBezTo>
                  <a:cubicBezTo>
                    <a:pt x="5189" y="6383"/>
                    <a:pt x="5640" y="5728"/>
                    <a:pt x="6043" y="4996"/>
                  </a:cubicBezTo>
                  <a:cubicBezTo>
                    <a:pt x="6528" y="4116"/>
                    <a:pt x="6985" y="3111"/>
                    <a:pt x="7990" y="2735"/>
                  </a:cubicBezTo>
                  <a:cubicBezTo>
                    <a:pt x="8420" y="2575"/>
                    <a:pt x="8870" y="2543"/>
                    <a:pt x="9324" y="2543"/>
                  </a:cubicBezTo>
                  <a:cubicBezTo>
                    <a:pt x="9635" y="2543"/>
                    <a:pt x="9947" y="2558"/>
                    <a:pt x="10258" y="2558"/>
                  </a:cubicBezTo>
                  <a:cubicBezTo>
                    <a:pt x="10547" y="2558"/>
                    <a:pt x="10835" y="2545"/>
                    <a:pt x="11117" y="2494"/>
                  </a:cubicBezTo>
                  <a:cubicBezTo>
                    <a:pt x="11895" y="2353"/>
                    <a:pt x="12565" y="1925"/>
                    <a:pt x="13218" y="1501"/>
                  </a:cubicBezTo>
                  <a:cubicBezTo>
                    <a:pt x="13996" y="997"/>
                    <a:pt x="14750" y="530"/>
                    <a:pt x="15672" y="530"/>
                  </a:cubicBezTo>
                  <a:cubicBezTo>
                    <a:pt x="15787" y="530"/>
                    <a:pt x="15904" y="537"/>
                    <a:pt x="16025" y="553"/>
                  </a:cubicBezTo>
                  <a:cubicBezTo>
                    <a:pt x="16399" y="600"/>
                    <a:pt x="16752" y="681"/>
                    <a:pt x="17117" y="681"/>
                  </a:cubicBezTo>
                  <a:cubicBezTo>
                    <a:pt x="17248" y="681"/>
                    <a:pt x="17381" y="670"/>
                    <a:pt x="17517" y="644"/>
                  </a:cubicBezTo>
                  <a:cubicBezTo>
                    <a:pt x="18033" y="541"/>
                    <a:pt x="18507" y="321"/>
                    <a:pt x="19032" y="253"/>
                  </a:cubicBezTo>
                  <a:cubicBezTo>
                    <a:pt x="19191" y="232"/>
                    <a:pt x="19351" y="221"/>
                    <a:pt x="19512" y="221"/>
                  </a:cubicBezTo>
                  <a:close/>
                  <a:moveTo>
                    <a:pt x="23789" y="4458"/>
                  </a:moveTo>
                  <a:cubicBezTo>
                    <a:pt x="23808" y="4486"/>
                    <a:pt x="23832" y="4514"/>
                    <a:pt x="23851" y="4545"/>
                  </a:cubicBezTo>
                  <a:cubicBezTo>
                    <a:pt x="23873" y="4585"/>
                    <a:pt x="23889" y="4626"/>
                    <a:pt x="23903" y="4668"/>
                  </a:cubicBezTo>
                  <a:cubicBezTo>
                    <a:pt x="19810" y="5377"/>
                    <a:pt x="15709" y="6174"/>
                    <a:pt x="11709" y="7298"/>
                  </a:cubicBezTo>
                  <a:cubicBezTo>
                    <a:pt x="7794" y="8399"/>
                    <a:pt x="3728" y="9823"/>
                    <a:pt x="303" y="12069"/>
                  </a:cubicBezTo>
                  <a:cubicBezTo>
                    <a:pt x="304" y="12048"/>
                    <a:pt x="304" y="12025"/>
                    <a:pt x="304" y="12004"/>
                  </a:cubicBezTo>
                  <a:cubicBezTo>
                    <a:pt x="903" y="11185"/>
                    <a:pt x="2152" y="10804"/>
                    <a:pt x="3033" y="10397"/>
                  </a:cubicBezTo>
                  <a:cubicBezTo>
                    <a:pt x="3928" y="9985"/>
                    <a:pt x="4832" y="9594"/>
                    <a:pt x="5745" y="9228"/>
                  </a:cubicBezTo>
                  <a:cubicBezTo>
                    <a:pt x="7608" y="8477"/>
                    <a:pt x="9505" y="7818"/>
                    <a:pt x="11429" y="7254"/>
                  </a:cubicBezTo>
                  <a:cubicBezTo>
                    <a:pt x="15481" y="6070"/>
                    <a:pt x="19663" y="5329"/>
                    <a:pt x="23789" y="4458"/>
                  </a:cubicBezTo>
                  <a:close/>
                  <a:moveTo>
                    <a:pt x="19857" y="5603"/>
                  </a:moveTo>
                  <a:cubicBezTo>
                    <a:pt x="19864" y="5644"/>
                    <a:pt x="19889" y="5685"/>
                    <a:pt x="19940" y="5699"/>
                  </a:cubicBezTo>
                  <a:cubicBezTo>
                    <a:pt x="21182" y="6060"/>
                    <a:pt x="22221" y="7013"/>
                    <a:pt x="22564" y="8284"/>
                  </a:cubicBezTo>
                  <a:cubicBezTo>
                    <a:pt x="22889" y="9482"/>
                    <a:pt x="22658" y="11113"/>
                    <a:pt x="21558" y="11864"/>
                  </a:cubicBezTo>
                  <a:cubicBezTo>
                    <a:pt x="21106" y="12173"/>
                    <a:pt x="20588" y="12231"/>
                    <a:pt x="20058" y="12231"/>
                  </a:cubicBezTo>
                  <a:cubicBezTo>
                    <a:pt x="19734" y="12231"/>
                    <a:pt x="19405" y="12209"/>
                    <a:pt x="19085" y="12209"/>
                  </a:cubicBezTo>
                  <a:cubicBezTo>
                    <a:pt x="18957" y="12209"/>
                    <a:pt x="18829" y="12213"/>
                    <a:pt x="18705" y="12223"/>
                  </a:cubicBezTo>
                  <a:cubicBezTo>
                    <a:pt x="17877" y="12288"/>
                    <a:pt x="17338" y="12689"/>
                    <a:pt x="16714" y="13195"/>
                  </a:cubicBezTo>
                  <a:cubicBezTo>
                    <a:pt x="16152" y="13649"/>
                    <a:pt x="15595" y="13825"/>
                    <a:pt x="15002" y="13825"/>
                  </a:cubicBezTo>
                  <a:cubicBezTo>
                    <a:pt x="14586" y="13825"/>
                    <a:pt x="14153" y="13739"/>
                    <a:pt x="13688" y="13601"/>
                  </a:cubicBezTo>
                  <a:cubicBezTo>
                    <a:pt x="12775" y="13330"/>
                    <a:pt x="11894" y="13050"/>
                    <a:pt x="10928" y="13050"/>
                  </a:cubicBezTo>
                  <a:cubicBezTo>
                    <a:pt x="9968" y="13051"/>
                    <a:pt x="9107" y="13310"/>
                    <a:pt x="8218" y="13640"/>
                  </a:cubicBezTo>
                  <a:cubicBezTo>
                    <a:pt x="7696" y="13833"/>
                    <a:pt x="7208" y="13931"/>
                    <a:pt x="6726" y="13931"/>
                  </a:cubicBezTo>
                  <a:cubicBezTo>
                    <a:pt x="6174" y="13931"/>
                    <a:pt x="5629" y="13803"/>
                    <a:pt x="5045" y="13544"/>
                  </a:cubicBezTo>
                  <a:cubicBezTo>
                    <a:pt x="3700" y="12946"/>
                    <a:pt x="2489" y="12093"/>
                    <a:pt x="1042" y="12093"/>
                  </a:cubicBezTo>
                  <a:cubicBezTo>
                    <a:pt x="812" y="12093"/>
                    <a:pt x="576" y="12114"/>
                    <a:pt x="332" y="12162"/>
                  </a:cubicBezTo>
                  <a:cubicBezTo>
                    <a:pt x="2192" y="11201"/>
                    <a:pt x="4016" y="10212"/>
                    <a:pt x="5959" y="9420"/>
                  </a:cubicBezTo>
                  <a:cubicBezTo>
                    <a:pt x="7850" y="8647"/>
                    <a:pt x="9796" y="8004"/>
                    <a:pt x="11764" y="7452"/>
                  </a:cubicBezTo>
                  <a:cubicBezTo>
                    <a:pt x="14434" y="6701"/>
                    <a:pt x="17140" y="6133"/>
                    <a:pt x="19857" y="5603"/>
                  </a:cubicBezTo>
                  <a:close/>
                  <a:moveTo>
                    <a:pt x="19586" y="0"/>
                  </a:moveTo>
                  <a:cubicBezTo>
                    <a:pt x="19330" y="0"/>
                    <a:pt x="19073" y="25"/>
                    <a:pt x="18825" y="67"/>
                  </a:cubicBezTo>
                  <a:cubicBezTo>
                    <a:pt x="18236" y="164"/>
                    <a:pt x="17677" y="462"/>
                    <a:pt x="17078" y="476"/>
                  </a:cubicBezTo>
                  <a:cubicBezTo>
                    <a:pt x="17059" y="477"/>
                    <a:pt x="17041" y="477"/>
                    <a:pt x="17022" y="477"/>
                  </a:cubicBezTo>
                  <a:cubicBezTo>
                    <a:pt x="16501" y="477"/>
                    <a:pt x="16007" y="311"/>
                    <a:pt x="15491" y="311"/>
                  </a:cubicBezTo>
                  <a:cubicBezTo>
                    <a:pt x="15372" y="311"/>
                    <a:pt x="15251" y="320"/>
                    <a:pt x="15128" y="342"/>
                  </a:cubicBezTo>
                  <a:cubicBezTo>
                    <a:pt x="14739" y="411"/>
                    <a:pt x="14373" y="568"/>
                    <a:pt x="14026" y="753"/>
                  </a:cubicBezTo>
                  <a:cubicBezTo>
                    <a:pt x="13057" y="1270"/>
                    <a:pt x="12206" y="2074"/>
                    <a:pt x="11096" y="2279"/>
                  </a:cubicBezTo>
                  <a:cubicBezTo>
                    <a:pt x="10785" y="2337"/>
                    <a:pt x="10466" y="2351"/>
                    <a:pt x="10146" y="2351"/>
                  </a:cubicBezTo>
                  <a:cubicBezTo>
                    <a:pt x="9871" y="2351"/>
                    <a:pt x="9595" y="2341"/>
                    <a:pt x="9320" y="2341"/>
                  </a:cubicBezTo>
                  <a:cubicBezTo>
                    <a:pt x="8747" y="2341"/>
                    <a:pt x="8182" y="2384"/>
                    <a:pt x="7654" y="2649"/>
                  </a:cubicBezTo>
                  <a:cubicBezTo>
                    <a:pt x="6810" y="3074"/>
                    <a:pt x="6368" y="3955"/>
                    <a:pt x="5936" y="4748"/>
                  </a:cubicBezTo>
                  <a:cubicBezTo>
                    <a:pt x="5641" y="5292"/>
                    <a:pt x="5337" y="5840"/>
                    <a:pt x="4876" y="6261"/>
                  </a:cubicBezTo>
                  <a:cubicBezTo>
                    <a:pt x="4369" y="6725"/>
                    <a:pt x="3734" y="6983"/>
                    <a:pt x="3125" y="7280"/>
                  </a:cubicBezTo>
                  <a:cubicBezTo>
                    <a:pt x="1308" y="8169"/>
                    <a:pt x="1" y="10009"/>
                    <a:pt x="156" y="12081"/>
                  </a:cubicBezTo>
                  <a:cubicBezTo>
                    <a:pt x="153" y="12089"/>
                    <a:pt x="148" y="12096"/>
                    <a:pt x="146" y="12103"/>
                  </a:cubicBezTo>
                  <a:cubicBezTo>
                    <a:pt x="135" y="12125"/>
                    <a:pt x="148" y="12141"/>
                    <a:pt x="163" y="12148"/>
                  </a:cubicBezTo>
                  <a:lnTo>
                    <a:pt x="163" y="12155"/>
                  </a:lnTo>
                  <a:cubicBezTo>
                    <a:pt x="162" y="12155"/>
                    <a:pt x="160" y="12158"/>
                    <a:pt x="157" y="12159"/>
                  </a:cubicBezTo>
                  <a:cubicBezTo>
                    <a:pt x="125" y="12180"/>
                    <a:pt x="139" y="12217"/>
                    <a:pt x="167" y="12228"/>
                  </a:cubicBezTo>
                  <a:cubicBezTo>
                    <a:pt x="157" y="12269"/>
                    <a:pt x="181" y="12323"/>
                    <a:pt x="228" y="12323"/>
                  </a:cubicBezTo>
                  <a:cubicBezTo>
                    <a:pt x="231" y="12323"/>
                    <a:pt x="235" y="12322"/>
                    <a:pt x="239" y="12321"/>
                  </a:cubicBezTo>
                  <a:cubicBezTo>
                    <a:pt x="482" y="12276"/>
                    <a:pt x="718" y="12256"/>
                    <a:pt x="947" y="12256"/>
                  </a:cubicBezTo>
                  <a:cubicBezTo>
                    <a:pt x="2108" y="12256"/>
                    <a:pt x="3109" y="12786"/>
                    <a:pt x="4167" y="13337"/>
                  </a:cubicBezTo>
                  <a:cubicBezTo>
                    <a:pt x="4972" y="13755"/>
                    <a:pt x="5842" y="14174"/>
                    <a:pt x="6764" y="14174"/>
                  </a:cubicBezTo>
                  <a:cubicBezTo>
                    <a:pt x="6875" y="14174"/>
                    <a:pt x="6987" y="14168"/>
                    <a:pt x="7099" y="14155"/>
                  </a:cubicBezTo>
                  <a:cubicBezTo>
                    <a:pt x="8240" y="14024"/>
                    <a:pt x="9238" y="13379"/>
                    <a:pt x="10403" y="13277"/>
                  </a:cubicBezTo>
                  <a:cubicBezTo>
                    <a:pt x="10549" y="13265"/>
                    <a:pt x="10692" y="13259"/>
                    <a:pt x="10834" y="13259"/>
                  </a:cubicBezTo>
                  <a:cubicBezTo>
                    <a:pt x="11916" y="13259"/>
                    <a:pt x="12879" y="13601"/>
                    <a:pt x="13935" y="13884"/>
                  </a:cubicBezTo>
                  <a:cubicBezTo>
                    <a:pt x="14317" y="13987"/>
                    <a:pt x="14704" y="14058"/>
                    <a:pt x="15083" y="14058"/>
                  </a:cubicBezTo>
                  <a:cubicBezTo>
                    <a:pt x="15530" y="14058"/>
                    <a:pt x="15968" y="13960"/>
                    <a:pt x="16378" y="13704"/>
                  </a:cubicBezTo>
                  <a:cubicBezTo>
                    <a:pt x="16855" y="13404"/>
                    <a:pt x="17229" y="12970"/>
                    <a:pt x="17728" y="12703"/>
                  </a:cubicBezTo>
                  <a:cubicBezTo>
                    <a:pt x="18163" y="12471"/>
                    <a:pt x="18630" y="12424"/>
                    <a:pt x="19108" y="12424"/>
                  </a:cubicBezTo>
                  <a:cubicBezTo>
                    <a:pt x="19191" y="12424"/>
                    <a:pt x="19275" y="12425"/>
                    <a:pt x="19358" y="12427"/>
                  </a:cubicBezTo>
                  <a:cubicBezTo>
                    <a:pt x="19570" y="12433"/>
                    <a:pt x="19784" y="12440"/>
                    <a:pt x="19997" y="12440"/>
                  </a:cubicBezTo>
                  <a:cubicBezTo>
                    <a:pt x="20679" y="12440"/>
                    <a:pt x="21347" y="12362"/>
                    <a:pt x="21895" y="11880"/>
                  </a:cubicBezTo>
                  <a:cubicBezTo>
                    <a:pt x="22540" y="11312"/>
                    <a:pt x="22860" y="10414"/>
                    <a:pt x="22916" y="9575"/>
                  </a:cubicBezTo>
                  <a:cubicBezTo>
                    <a:pt x="23042" y="7734"/>
                    <a:pt x="21881" y="6125"/>
                    <a:pt x="20176" y="5539"/>
                  </a:cubicBezTo>
                  <a:cubicBezTo>
                    <a:pt x="21445" y="5292"/>
                    <a:pt x="22717" y="5053"/>
                    <a:pt x="23988" y="4805"/>
                  </a:cubicBezTo>
                  <a:cubicBezTo>
                    <a:pt x="24044" y="4795"/>
                    <a:pt x="24062" y="4740"/>
                    <a:pt x="24050" y="4698"/>
                  </a:cubicBezTo>
                  <a:lnTo>
                    <a:pt x="24050" y="4691"/>
                  </a:lnTo>
                  <a:cubicBezTo>
                    <a:pt x="24040" y="4614"/>
                    <a:pt x="24019" y="4544"/>
                    <a:pt x="23983" y="4475"/>
                  </a:cubicBezTo>
                  <a:cubicBezTo>
                    <a:pt x="23964" y="4436"/>
                    <a:pt x="23938" y="4393"/>
                    <a:pt x="23903" y="4360"/>
                  </a:cubicBezTo>
                  <a:cubicBezTo>
                    <a:pt x="23903" y="4327"/>
                    <a:pt x="23883" y="4293"/>
                    <a:pt x="23845" y="4293"/>
                  </a:cubicBezTo>
                  <a:cubicBezTo>
                    <a:pt x="23840" y="4293"/>
                    <a:pt x="23834" y="4294"/>
                    <a:pt x="23828" y="4295"/>
                  </a:cubicBezTo>
                  <a:cubicBezTo>
                    <a:pt x="22642" y="4548"/>
                    <a:pt x="21451" y="4789"/>
                    <a:pt x="20259" y="5035"/>
                  </a:cubicBezTo>
                  <a:cubicBezTo>
                    <a:pt x="21195" y="4383"/>
                    <a:pt x="22011" y="3457"/>
                    <a:pt x="22036" y="2261"/>
                  </a:cubicBezTo>
                  <a:cubicBezTo>
                    <a:pt x="22056" y="1263"/>
                    <a:pt x="21467" y="421"/>
                    <a:pt x="20502" y="126"/>
                  </a:cubicBezTo>
                  <a:cubicBezTo>
                    <a:pt x="20206" y="37"/>
                    <a:pt x="19896" y="0"/>
                    <a:pt x="19586"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23"/>
            <p:cNvSpPr/>
            <p:nvPr/>
          </p:nvSpPr>
          <p:spPr>
            <a:xfrm>
              <a:off x="6811600" y="405750"/>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23"/>
            <p:cNvSpPr/>
            <p:nvPr/>
          </p:nvSpPr>
          <p:spPr>
            <a:xfrm>
              <a:off x="6960225" y="431175"/>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23"/>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23"/>
            <p:cNvSpPr/>
            <p:nvPr/>
          </p:nvSpPr>
          <p:spPr>
            <a:xfrm>
              <a:off x="6978575" y="754375"/>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23"/>
            <p:cNvSpPr/>
            <p:nvPr/>
          </p:nvSpPr>
          <p:spPr>
            <a:xfrm>
              <a:off x="6953900" y="426550"/>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23"/>
            <p:cNvSpPr/>
            <p:nvPr/>
          </p:nvSpPr>
          <p:spPr>
            <a:xfrm>
              <a:off x="6960225" y="431125"/>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23"/>
            <p:cNvSpPr/>
            <p:nvPr/>
          </p:nvSpPr>
          <p:spPr>
            <a:xfrm>
              <a:off x="6966250" y="439525"/>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23"/>
            <p:cNvSpPr/>
            <p:nvPr/>
          </p:nvSpPr>
          <p:spPr>
            <a:xfrm>
              <a:off x="6964250" y="438925"/>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23"/>
            <p:cNvSpPr/>
            <p:nvPr/>
          </p:nvSpPr>
          <p:spPr>
            <a:xfrm>
              <a:off x="6924225" y="898900"/>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23"/>
            <p:cNvSpPr/>
            <p:nvPr/>
          </p:nvSpPr>
          <p:spPr>
            <a:xfrm>
              <a:off x="6858625" y="802750"/>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23"/>
            <p:cNvSpPr/>
            <p:nvPr/>
          </p:nvSpPr>
          <p:spPr>
            <a:xfrm>
              <a:off x="6828875" y="697875"/>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23"/>
            <p:cNvSpPr/>
            <p:nvPr/>
          </p:nvSpPr>
          <p:spPr>
            <a:xfrm>
              <a:off x="6846050" y="580325"/>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23"/>
            <p:cNvSpPr/>
            <p:nvPr/>
          </p:nvSpPr>
          <p:spPr>
            <a:xfrm>
              <a:off x="6853200" y="429200"/>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23"/>
            <p:cNvSpPr/>
            <p:nvPr/>
          </p:nvSpPr>
          <p:spPr>
            <a:xfrm>
              <a:off x="6997800" y="854450"/>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23"/>
            <p:cNvSpPr/>
            <p:nvPr/>
          </p:nvSpPr>
          <p:spPr>
            <a:xfrm>
              <a:off x="7121200" y="663025"/>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23"/>
            <p:cNvSpPr/>
            <p:nvPr/>
          </p:nvSpPr>
          <p:spPr>
            <a:xfrm>
              <a:off x="6878825" y="438325"/>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23"/>
            <p:cNvSpPr/>
            <p:nvPr/>
          </p:nvSpPr>
          <p:spPr>
            <a:xfrm>
              <a:off x="6910200" y="597500"/>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23"/>
            <p:cNvSpPr/>
            <p:nvPr/>
          </p:nvSpPr>
          <p:spPr>
            <a:xfrm>
              <a:off x="6862950" y="615700"/>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23"/>
            <p:cNvSpPr/>
            <p:nvPr/>
          </p:nvSpPr>
          <p:spPr>
            <a:xfrm>
              <a:off x="6900750" y="699700"/>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23"/>
            <p:cNvSpPr/>
            <p:nvPr/>
          </p:nvSpPr>
          <p:spPr>
            <a:xfrm>
              <a:off x="6887100" y="795125"/>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23"/>
            <p:cNvSpPr/>
            <p:nvPr/>
          </p:nvSpPr>
          <p:spPr>
            <a:xfrm>
              <a:off x="6932550" y="881450"/>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23"/>
            <p:cNvSpPr/>
            <p:nvPr/>
          </p:nvSpPr>
          <p:spPr>
            <a:xfrm>
              <a:off x="6805700" y="400300"/>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23"/>
            <p:cNvSpPr/>
            <p:nvPr/>
          </p:nvSpPr>
          <p:spPr>
            <a:xfrm>
              <a:off x="6942825" y="426450"/>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23"/>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23"/>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23"/>
            <p:cNvSpPr/>
            <p:nvPr/>
          </p:nvSpPr>
          <p:spPr>
            <a:xfrm>
              <a:off x="6718475" y="273950"/>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23"/>
            <p:cNvSpPr/>
            <p:nvPr/>
          </p:nvSpPr>
          <p:spPr>
            <a:xfrm>
              <a:off x="6726575" y="325350"/>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23"/>
            <p:cNvSpPr/>
            <p:nvPr/>
          </p:nvSpPr>
          <p:spPr>
            <a:xfrm>
              <a:off x="6733225" y="426575"/>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23"/>
            <p:cNvSpPr/>
            <p:nvPr/>
          </p:nvSpPr>
          <p:spPr>
            <a:xfrm>
              <a:off x="6732100" y="329175"/>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23"/>
            <p:cNvSpPr/>
            <p:nvPr/>
          </p:nvSpPr>
          <p:spPr>
            <a:xfrm>
              <a:off x="6753600" y="513875"/>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23"/>
            <p:cNvSpPr/>
            <p:nvPr/>
          </p:nvSpPr>
          <p:spPr>
            <a:xfrm>
              <a:off x="6732200" y="669375"/>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23"/>
            <p:cNvSpPr/>
            <p:nvPr/>
          </p:nvSpPr>
          <p:spPr>
            <a:xfrm>
              <a:off x="6742225" y="427750"/>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23"/>
            <p:cNvSpPr/>
            <p:nvPr/>
          </p:nvSpPr>
          <p:spPr>
            <a:xfrm>
              <a:off x="6730475" y="652100"/>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23"/>
            <p:cNvSpPr/>
            <p:nvPr/>
          </p:nvSpPr>
          <p:spPr>
            <a:xfrm>
              <a:off x="6728100" y="598200"/>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23"/>
            <p:cNvSpPr/>
            <p:nvPr/>
          </p:nvSpPr>
          <p:spPr>
            <a:xfrm>
              <a:off x="6719300" y="552900"/>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23"/>
            <p:cNvSpPr/>
            <p:nvPr/>
          </p:nvSpPr>
          <p:spPr>
            <a:xfrm>
              <a:off x="6721475" y="542425"/>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23"/>
            <p:cNvSpPr/>
            <p:nvPr/>
          </p:nvSpPr>
          <p:spPr>
            <a:xfrm>
              <a:off x="6719150" y="468650"/>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23"/>
            <p:cNvSpPr/>
            <p:nvPr/>
          </p:nvSpPr>
          <p:spPr>
            <a:xfrm>
              <a:off x="6735550" y="433925"/>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23"/>
            <p:cNvSpPr/>
            <p:nvPr/>
          </p:nvSpPr>
          <p:spPr>
            <a:xfrm>
              <a:off x="6780725" y="363400"/>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23"/>
            <p:cNvSpPr/>
            <p:nvPr/>
          </p:nvSpPr>
          <p:spPr>
            <a:xfrm>
              <a:off x="6822075" y="332150"/>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23"/>
            <p:cNvSpPr/>
            <p:nvPr/>
          </p:nvSpPr>
          <p:spPr>
            <a:xfrm>
              <a:off x="6895175" y="286725"/>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23"/>
            <p:cNvSpPr/>
            <p:nvPr/>
          </p:nvSpPr>
          <p:spPr>
            <a:xfrm>
              <a:off x="6962200" y="277425"/>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23"/>
            <p:cNvSpPr/>
            <p:nvPr/>
          </p:nvSpPr>
          <p:spPr>
            <a:xfrm>
              <a:off x="7083400" y="461025"/>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23"/>
            <p:cNvSpPr/>
            <p:nvPr/>
          </p:nvSpPr>
          <p:spPr>
            <a:xfrm>
              <a:off x="7002650" y="510375"/>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23"/>
            <p:cNvSpPr/>
            <p:nvPr/>
          </p:nvSpPr>
          <p:spPr>
            <a:xfrm>
              <a:off x="6937500" y="577175"/>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23"/>
            <p:cNvSpPr/>
            <p:nvPr/>
          </p:nvSpPr>
          <p:spPr>
            <a:xfrm>
              <a:off x="6850975" y="640050"/>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23"/>
            <p:cNvSpPr/>
            <p:nvPr/>
          </p:nvSpPr>
          <p:spPr>
            <a:xfrm>
              <a:off x="6794275" y="614200"/>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23"/>
            <p:cNvSpPr/>
            <p:nvPr/>
          </p:nvSpPr>
          <p:spPr>
            <a:xfrm>
              <a:off x="6832925" y="567925"/>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23"/>
            <p:cNvSpPr/>
            <p:nvPr/>
          </p:nvSpPr>
          <p:spPr>
            <a:xfrm>
              <a:off x="6880275" y="534375"/>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23"/>
            <p:cNvSpPr/>
            <p:nvPr/>
          </p:nvSpPr>
          <p:spPr>
            <a:xfrm>
              <a:off x="6895350" y="482625"/>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23"/>
            <p:cNvSpPr/>
            <p:nvPr/>
          </p:nvSpPr>
          <p:spPr>
            <a:xfrm>
              <a:off x="6955500" y="437100"/>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23"/>
            <p:cNvSpPr/>
            <p:nvPr/>
          </p:nvSpPr>
          <p:spPr>
            <a:xfrm>
              <a:off x="6947000" y="302350"/>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23"/>
            <p:cNvSpPr/>
            <p:nvPr/>
          </p:nvSpPr>
          <p:spPr>
            <a:xfrm>
              <a:off x="6711350" y="268925"/>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3" name="Google Shape;5123;p23"/>
          <p:cNvGrpSpPr/>
          <p:nvPr/>
        </p:nvGrpSpPr>
        <p:grpSpPr>
          <a:xfrm rot="10800000" flipH="1">
            <a:off x="463755" y="1049530"/>
            <a:ext cx="858613" cy="609593"/>
            <a:chOff x="4797000" y="1750925"/>
            <a:chExt cx="342550" cy="246400"/>
          </a:xfrm>
        </p:grpSpPr>
        <p:sp>
          <p:nvSpPr>
            <p:cNvPr id="5124" name="Google Shape;5124;p2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2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2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7" name="Google Shape;5127;p23"/>
          <p:cNvGrpSpPr/>
          <p:nvPr/>
        </p:nvGrpSpPr>
        <p:grpSpPr>
          <a:xfrm flipH="1">
            <a:off x="6552088" y="-271273"/>
            <a:ext cx="858613" cy="609593"/>
            <a:chOff x="4797000" y="1750925"/>
            <a:chExt cx="342550" cy="246400"/>
          </a:xfrm>
        </p:grpSpPr>
        <p:sp>
          <p:nvSpPr>
            <p:cNvPr id="5128" name="Google Shape;5128;p2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2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2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1" name="Google Shape;5131;p23"/>
          <p:cNvGrpSpPr/>
          <p:nvPr/>
        </p:nvGrpSpPr>
        <p:grpSpPr>
          <a:xfrm>
            <a:off x="11700940" y="-347473"/>
            <a:ext cx="858613" cy="609593"/>
            <a:chOff x="4797000" y="1750925"/>
            <a:chExt cx="342550" cy="246400"/>
          </a:xfrm>
        </p:grpSpPr>
        <p:sp>
          <p:nvSpPr>
            <p:cNvPr id="5132" name="Google Shape;5132;p2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2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2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5" name="Google Shape;5135;p23"/>
          <p:cNvGrpSpPr/>
          <p:nvPr/>
        </p:nvGrpSpPr>
        <p:grpSpPr>
          <a:xfrm>
            <a:off x="521656" y="-347473"/>
            <a:ext cx="858613" cy="609593"/>
            <a:chOff x="4797000" y="1750925"/>
            <a:chExt cx="342550" cy="246400"/>
          </a:xfrm>
        </p:grpSpPr>
        <p:sp>
          <p:nvSpPr>
            <p:cNvPr id="5136" name="Google Shape;5136;p2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2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2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9" name="Google Shape;5139;p23"/>
          <p:cNvSpPr txBox="1">
            <a:spLocks noGrp="1"/>
          </p:cNvSpPr>
          <p:nvPr>
            <p:ph type="title"/>
          </p:nvPr>
        </p:nvSpPr>
        <p:spPr>
          <a:xfrm>
            <a:off x="2760656" y="2127360"/>
            <a:ext cx="3974400" cy="148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140" name="Google Shape;5140;p23"/>
          <p:cNvSpPr txBox="1">
            <a:spLocks noGrp="1"/>
          </p:cNvSpPr>
          <p:nvPr>
            <p:ph type="subTitle" idx="1"/>
          </p:nvPr>
        </p:nvSpPr>
        <p:spPr>
          <a:xfrm>
            <a:off x="2760656" y="3614960"/>
            <a:ext cx="3974400" cy="139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419031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6E692-5ED6-403D-AF90-2AF4F1396C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D2269-60A9-4CC2-871E-97D8D22C16A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970210-4566-405B-8EBB-52AF62650D6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6F22CC-4F87-4781-88BC-778DF188057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DCCFD2-B3A2-4764-8E46-618A932C249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2EF02D-BEFC-4B35-99E4-631854DA29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CD3B4C-F201-45CA-86FC-3109DF3C7B5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7953A-5AF9-43D7-9D3D-1006D6612B2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C851EAC-928E-4620-B154-6C1622AB36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3.png"/><Relationship Id="rId12" Type="http://schemas.openxmlformats.org/officeDocument/2006/relationships/slide" Target="slide7.xml"/><Relationship Id="rId17" Type="http://schemas.openxmlformats.org/officeDocument/2006/relationships/image" Target="../media/image8.png"/><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14.xml"/><Relationship Id="rId6" Type="http://schemas.openxmlformats.org/officeDocument/2006/relationships/slide" Target="slide4.xml"/><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4.png"/><Relationship Id="rId14" Type="http://schemas.openxmlformats.org/officeDocument/2006/relationships/slide" Target="slide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notesSlide" Target="../notesSlides/notesSlide7.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WordArt 5"/>
          <p:cNvSpPr>
            <a:spLocks noChangeArrowheads="1" noChangeShapeType="1" noTextEdit="1"/>
          </p:cNvSpPr>
          <p:nvPr/>
        </p:nvSpPr>
        <p:spPr bwMode="auto">
          <a:xfrm>
            <a:off x="2019300" y="3429000"/>
            <a:ext cx="8153400" cy="9906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Pattaya" panose="00000500000000000000" pitchFamily="2" charset="-34"/>
                <a:cs typeface="Pattaya" panose="00000500000000000000" pitchFamily="2" charset="-34"/>
              </a:rPr>
              <a:t> EM YÊU HÒA BÌNH</a:t>
            </a:r>
            <a:r>
              <a:rPr lang="vi-VN" sz="3600" b="1" kern="10">
                <a:ln w="12700">
                  <a:solidFill>
                    <a:srgbClr val="FF6600"/>
                  </a:solidFill>
                  <a:round/>
                  <a:headEnd/>
                  <a:tailEnd/>
                </a:ln>
                <a:solidFill>
                  <a:srgbClr val="FF0000"/>
                </a:solidFill>
                <a:effectLst>
                  <a:outerShdw dist="45791" dir="2021404" algn="ctr" rotWithShape="0">
                    <a:srgbClr val="9999FF"/>
                  </a:outerShdw>
                </a:effectLst>
                <a:latin typeface="Pattaya" panose="00000500000000000000" pitchFamily="2" charset="-34"/>
                <a:cs typeface="Pattaya" panose="00000500000000000000" pitchFamily="2" charset="-34"/>
              </a:rPr>
              <a:t> </a:t>
            </a:r>
            <a:r>
              <a:rPr lang="en-US" sz="3600" b="1" kern="10">
                <a:ln w="12700">
                  <a:solidFill>
                    <a:srgbClr val="FF6600"/>
                  </a:solidFill>
                  <a:round/>
                  <a:headEnd/>
                  <a:tailEnd/>
                </a:ln>
                <a:solidFill>
                  <a:srgbClr val="FF0000"/>
                </a:solidFill>
                <a:effectLst>
                  <a:outerShdw dist="45791" dir="2021404" algn="ctr" rotWithShape="0">
                    <a:srgbClr val="9999FF"/>
                  </a:outerShdw>
                </a:effectLst>
                <a:latin typeface="Pattaya" panose="00000500000000000000" pitchFamily="2" charset="-34"/>
                <a:cs typeface="Pattaya" panose="00000500000000000000" pitchFamily="2" charset="-34"/>
              </a:rPr>
              <a:t>(tiết 1)</a:t>
            </a:r>
          </a:p>
        </p:txBody>
      </p:sp>
      <p:grpSp>
        <p:nvGrpSpPr>
          <p:cNvPr id="2051" name="Group 7"/>
          <p:cNvGrpSpPr>
            <a:grpSpLocks/>
          </p:cNvGrpSpPr>
          <p:nvPr/>
        </p:nvGrpSpPr>
        <p:grpSpPr bwMode="auto">
          <a:xfrm>
            <a:off x="4038600" y="1295400"/>
            <a:ext cx="3505200" cy="914400"/>
            <a:chOff x="0" y="0"/>
            <a:chExt cx="2208" cy="576"/>
          </a:xfrm>
        </p:grpSpPr>
        <p:sp>
          <p:nvSpPr>
            <p:cNvPr id="5128" name="Oval 8"/>
            <p:cNvSpPr>
              <a:spLocks noChangeArrowheads="1"/>
            </p:cNvSpPr>
            <p:nvPr/>
          </p:nvSpPr>
          <p:spPr bwMode="auto">
            <a:xfrm>
              <a:off x="0" y="0"/>
              <a:ext cx="2208" cy="576"/>
            </a:xfrm>
            <a:prstGeom prst="ellipse">
              <a:avLst/>
            </a:prstGeom>
            <a:gradFill rotWithShape="1">
              <a:gsLst>
                <a:gs pos="0">
                  <a:schemeClr val="folHlink"/>
                </a:gs>
                <a:gs pos="50000">
                  <a:schemeClr val="bg1"/>
                </a:gs>
                <a:gs pos="100000">
                  <a:schemeClr val="folHlink"/>
                </a:gs>
              </a:gsLst>
              <a:lin ang="5400000" scaled="1"/>
            </a:gradFill>
            <a:ln w="9525" algn="ctr">
              <a:noFill/>
              <a:round/>
              <a:headEnd/>
              <a:tailEnd/>
            </a:ln>
            <a:effectLst/>
          </p:spPr>
          <p:txBody>
            <a:bodyPr wrap="none" anchor="ctr"/>
            <a:lstStyle/>
            <a:p>
              <a:pPr>
                <a:defRPr/>
              </a:pPr>
              <a:endParaRPr lang="en-US">
                <a:latin typeface="UTM Azuki" panose="02040603050506020204" pitchFamily="18" charset="0"/>
              </a:endParaRPr>
            </a:p>
          </p:txBody>
        </p:sp>
        <p:sp>
          <p:nvSpPr>
            <p:cNvPr id="2054" name="WordArt 9"/>
            <p:cNvSpPr>
              <a:spLocks noChangeArrowheads="1" noChangeShapeType="1" noTextEdit="1"/>
            </p:cNvSpPr>
            <p:nvPr/>
          </p:nvSpPr>
          <p:spPr bwMode="auto">
            <a:xfrm>
              <a:off x="336" y="144"/>
              <a:ext cx="1608" cy="33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ĐẠO ĐỨC</a:t>
              </a:r>
            </a:p>
          </p:txBody>
        </p:sp>
      </p:grpSp>
      <p:sp>
        <p:nvSpPr>
          <p:cNvPr id="5130" name="WordArt 10"/>
          <p:cNvSpPr>
            <a:spLocks noChangeArrowheads="1" noChangeShapeType="1" noTextEdit="1"/>
          </p:cNvSpPr>
          <p:nvPr/>
        </p:nvSpPr>
        <p:spPr bwMode="auto">
          <a:xfrm>
            <a:off x="4114800" y="2514600"/>
            <a:ext cx="3505200" cy="609600"/>
          </a:xfrm>
          <a:prstGeom prst="rect">
            <a:avLst/>
          </a:prstGeom>
        </p:spPr>
        <p:txBody>
          <a:bodyPr wrap="none" fromWordArt="1">
            <a:prstTxWarp prst="textPlain">
              <a:avLst>
                <a:gd name="adj" fmla="val 50000"/>
              </a:avLst>
            </a:prstTxWarp>
          </a:bodyPr>
          <a:lstStyle/>
          <a:p>
            <a:pPr algn="ctr"/>
            <a:r>
              <a:rPr lang="en-US" sz="3600" b="1" kern="10" dirty="0">
                <a:ln w="12700">
                  <a:solidFill>
                    <a:srgbClr val="3333CC"/>
                  </a:solidFill>
                  <a:round/>
                  <a:headEnd/>
                  <a:tailEnd/>
                </a:ln>
                <a:solidFill>
                  <a:srgbClr val="000080"/>
                </a:solidFill>
                <a:effectLst>
                  <a:outerShdw dist="45791" dir="2021404" algn="ctr" rotWithShape="0">
                    <a:srgbClr val="9999FF"/>
                  </a:outerShdw>
                </a:effectLst>
                <a:latin typeface="UTM Androgyne" panose="02040603050506020204" pitchFamily="18" charset="0"/>
                <a:cs typeface="Arial"/>
              </a:rPr>
              <a:t>BÀI 12</a:t>
            </a:r>
          </a:p>
        </p:txBody>
      </p:sp>
      <p:sp>
        <p:nvSpPr>
          <p:cNvPr id="2" name="Rectangle 1"/>
          <p:cNvSpPr/>
          <p:nvPr/>
        </p:nvSpPr>
        <p:spPr>
          <a:xfrm>
            <a:off x="2819400" y="420469"/>
            <a:ext cx="9829800" cy="646331"/>
          </a:xfrm>
          <a:prstGeom prst="rect">
            <a:avLst/>
          </a:prstGeom>
        </p:spPr>
        <p:txBody>
          <a:bodyPr wrap="square">
            <a:spAutoFit/>
          </a:bodyPr>
          <a:lstStyle/>
          <a:p>
            <a:r>
              <a:rPr lang="en-US" sz="3600" b="1"/>
              <a:t>TRƯỜNG TIỂU HỌC NGỌC THỤY</a:t>
            </a:r>
            <a:endParaRPr lang="vi-VN" sz="3600" b="1"/>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checkerboard(across)">
                                      <p:cBhvr>
                                        <p:cTn id="7" dur="500"/>
                                        <p:tgtEl>
                                          <p:spTgt spid="513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125"/>
                                        </p:tgtEl>
                                        <p:attrNameLst>
                                          <p:attrName>style.visibility</p:attrName>
                                        </p:attrNameLst>
                                      </p:cBhvr>
                                      <p:to>
                                        <p:strVal val="visible"/>
                                      </p:to>
                                    </p:set>
                                    <p:anim calcmode="lin" valueType="num">
                                      <p:cBhvr additive="base">
                                        <p:cTn id="10" dur="500" fill="hold"/>
                                        <p:tgtEl>
                                          <p:spTgt spid="5125"/>
                                        </p:tgtEl>
                                        <p:attrNameLst>
                                          <p:attrName>ppt_x</p:attrName>
                                        </p:attrNameLst>
                                      </p:cBhvr>
                                      <p:tavLst>
                                        <p:tav tm="0">
                                          <p:val>
                                            <p:strVal val="#ppt_x"/>
                                          </p:val>
                                        </p:tav>
                                        <p:tav tm="100000">
                                          <p:val>
                                            <p:strVal val="#ppt_x"/>
                                          </p:val>
                                        </p:tav>
                                      </p:tavLst>
                                    </p:anim>
                                    <p:anim calcmode="lin" valueType="num">
                                      <p:cBhvr additive="base">
                                        <p:cTn id="11"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3276600" y="2933700"/>
            <a:ext cx="5638800" cy="990600"/>
          </a:xfrm>
          <a:prstGeom prst="rect">
            <a:avLst/>
          </a:prstGeom>
        </p:spPr>
        <p:txBody>
          <a:bodyPr wrap="none" fromWordArt="1"/>
          <a:lstStyle/>
          <a:p>
            <a:pPr algn="ctr"/>
            <a:r>
              <a:rPr lang="en-US" sz="5000" b="1" kern="10">
                <a:ln w="12700">
                  <a:solidFill>
                    <a:srgbClr val="FF6600"/>
                  </a:solidFill>
                  <a:round/>
                  <a:headEnd/>
                  <a:tailEnd/>
                </a:ln>
                <a:solidFill>
                  <a:srgbClr val="FF0000"/>
                </a:solidFill>
                <a:latin typeface="Pattaya" panose="00000500000000000000" pitchFamily="2" charset="-34"/>
                <a:cs typeface="Pattaya" panose="00000500000000000000" pitchFamily="2" charset="-34"/>
              </a:rPr>
              <a:t>MỘT SỐ HÌNH ẢNH VỀ CHIẾN TRANH</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6629400" y="2514602"/>
            <a:ext cx="4191000" cy="2246769"/>
          </a:xfrm>
          <a:prstGeom prst="rect">
            <a:avLst/>
          </a:prstGeom>
          <a:noFill/>
          <a:ln w="9525">
            <a:noFill/>
            <a:miter lim="800000"/>
            <a:headEnd/>
            <a:tailEnd/>
          </a:ln>
        </p:spPr>
        <p:txBody>
          <a:bodyPr wrap="square">
            <a:spAutoFit/>
          </a:bodyPr>
          <a:lstStyle/>
          <a:p>
            <a:pPr>
              <a:spcBef>
                <a:spcPct val="50000"/>
              </a:spcBef>
            </a:pPr>
            <a:r>
              <a:rPr lang="en-US" sz="3500" b="1">
                <a:solidFill>
                  <a:srgbClr val="CC6600"/>
                </a:solidFill>
                <a:latin typeface="Pattaya" panose="00000500000000000000" pitchFamily="2" charset="-34"/>
                <a:cs typeface="Pattaya" panose="00000500000000000000" pitchFamily="2" charset="-34"/>
              </a:rPr>
              <a:t>Bệnh viện Bạch Mai (Hà Nội) bị máy bay Mĩ ném bom ngày 26/12/72</a:t>
            </a:r>
          </a:p>
        </p:txBody>
      </p:sp>
      <p:pic>
        <p:nvPicPr>
          <p:cNvPr id="4099" name="Picture 7" descr="bachmai2"/>
          <p:cNvPicPr>
            <a:picLocks noChangeAspect="1" noChangeArrowheads="1"/>
          </p:cNvPicPr>
          <p:nvPr/>
        </p:nvPicPr>
        <p:blipFill>
          <a:blip r:embed="rId2"/>
          <a:srcRect/>
          <a:stretch>
            <a:fillRect/>
          </a:stretch>
        </p:blipFill>
        <p:spPr bwMode="auto">
          <a:xfrm>
            <a:off x="23734" y="0"/>
            <a:ext cx="64008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40203_agentOrange_hmed_10a"/>
          <p:cNvPicPr>
            <a:picLocks noChangeAspect="1" noChangeArrowheads="1"/>
          </p:cNvPicPr>
          <p:nvPr/>
        </p:nvPicPr>
        <p:blipFill>
          <a:blip r:embed="rId2"/>
          <a:srcRect/>
          <a:stretch>
            <a:fillRect/>
          </a:stretch>
        </p:blipFill>
        <p:spPr bwMode="auto">
          <a:xfrm>
            <a:off x="1143000" y="990600"/>
            <a:ext cx="9677400" cy="4876800"/>
          </a:xfrm>
          <a:prstGeom prst="rect">
            <a:avLst/>
          </a:prstGeom>
          <a:noFill/>
          <a:ln w="9525">
            <a:noFill/>
            <a:miter lim="800000"/>
            <a:headEnd/>
            <a:tailEnd/>
          </a:ln>
        </p:spPr>
      </p:pic>
      <p:sp>
        <p:nvSpPr>
          <p:cNvPr id="5123" name="Text Box 3"/>
          <p:cNvSpPr txBox="1">
            <a:spLocks noChangeArrowheads="1"/>
          </p:cNvSpPr>
          <p:nvPr/>
        </p:nvSpPr>
        <p:spPr bwMode="auto">
          <a:xfrm>
            <a:off x="3238500" y="344271"/>
            <a:ext cx="5715000" cy="646331"/>
          </a:xfrm>
          <a:prstGeom prst="rect">
            <a:avLst/>
          </a:prstGeom>
          <a:noFill/>
          <a:ln w="9525">
            <a:noFill/>
            <a:miter lim="800000"/>
            <a:headEnd/>
            <a:tailEnd/>
          </a:ln>
        </p:spPr>
        <p:txBody>
          <a:bodyPr>
            <a:spAutoFit/>
          </a:bodyPr>
          <a:lstStyle/>
          <a:p>
            <a:pPr>
              <a:spcBef>
                <a:spcPct val="50000"/>
              </a:spcBef>
            </a:pPr>
            <a:r>
              <a:rPr lang="en-US" sz="3600" b="1">
                <a:solidFill>
                  <a:srgbClr val="000099"/>
                </a:solidFill>
                <a:latin typeface="Pattaya" panose="00000500000000000000" pitchFamily="2" charset="-34"/>
                <a:cs typeface="Pattaya" panose="00000500000000000000" pitchFamily="2" charset="-34"/>
              </a:rPr>
              <a:t>Di chứng chất độc da cam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heel(4)">
                                      <p:cBhvr>
                                        <p:cTn id="7" dur="10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WordArt 7"/>
          <p:cNvSpPr>
            <a:spLocks noChangeArrowheads="1" noChangeShapeType="1" noTextEdit="1"/>
          </p:cNvSpPr>
          <p:nvPr/>
        </p:nvSpPr>
        <p:spPr bwMode="auto">
          <a:xfrm>
            <a:off x="2209800" y="17526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6147" name="WordArt 10"/>
          <p:cNvSpPr>
            <a:spLocks noChangeArrowheads="1" noChangeShapeType="1" noTextEdit="1"/>
          </p:cNvSpPr>
          <p:nvPr/>
        </p:nvSpPr>
        <p:spPr bwMode="auto">
          <a:xfrm>
            <a:off x="4572000" y="17526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sp>
        <p:nvSpPr>
          <p:cNvPr id="10254" name="Text Box 14"/>
          <p:cNvSpPr txBox="1">
            <a:spLocks noChangeArrowheads="1"/>
          </p:cNvSpPr>
          <p:nvPr/>
        </p:nvSpPr>
        <p:spPr bwMode="auto">
          <a:xfrm>
            <a:off x="3017274" y="2514602"/>
            <a:ext cx="6157455" cy="646331"/>
          </a:xfrm>
          <a:prstGeom prst="rect">
            <a:avLst/>
          </a:prstGeom>
          <a:noFill/>
          <a:ln w="12700">
            <a:solidFill>
              <a:schemeClr val="folHlink"/>
            </a:solidFill>
            <a:miter lim="800000"/>
            <a:headEnd/>
            <a:tailEnd/>
          </a:ln>
        </p:spPr>
        <p:txBody>
          <a:bodyPr wrap="none">
            <a:spAutoFit/>
          </a:bodyPr>
          <a:lstStyle/>
          <a:p>
            <a:pPr eaLnBrk="0" hangingPunct="0"/>
            <a:r>
              <a:rPr lang="en-US" sz="3600" b="1">
                <a:solidFill>
                  <a:srgbClr val="000099"/>
                </a:solidFill>
                <a:latin typeface="Pattaya" panose="00000500000000000000" pitchFamily="2" charset="-34"/>
                <a:cs typeface="Pattaya" panose="00000500000000000000" pitchFamily="2" charset="-34"/>
              </a:rPr>
              <a:t>Đọc thông tin ở SGK trang 37-38 </a:t>
            </a:r>
          </a:p>
        </p:txBody>
      </p:sp>
      <p:grpSp>
        <p:nvGrpSpPr>
          <p:cNvPr id="6149" name="Group 27"/>
          <p:cNvGrpSpPr>
            <a:grpSpLocks/>
          </p:cNvGrpSpPr>
          <p:nvPr/>
        </p:nvGrpSpPr>
        <p:grpSpPr bwMode="auto">
          <a:xfrm>
            <a:off x="1524000" y="990600"/>
            <a:ext cx="9144000" cy="457200"/>
            <a:chOff x="0" y="362"/>
            <a:chExt cx="5760" cy="288"/>
          </a:xfrm>
        </p:grpSpPr>
        <p:sp>
          <p:nvSpPr>
            <p:cNvPr id="10268" name="Rectangle 28"/>
            <p:cNvSpPr>
              <a:spLocks noChangeArrowheads="1"/>
            </p:cNvSpPr>
            <p:nvPr/>
          </p:nvSpPr>
          <p:spPr bwMode="auto">
            <a:xfrm>
              <a:off x="0" y="385"/>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UTM Azuki" panose="02040603050506020204" pitchFamily="18" charset="0"/>
              </a:endParaRPr>
            </a:p>
          </p:txBody>
        </p:sp>
        <p:sp>
          <p:nvSpPr>
            <p:cNvPr id="6151" name="WordArt 29"/>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6152" name="WordArt 30"/>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254"/>
                                        </p:tgtEl>
                                        <p:attrNameLst>
                                          <p:attrName>style.visibility</p:attrName>
                                        </p:attrNameLst>
                                      </p:cBhvr>
                                      <p:to>
                                        <p:strVal val="visible"/>
                                      </p:to>
                                    </p:set>
                                    <p:animEffect transition="in" filter="checkerboard(across)">
                                      <p:cBhvr>
                                        <p:cTn id="7" dur="500"/>
                                        <p:tgtEl>
                                          <p:spTgt spid="10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2"/>
          <p:cNvSpPr>
            <a:spLocks noChangeArrowheads="1" noChangeShapeType="1" noTextEdit="1"/>
          </p:cNvSpPr>
          <p:nvPr/>
        </p:nvSpPr>
        <p:spPr bwMode="auto">
          <a:xfrm>
            <a:off x="2209800" y="16002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7171" name="WordArt 3"/>
          <p:cNvSpPr>
            <a:spLocks noChangeArrowheads="1" noChangeShapeType="1" noTextEdit="1"/>
          </p:cNvSpPr>
          <p:nvPr/>
        </p:nvSpPr>
        <p:spPr bwMode="auto">
          <a:xfrm>
            <a:off x="4572000" y="16002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sp>
        <p:nvSpPr>
          <p:cNvPr id="76804" name="Text Box 4"/>
          <p:cNvSpPr txBox="1">
            <a:spLocks noChangeArrowheads="1"/>
          </p:cNvSpPr>
          <p:nvPr/>
        </p:nvSpPr>
        <p:spPr bwMode="auto">
          <a:xfrm>
            <a:off x="1905000" y="2286003"/>
            <a:ext cx="8382000" cy="841375"/>
          </a:xfrm>
          <a:prstGeom prst="rect">
            <a:avLst/>
          </a:prstGeom>
          <a:noFill/>
          <a:ln w="19050">
            <a:solidFill>
              <a:srgbClr val="CC0000"/>
            </a:solidFill>
            <a:miter lim="800000"/>
            <a:headEnd/>
            <a:tailEnd/>
          </a:ln>
        </p:spPr>
        <p:txBody>
          <a:bodyPr>
            <a:spAutoFit/>
          </a:bodyPr>
          <a:lstStyle/>
          <a:p>
            <a:pPr algn="just" eaLnBrk="0" hangingPunct="0"/>
            <a:r>
              <a:rPr lang="en-US" sz="2400" b="1">
                <a:solidFill>
                  <a:srgbClr val="000099"/>
                </a:solidFill>
                <a:latin typeface="Pattaya" panose="00000500000000000000" pitchFamily="2" charset="-34"/>
                <a:cs typeface="Pattaya" panose="00000500000000000000" pitchFamily="2" charset="-34"/>
              </a:rPr>
              <a:t>Câu 1) Em có nhận xét gì về cuộc sống của người dân, đặc biệt là trẻ em ở các vùng có chiến tranh ?</a:t>
            </a:r>
          </a:p>
        </p:txBody>
      </p:sp>
      <p:sp>
        <p:nvSpPr>
          <p:cNvPr id="76810" name="Text Box 10"/>
          <p:cNvSpPr txBox="1">
            <a:spLocks noChangeArrowheads="1"/>
          </p:cNvSpPr>
          <p:nvPr/>
        </p:nvSpPr>
        <p:spPr bwMode="auto">
          <a:xfrm>
            <a:off x="1905000" y="3352800"/>
            <a:ext cx="8382000" cy="476250"/>
          </a:xfrm>
          <a:prstGeom prst="rect">
            <a:avLst/>
          </a:prstGeom>
          <a:noFill/>
          <a:ln w="19050">
            <a:solidFill>
              <a:srgbClr val="000099"/>
            </a:solidFill>
            <a:miter lim="800000"/>
            <a:headEnd/>
            <a:tailEnd/>
          </a:ln>
        </p:spPr>
        <p:txBody>
          <a:bodyPr>
            <a:spAutoFit/>
          </a:bodyPr>
          <a:lstStyle/>
          <a:p>
            <a:pPr algn="just" eaLnBrk="0" hangingPunct="0"/>
            <a:r>
              <a:rPr lang="en-US" sz="2400" b="1">
                <a:solidFill>
                  <a:srgbClr val="000099"/>
                </a:solidFill>
                <a:latin typeface="Pattaya" panose="00000500000000000000" pitchFamily="2" charset="-34"/>
                <a:cs typeface="Pattaya" panose="00000500000000000000" pitchFamily="2" charset="-34"/>
              </a:rPr>
              <a:t>Câu 2) Chiến tranh gây ra những hậu quả gì ?</a:t>
            </a:r>
          </a:p>
        </p:txBody>
      </p:sp>
      <p:sp>
        <p:nvSpPr>
          <p:cNvPr id="76811" name="Text Box 11"/>
          <p:cNvSpPr txBox="1">
            <a:spLocks noChangeArrowheads="1"/>
          </p:cNvSpPr>
          <p:nvPr/>
        </p:nvSpPr>
        <p:spPr bwMode="auto">
          <a:xfrm>
            <a:off x="1905000" y="4187828"/>
            <a:ext cx="8382000" cy="841375"/>
          </a:xfrm>
          <a:prstGeom prst="rect">
            <a:avLst/>
          </a:prstGeom>
          <a:noFill/>
          <a:ln w="19050">
            <a:solidFill>
              <a:srgbClr val="FF0066"/>
            </a:solidFill>
            <a:miter lim="800000"/>
            <a:headEnd/>
            <a:tailEnd/>
          </a:ln>
        </p:spPr>
        <p:txBody>
          <a:bodyPr>
            <a:spAutoFit/>
          </a:bodyPr>
          <a:lstStyle/>
          <a:p>
            <a:pPr algn="just" eaLnBrk="0" hangingPunct="0"/>
            <a:r>
              <a:rPr lang="en-US" sz="2400" b="1">
                <a:solidFill>
                  <a:srgbClr val="000099"/>
                </a:solidFill>
                <a:latin typeface="Pattaya" panose="00000500000000000000" pitchFamily="2" charset="-34"/>
                <a:cs typeface="Pattaya" panose="00000500000000000000" pitchFamily="2" charset="-34"/>
              </a:rPr>
              <a:t>Câu 3) Để thế giới không còn chiến tranh, để mọi người đều được sống trong hòa bình, chúng ta cần làm gì?</a:t>
            </a:r>
          </a:p>
        </p:txBody>
      </p:sp>
      <p:sp>
        <p:nvSpPr>
          <p:cNvPr id="76812" name="WordArt 12"/>
          <p:cNvSpPr>
            <a:spLocks noChangeArrowheads="1" noChangeShapeType="1" noTextEdit="1"/>
          </p:cNvSpPr>
          <p:nvPr/>
        </p:nvSpPr>
        <p:spPr bwMode="auto">
          <a:xfrm>
            <a:off x="3810000" y="5486400"/>
            <a:ext cx="3657600" cy="304800"/>
          </a:xfrm>
          <a:prstGeom prst="rect">
            <a:avLst/>
          </a:prstGeom>
        </p:spPr>
        <p:txBody>
          <a:bodyPr wrap="none" fromWordArt="1">
            <a:prstTxWarp prst="textPlain">
              <a:avLst>
                <a:gd name="adj" fmla="val 50000"/>
              </a:avLst>
            </a:prstTxWarp>
          </a:bodyPr>
          <a:lstStyle/>
          <a:p>
            <a:pPr algn="ctr"/>
            <a:r>
              <a:rPr lang="en-US" sz="2800" b="1" kern="10">
                <a:ln w="12700">
                  <a:solidFill>
                    <a:srgbClr val="FF6600"/>
                  </a:solidFill>
                  <a:round/>
                  <a:headEnd/>
                  <a:tailEnd/>
                </a:ln>
                <a:solidFill>
                  <a:srgbClr val="FF0000"/>
                </a:solidFill>
                <a:effectLst>
                  <a:outerShdw dist="45791" dir="2021404" algn="ctr" rotWithShape="0">
                    <a:srgbClr val="9999FF"/>
                  </a:outerShdw>
                </a:effectLst>
                <a:latin typeface="UTM Cafeta" panose="02040603050506020204" pitchFamily="18" charset="0"/>
                <a:cs typeface="Arial"/>
              </a:rPr>
              <a:t> THẢO LUẬN NHÓM 4 </a:t>
            </a:r>
          </a:p>
        </p:txBody>
      </p:sp>
      <p:sp>
        <p:nvSpPr>
          <p:cNvPr id="76813" name="WordArt 13"/>
          <p:cNvSpPr>
            <a:spLocks noChangeArrowheads="1" noChangeShapeType="1" noTextEdit="1"/>
          </p:cNvSpPr>
          <p:nvPr/>
        </p:nvSpPr>
        <p:spPr bwMode="auto">
          <a:xfrm>
            <a:off x="7467601" y="5943601"/>
            <a:ext cx="2219326" cy="304798"/>
          </a:xfrm>
          <a:prstGeom prst="rect">
            <a:avLst/>
          </a:prstGeom>
        </p:spPr>
        <p:txBody>
          <a:bodyPr wrap="none" fromWordArt="1">
            <a:prstTxWarp prst="textPlain">
              <a:avLst>
                <a:gd name="adj" fmla="val 50000"/>
              </a:avLst>
            </a:prstTxWarp>
          </a:bodyPr>
          <a:lstStyle/>
          <a:p>
            <a:pPr algn="ctr"/>
            <a:r>
              <a:rPr lang="en-US" sz="2000" b="1" kern="10">
                <a:ln w="12700">
                  <a:solidFill>
                    <a:srgbClr val="000080"/>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Thời gian : 4 phút</a:t>
            </a:r>
          </a:p>
        </p:txBody>
      </p:sp>
      <p:grpSp>
        <p:nvGrpSpPr>
          <p:cNvPr id="7177" name="Group 14"/>
          <p:cNvGrpSpPr>
            <a:grpSpLocks/>
          </p:cNvGrpSpPr>
          <p:nvPr/>
        </p:nvGrpSpPr>
        <p:grpSpPr bwMode="auto">
          <a:xfrm>
            <a:off x="1524000" y="914400"/>
            <a:ext cx="9144000" cy="457200"/>
            <a:chOff x="0" y="362"/>
            <a:chExt cx="5760" cy="288"/>
          </a:xfrm>
        </p:grpSpPr>
        <p:sp>
          <p:nvSpPr>
            <p:cNvPr id="76815" name="Rectangle 15"/>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7179" name="WordArt 16"/>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7180" name="WordArt 17"/>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checkerboard(across)">
                                      <p:cBhvr>
                                        <p:cTn id="7" dur="500"/>
                                        <p:tgtEl>
                                          <p:spTgt spid="76804"/>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6810"/>
                                        </p:tgtEl>
                                        <p:attrNameLst>
                                          <p:attrName>style.visibility</p:attrName>
                                        </p:attrNameLst>
                                      </p:cBhvr>
                                      <p:to>
                                        <p:strVal val="visible"/>
                                      </p:to>
                                    </p:set>
                                    <p:animEffect transition="in" filter="checkerboard(across)">
                                      <p:cBhvr>
                                        <p:cTn id="11" dur="500"/>
                                        <p:tgtEl>
                                          <p:spTgt spid="76810"/>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76811"/>
                                        </p:tgtEl>
                                        <p:attrNameLst>
                                          <p:attrName>style.visibility</p:attrName>
                                        </p:attrNameLst>
                                      </p:cBhvr>
                                      <p:to>
                                        <p:strVal val="visible"/>
                                      </p:to>
                                    </p:set>
                                    <p:animEffect transition="in" filter="checkerboard(across)">
                                      <p:cBhvr>
                                        <p:cTn id="15" dur="500"/>
                                        <p:tgtEl>
                                          <p:spTgt spid="768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76812"/>
                                        </p:tgtEl>
                                        <p:attrNameLst>
                                          <p:attrName>style.visibility</p:attrName>
                                        </p:attrNameLst>
                                      </p:cBhvr>
                                      <p:to>
                                        <p:strVal val="visible"/>
                                      </p:to>
                                    </p:set>
                                    <p:animEffect transition="in" filter="diamond(in)">
                                      <p:cBhvr>
                                        <p:cTn id="20" dur="2000"/>
                                        <p:tgtEl>
                                          <p:spTgt spid="76812"/>
                                        </p:tgtEl>
                                      </p:cBhvr>
                                    </p:animEffect>
                                  </p:childTnLst>
                                </p:cTn>
                              </p:par>
                            </p:childTnLst>
                          </p:cTn>
                        </p:par>
                        <p:par>
                          <p:cTn id="21" fill="hold" nodeType="afterGroup">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76813"/>
                                        </p:tgtEl>
                                        <p:attrNameLst>
                                          <p:attrName>style.visibility</p:attrName>
                                        </p:attrNameLst>
                                      </p:cBhvr>
                                      <p:to>
                                        <p:strVal val="visible"/>
                                      </p:to>
                                    </p:set>
                                    <p:anim calcmode="lin" valueType="num">
                                      <p:cBhvr additive="base">
                                        <p:cTn id="24" dur="500" fill="hold"/>
                                        <p:tgtEl>
                                          <p:spTgt spid="76813"/>
                                        </p:tgtEl>
                                        <p:attrNameLst>
                                          <p:attrName>ppt_x</p:attrName>
                                        </p:attrNameLst>
                                      </p:cBhvr>
                                      <p:tavLst>
                                        <p:tav tm="0">
                                          <p:val>
                                            <p:strVal val="#ppt_x"/>
                                          </p:val>
                                        </p:tav>
                                        <p:tav tm="100000">
                                          <p:val>
                                            <p:strVal val="#ppt_x"/>
                                          </p:val>
                                        </p:tav>
                                      </p:tavLst>
                                    </p:anim>
                                    <p:anim calcmode="lin" valueType="num">
                                      <p:cBhvr additive="base">
                                        <p:cTn id="25" dur="500" fill="hold"/>
                                        <p:tgtEl>
                                          <p:spTgt spid="768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nimBg="1"/>
      <p:bldP spid="76810" grpId="0" animBg="1"/>
      <p:bldP spid="76811" grpId="0" animBg="1"/>
      <p:bldP spid="76812" grpId="0" animBg="1"/>
      <p:bldP spid="768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2209800" y="16764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8195" name="WordArt 3"/>
          <p:cNvSpPr>
            <a:spLocks noChangeArrowheads="1" noChangeShapeType="1" noTextEdit="1"/>
          </p:cNvSpPr>
          <p:nvPr/>
        </p:nvSpPr>
        <p:spPr bwMode="auto">
          <a:xfrm>
            <a:off x="4572000" y="16764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grpSp>
        <p:nvGrpSpPr>
          <p:cNvPr id="8196" name="Group 11"/>
          <p:cNvGrpSpPr>
            <a:grpSpLocks/>
          </p:cNvGrpSpPr>
          <p:nvPr/>
        </p:nvGrpSpPr>
        <p:grpSpPr bwMode="auto">
          <a:xfrm>
            <a:off x="4038600" y="2057400"/>
            <a:ext cx="3886200" cy="914400"/>
            <a:chOff x="0" y="0"/>
            <a:chExt cx="2208" cy="576"/>
          </a:xfrm>
        </p:grpSpPr>
        <p:sp>
          <p:nvSpPr>
            <p:cNvPr id="63500" name="Oval 12"/>
            <p:cNvSpPr>
              <a:spLocks noChangeArrowheads="1"/>
            </p:cNvSpPr>
            <p:nvPr/>
          </p:nvSpPr>
          <p:spPr bwMode="auto">
            <a:xfrm>
              <a:off x="0" y="0"/>
              <a:ext cx="2208" cy="576"/>
            </a:xfrm>
            <a:prstGeom prst="ellipse">
              <a:avLst/>
            </a:prstGeom>
            <a:gradFill rotWithShape="1">
              <a:gsLst>
                <a:gs pos="0">
                  <a:schemeClr val="folHlink"/>
                </a:gs>
                <a:gs pos="50000">
                  <a:schemeClr val="bg1"/>
                </a:gs>
                <a:gs pos="100000">
                  <a:schemeClr val="folHlink"/>
                </a:gs>
              </a:gsLst>
              <a:lin ang="5400000" scaled="1"/>
            </a:gradFill>
            <a:ln w="9525" algn="ctr">
              <a:noFill/>
              <a:round/>
              <a:headEnd/>
              <a:tailEnd/>
            </a:ln>
            <a:effectLst/>
          </p:spPr>
          <p:txBody>
            <a:bodyPr wrap="none" anchor="ctr"/>
            <a:lstStyle/>
            <a:p>
              <a:pPr>
                <a:defRPr/>
              </a:pPr>
              <a:endParaRPr lang="en-US">
                <a:latin typeface="UTM Azuki" panose="02040603050506020204" pitchFamily="18" charset="0"/>
              </a:endParaRPr>
            </a:p>
          </p:txBody>
        </p:sp>
        <p:sp>
          <p:nvSpPr>
            <p:cNvPr id="8205" name="WordArt 13"/>
            <p:cNvSpPr>
              <a:spLocks noChangeArrowheads="1" noChangeShapeType="1" noTextEdit="1"/>
            </p:cNvSpPr>
            <p:nvPr/>
          </p:nvSpPr>
          <p:spPr bwMode="auto">
            <a:xfrm>
              <a:off x="336" y="144"/>
              <a:ext cx="1608" cy="33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ĐẠI DIỆN TRÌNH BÀY</a:t>
              </a:r>
            </a:p>
          </p:txBody>
        </p:sp>
      </p:grpSp>
      <p:sp>
        <p:nvSpPr>
          <p:cNvPr id="8197" name="Text Box 16"/>
          <p:cNvSpPr txBox="1">
            <a:spLocks noChangeArrowheads="1"/>
          </p:cNvSpPr>
          <p:nvPr/>
        </p:nvSpPr>
        <p:spPr bwMode="auto">
          <a:xfrm>
            <a:off x="1905000" y="3048003"/>
            <a:ext cx="8382000" cy="841375"/>
          </a:xfrm>
          <a:prstGeom prst="rect">
            <a:avLst/>
          </a:prstGeom>
          <a:noFill/>
          <a:ln w="19050">
            <a:solidFill>
              <a:srgbClr val="CC0000"/>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1) Em có nhận xét gì về cuộc sống của người dân, đặc biệt là trẻ em ở các vùng có chiến tranh ?</a:t>
            </a:r>
          </a:p>
        </p:txBody>
      </p:sp>
      <p:sp>
        <p:nvSpPr>
          <p:cNvPr id="8198" name="Text Box 17"/>
          <p:cNvSpPr txBox="1">
            <a:spLocks noChangeArrowheads="1"/>
          </p:cNvSpPr>
          <p:nvPr/>
        </p:nvSpPr>
        <p:spPr bwMode="auto">
          <a:xfrm>
            <a:off x="1905000" y="4171950"/>
            <a:ext cx="8382000" cy="476250"/>
          </a:xfrm>
          <a:prstGeom prst="rect">
            <a:avLst/>
          </a:prstGeom>
          <a:noFill/>
          <a:ln w="19050">
            <a:solidFill>
              <a:srgbClr val="000099"/>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2) Chiến tranh gây ra những hậu quả gì ?</a:t>
            </a:r>
          </a:p>
        </p:txBody>
      </p:sp>
      <p:sp>
        <p:nvSpPr>
          <p:cNvPr id="8199" name="Text Box 18"/>
          <p:cNvSpPr txBox="1">
            <a:spLocks noChangeArrowheads="1"/>
          </p:cNvSpPr>
          <p:nvPr/>
        </p:nvSpPr>
        <p:spPr bwMode="auto">
          <a:xfrm>
            <a:off x="1905000" y="5029203"/>
            <a:ext cx="8382000" cy="841375"/>
          </a:xfrm>
          <a:prstGeom prst="rect">
            <a:avLst/>
          </a:prstGeom>
          <a:noFill/>
          <a:ln w="19050">
            <a:solidFill>
              <a:srgbClr val="FF0066"/>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3) Để thế giới không còn chiến tranh, để mọi người đều được sống trong hòa bình, chúng ta cần làm gì?</a:t>
            </a:r>
          </a:p>
        </p:txBody>
      </p:sp>
      <p:grpSp>
        <p:nvGrpSpPr>
          <p:cNvPr id="8200" name="Group 19"/>
          <p:cNvGrpSpPr>
            <a:grpSpLocks/>
          </p:cNvGrpSpPr>
          <p:nvPr/>
        </p:nvGrpSpPr>
        <p:grpSpPr bwMode="auto">
          <a:xfrm>
            <a:off x="1524000" y="914400"/>
            <a:ext cx="9144000" cy="457200"/>
            <a:chOff x="0" y="362"/>
            <a:chExt cx="5760" cy="288"/>
          </a:xfrm>
        </p:grpSpPr>
        <p:sp>
          <p:nvSpPr>
            <p:cNvPr id="63508" name="Rectangle 20"/>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8202" name="WordArt 21"/>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8203" name="WordArt 22"/>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2209800" y="16764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8195" name="WordArt 3"/>
          <p:cNvSpPr>
            <a:spLocks noChangeArrowheads="1" noChangeShapeType="1" noTextEdit="1"/>
          </p:cNvSpPr>
          <p:nvPr/>
        </p:nvSpPr>
        <p:spPr bwMode="auto">
          <a:xfrm>
            <a:off x="4572000" y="16764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grpSp>
        <p:nvGrpSpPr>
          <p:cNvPr id="8196" name="Group 11"/>
          <p:cNvGrpSpPr>
            <a:grpSpLocks/>
          </p:cNvGrpSpPr>
          <p:nvPr/>
        </p:nvGrpSpPr>
        <p:grpSpPr bwMode="auto">
          <a:xfrm>
            <a:off x="4038600" y="2057400"/>
            <a:ext cx="3886200" cy="914400"/>
            <a:chOff x="0" y="0"/>
            <a:chExt cx="2208" cy="576"/>
          </a:xfrm>
        </p:grpSpPr>
        <p:sp>
          <p:nvSpPr>
            <p:cNvPr id="63500" name="Oval 12"/>
            <p:cNvSpPr>
              <a:spLocks noChangeArrowheads="1"/>
            </p:cNvSpPr>
            <p:nvPr/>
          </p:nvSpPr>
          <p:spPr bwMode="auto">
            <a:xfrm>
              <a:off x="0" y="0"/>
              <a:ext cx="2208" cy="576"/>
            </a:xfrm>
            <a:prstGeom prst="ellipse">
              <a:avLst/>
            </a:prstGeom>
            <a:gradFill rotWithShape="1">
              <a:gsLst>
                <a:gs pos="0">
                  <a:schemeClr val="folHlink"/>
                </a:gs>
                <a:gs pos="50000">
                  <a:schemeClr val="bg1"/>
                </a:gs>
                <a:gs pos="100000">
                  <a:schemeClr val="folHlink"/>
                </a:gs>
              </a:gsLst>
              <a:lin ang="5400000" scaled="1"/>
            </a:gradFill>
            <a:ln w="9525" algn="ctr">
              <a:noFill/>
              <a:round/>
              <a:headEnd/>
              <a:tailEnd/>
            </a:ln>
            <a:effectLst/>
          </p:spPr>
          <p:txBody>
            <a:bodyPr wrap="none" anchor="ctr"/>
            <a:lstStyle/>
            <a:p>
              <a:pPr>
                <a:defRPr/>
              </a:pPr>
              <a:endParaRPr lang="en-US">
                <a:latin typeface="UTM Azuki" panose="02040603050506020204" pitchFamily="18" charset="0"/>
              </a:endParaRPr>
            </a:p>
          </p:txBody>
        </p:sp>
        <p:sp>
          <p:nvSpPr>
            <p:cNvPr id="8205" name="WordArt 13"/>
            <p:cNvSpPr>
              <a:spLocks noChangeArrowheads="1" noChangeShapeType="1" noTextEdit="1"/>
            </p:cNvSpPr>
            <p:nvPr/>
          </p:nvSpPr>
          <p:spPr bwMode="auto">
            <a:xfrm>
              <a:off x="336" y="144"/>
              <a:ext cx="1608" cy="33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ĐẠI DIỆN TRÌNH BÀY</a:t>
              </a:r>
            </a:p>
          </p:txBody>
        </p:sp>
      </p:grpSp>
      <p:sp>
        <p:nvSpPr>
          <p:cNvPr id="8197" name="Text Box 16"/>
          <p:cNvSpPr txBox="1">
            <a:spLocks noChangeArrowheads="1"/>
          </p:cNvSpPr>
          <p:nvPr/>
        </p:nvSpPr>
        <p:spPr bwMode="auto">
          <a:xfrm>
            <a:off x="1905000" y="3048003"/>
            <a:ext cx="8382000" cy="841375"/>
          </a:xfrm>
          <a:prstGeom prst="rect">
            <a:avLst/>
          </a:prstGeom>
          <a:noFill/>
          <a:ln w="19050">
            <a:solidFill>
              <a:srgbClr val="CC0000"/>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1) Em có nhận xét gì về cuộc sống của người dân, đặc biệt là trẻ em ở các vùng có chiến tranh ?</a:t>
            </a:r>
          </a:p>
        </p:txBody>
      </p:sp>
      <p:grpSp>
        <p:nvGrpSpPr>
          <p:cNvPr id="8200" name="Group 19"/>
          <p:cNvGrpSpPr>
            <a:grpSpLocks/>
          </p:cNvGrpSpPr>
          <p:nvPr/>
        </p:nvGrpSpPr>
        <p:grpSpPr bwMode="auto">
          <a:xfrm>
            <a:off x="1524000" y="914400"/>
            <a:ext cx="9144000" cy="457200"/>
            <a:chOff x="0" y="362"/>
            <a:chExt cx="5760" cy="288"/>
          </a:xfrm>
        </p:grpSpPr>
        <p:sp>
          <p:nvSpPr>
            <p:cNvPr id="63508" name="Rectangle 20"/>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8202" name="WordArt 21"/>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8203" name="WordArt 22"/>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
        <p:nvSpPr>
          <p:cNvPr id="14" name="Text Box 16">
            <a:extLst>
              <a:ext uri="{FF2B5EF4-FFF2-40B4-BE49-F238E27FC236}">
                <a16:creationId xmlns:a16="http://schemas.microsoft.com/office/drawing/2014/main" xmlns="" id="{DA964093-E487-41F3-BD3B-C5FB9E140420}"/>
              </a:ext>
            </a:extLst>
          </p:cNvPr>
          <p:cNvSpPr txBox="1">
            <a:spLocks noChangeArrowheads="1"/>
          </p:cNvSpPr>
          <p:nvPr/>
        </p:nvSpPr>
        <p:spPr bwMode="auto">
          <a:xfrm>
            <a:off x="1839418" y="4171347"/>
            <a:ext cx="8513164" cy="1569660"/>
          </a:xfrm>
          <a:prstGeom prst="rect">
            <a:avLst/>
          </a:prstGeom>
          <a:noFill/>
          <a:ln w="19050">
            <a:solidFill>
              <a:srgbClr val="CC0000"/>
            </a:solidFill>
            <a:miter lim="800000"/>
            <a:headEnd/>
            <a:tailEnd/>
          </a:ln>
        </p:spPr>
        <p:txBody>
          <a:bodyPr wrap="square">
            <a:spAutoFit/>
          </a:bodyPr>
          <a:lstStyle/>
          <a:p>
            <a:pPr eaLnBrk="0" hangingPunct="0"/>
            <a:r>
              <a:rPr lang="vi-VN" sz="2400" b="1">
                <a:solidFill>
                  <a:srgbClr val="000099"/>
                </a:solidFill>
                <a:latin typeface="Pattaya" panose="00000500000000000000" pitchFamily="2" charset="-34"/>
                <a:cs typeface="Pattaya" panose="00000500000000000000" pitchFamily="2" charset="-34"/>
              </a:rPr>
              <a:t>Cuộc sống của những người dân ở vùng có chiến tranh là ảnh hưởng nhiều nhất. Họ phải sống trong nỗi nơm nớp lo sợ bom đạn. Đường xá, ruộng đất, công trình kiến trúc bị phá hủy. Đặc biệt là trẻ em là tầng lớp bị ảnh hưởng nhiều nhất: mồ côi cha mẹ, buộc phải đi lính, …</a:t>
            </a:r>
            <a:endParaRPr lang="en-US" sz="2400" b="1">
              <a:solidFill>
                <a:srgbClr val="000099"/>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1022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2209800" y="16764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8195" name="WordArt 3"/>
          <p:cNvSpPr>
            <a:spLocks noChangeArrowheads="1" noChangeShapeType="1" noTextEdit="1"/>
          </p:cNvSpPr>
          <p:nvPr/>
        </p:nvSpPr>
        <p:spPr bwMode="auto">
          <a:xfrm>
            <a:off x="4572000" y="16764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grpSp>
        <p:nvGrpSpPr>
          <p:cNvPr id="8196" name="Group 11"/>
          <p:cNvGrpSpPr>
            <a:grpSpLocks/>
          </p:cNvGrpSpPr>
          <p:nvPr/>
        </p:nvGrpSpPr>
        <p:grpSpPr bwMode="auto">
          <a:xfrm>
            <a:off x="4038600" y="2057400"/>
            <a:ext cx="3886200" cy="914400"/>
            <a:chOff x="0" y="0"/>
            <a:chExt cx="2208" cy="576"/>
          </a:xfrm>
        </p:grpSpPr>
        <p:sp>
          <p:nvSpPr>
            <p:cNvPr id="63500" name="Oval 12"/>
            <p:cNvSpPr>
              <a:spLocks noChangeArrowheads="1"/>
            </p:cNvSpPr>
            <p:nvPr/>
          </p:nvSpPr>
          <p:spPr bwMode="auto">
            <a:xfrm>
              <a:off x="0" y="0"/>
              <a:ext cx="2208" cy="576"/>
            </a:xfrm>
            <a:prstGeom prst="ellipse">
              <a:avLst/>
            </a:prstGeom>
            <a:gradFill rotWithShape="1">
              <a:gsLst>
                <a:gs pos="0">
                  <a:schemeClr val="folHlink"/>
                </a:gs>
                <a:gs pos="50000">
                  <a:schemeClr val="bg1"/>
                </a:gs>
                <a:gs pos="100000">
                  <a:schemeClr val="folHlink"/>
                </a:gs>
              </a:gsLst>
              <a:lin ang="5400000" scaled="1"/>
            </a:gradFill>
            <a:ln w="9525" algn="ctr">
              <a:noFill/>
              <a:round/>
              <a:headEnd/>
              <a:tailEnd/>
            </a:ln>
            <a:effectLst/>
          </p:spPr>
          <p:txBody>
            <a:bodyPr wrap="none" anchor="ctr"/>
            <a:lstStyle/>
            <a:p>
              <a:pPr>
                <a:defRPr/>
              </a:pPr>
              <a:endParaRPr lang="en-US">
                <a:latin typeface="UTM Azuki" panose="02040603050506020204" pitchFamily="18" charset="0"/>
              </a:endParaRPr>
            </a:p>
          </p:txBody>
        </p:sp>
        <p:sp>
          <p:nvSpPr>
            <p:cNvPr id="8205" name="WordArt 13"/>
            <p:cNvSpPr>
              <a:spLocks noChangeArrowheads="1" noChangeShapeType="1" noTextEdit="1"/>
            </p:cNvSpPr>
            <p:nvPr/>
          </p:nvSpPr>
          <p:spPr bwMode="auto">
            <a:xfrm>
              <a:off x="336" y="144"/>
              <a:ext cx="1608" cy="33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ĐẠI DIỆN TRÌNH BÀY</a:t>
              </a:r>
            </a:p>
          </p:txBody>
        </p:sp>
      </p:grpSp>
      <p:sp>
        <p:nvSpPr>
          <p:cNvPr id="8198" name="Text Box 17"/>
          <p:cNvSpPr txBox="1">
            <a:spLocks noChangeArrowheads="1"/>
          </p:cNvSpPr>
          <p:nvPr/>
        </p:nvSpPr>
        <p:spPr bwMode="auto">
          <a:xfrm>
            <a:off x="1905000" y="3033714"/>
            <a:ext cx="8382000" cy="476250"/>
          </a:xfrm>
          <a:prstGeom prst="rect">
            <a:avLst/>
          </a:prstGeom>
          <a:noFill/>
          <a:ln w="19050">
            <a:solidFill>
              <a:srgbClr val="000099"/>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2) Chiến tranh gây ra những hậu quả gì ?</a:t>
            </a:r>
          </a:p>
        </p:txBody>
      </p:sp>
      <p:grpSp>
        <p:nvGrpSpPr>
          <p:cNvPr id="8200" name="Group 19"/>
          <p:cNvGrpSpPr>
            <a:grpSpLocks/>
          </p:cNvGrpSpPr>
          <p:nvPr/>
        </p:nvGrpSpPr>
        <p:grpSpPr bwMode="auto">
          <a:xfrm>
            <a:off x="1524000" y="914400"/>
            <a:ext cx="9144000" cy="457200"/>
            <a:chOff x="0" y="362"/>
            <a:chExt cx="5760" cy="288"/>
          </a:xfrm>
        </p:grpSpPr>
        <p:sp>
          <p:nvSpPr>
            <p:cNvPr id="63508" name="Rectangle 20"/>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8202" name="WordArt 21"/>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8203" name="WordArt 22"/>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
        <p:nvSpPr>
          <p:cNvPr id="14" name="Text Box 16">
            <a:extLst>
              <a:ext uri="{FF2B5EF4-FFF2-40B4-BE49-F238E27FC236}">
                <a16:creationId xmlns:a16="http://schemas.microsoft.com/office/drawing/2014/main" xmlns="" id="{40BE1D6A-978E-40A5-9F78-B7CC6173E4FE}"/>
              </a:ext>
            </a:extLst>
          </p:cNvPr>
          <p:cNvSpPr txBox="1">
            <a:spLocks noChangeArrowheads="1"/>
          </p:cNvSpPr>
          <p:nvPr/>
        </p:nvSpPr>
        <p:spPr bwMode="auto">
          <a:xfrm>
            <a:off x="1839418" y="3699808"/>
            <a:ext cx="8513164" cy="1938992"/>
          </a:xfrm>
          <a:prstGeom prst="rect">
            <a:avLst/>
          </a:prstGeom>
          <a:noFill/>
          <a:ln w="19050">
            <a:solidFill>
              <a:srgbClr val="000099"/>
            </a:solidFill>
            <a:miter lim="800000"/>
            <a:headEnd/>
            <a:tailEnd/>
          </a:ln>
        </p:spPr>
        <p:txBody>
          <a:bodyPr wrap="square">
            <a:spAutoFit/>
          </a:bodyPr>
          <a:lstStyle/>
          <a:p>
            <a:pPr eaLnBrk="0" hangingPunct="0"/>
            <a:r>
              <a:rPr lang="en-US" altLang="en-US" sz="2400" b="1">
                <a:solidFill>
                  <a:srgbClr val="000099"/>
                </a:solidFill>
                <a:latin typeface="Pattaya" panose="00000500000000000000" pitchFamily="2" charset="-34"/>
                <a:cs typeface="Pattaya" panose="00000500000000000000" pitchFamily="2" charset="-34"/>
              </a:rPr>
              <a:t>Chiến tranh gây ra rất nhiều hậu quả đặc biệt là về con người. Cuộc chiến tranh xâm lược của đế quốc Mĩ tiến hành ở Việt Nam đã làm gần 3 triệu người chết, 4.4 triệu người bị tàn tật, 2 triệu người nhiễm chất độc màu da cam và thế hệ sau bị di chứng. Nhiều thành phố, làng mạc, đường xá, di tích lịch sử bị phá hủy.</a:t>
            </a:r>
          </a:p>
        </p:txBody>
      </p:sp>
    </p:spTree>
    <p:extLst>
      <p:ext uri="{BB962C8B-B14F-4D97-AF65-F5344CB8AC3E}">
        <p14:creationId xmlns:p14="http://schemas.microsoft.com/office/powerpoint/2010/main" val="27377280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ext Box 18"/>
          <p:cNvSpPr txBox="1">
            <a:spLocks noChangeArrowheads="1"/>
          </p:cNvSpPr>
          <p:nvPr/>
        </p:nvSpPr>
        <p:spPr bwMode="auto">
          <a:xfrm>
            <a:off x="1905000" y="3044827"/>
            <a:ext cx="8382000" cy="841375"/>
          </a:xfrm>
          <a:prstGeom prst="rect">
            <a:avLst/>
          </a:prstGeom>
          <a:noFill/>
          <a:ln w="19050">
            <a:solidFill>
              <a:srgbClr val="FF0066"/>
            </a:solidFill>
            <a:miter lim="800000"/>
            <a:headEnd/>
            <a:tailEnd/>
          </a:ln>
        </p:spPr>
        <p:txBody>
          <a:bodyPr>
            <a:spAutoFit/>
          </a:bodyPr>
          <a:lstStyle/>
          <a:p>
            <a:pPr eaLnBrk="0" hangingPunct="0"/>
            <a:r>
              <a:rPr lang="en-US" sz="2400" b="1">
                <a:solidFill>
                  <a:srgbClr val="000099"/>
                </a:solidFill>
                <a:latin typeface="Pattaya" panose="00000500000000000000" pitchFamily="2" charset="-34"/>
                <a:cs typeface="Pattaya" panose="00000500000000000000" pitchFamily="2" charset="-34"/>
              </a:rPr>
              <a:t>Câu 3) Để thế giới không còn chiến tranh, để mọi người đều được sống trong hòa bình, chúng ta cần làm gì?</a:t>
            </a:r>
          </a:p>
        </p:txBody>
      </p:sp>
      <p:sp>
        <p:nvSpPr>
          <p:cNvPr id="8194" name="WordArt 2"/>
          <p:cNvSpPr>
            <a:spLocks noChangeArrowheads="1" noChangeShapeType="1" noTextEdit="1"/>
          </p:cNvSpPr>
          <p:nvPr/>
        </p:nvSpPr>
        <p:spPr bwMode="auto">
          <a:xfrm>
            <a:off x="2209800" y="16764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1:</a:t>
            </a:r>
          </a:p>
        </p:txBody>
      </p:sp>
      <p:sp>
        <p:nvSpPr>
          <p:cNvPr id="8195" name="WordArt 3"/>
          <p:cNvSpPr>
            <a:spLocks noChangeArrowheads="1" noChangeShapeType="1" noTextEdit="1"/>
          </p:cNvSpPr>
          <p:nvPr/>
        </p:nvSpPr>
        <p:spPr bwMode="auto">
          <a:xfrm>
            <a:off x="4572000" y="16764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TÌM HIỂU THÔNG TIN</a:t>
            </a:r>
          </a:p>
        </p:txBody>
      </p:sp>
      <p:grpSp>
        <p:nvGrpSpPr>
          <p:cNvPr id="8196" name="Group 11"/>
          <p:cNvGrpSpPr>
            <a:grpSpLocks/>
          </p:cNvGrpSpPr>
          <p:nvPr/>
        </p:nvGrpSpPr>
        <p:grpSpPr bwMode="auto">
          <a:xfrm>
            <a:off x="4038600" y="2057400"/>
            <a:ext cx="3886200" cy="914400"/>
            <a:chOff x="0" y="0"/>
            <a:chExt cx="2208" cy="576"/>
          </a:xfrm>
        </p:grpSpPr>
        <p:sp>
          <p:nvSpPr>
            <p:cNvPr id="63500" name="Oval 12"/>
            <p:cNvSpPr>
              <a:spLocks noChangeArrowheads="1"/>
            </p:cNvSpPr>
            <p:nvPr/>
          </p:nvSpPr>
          <p:spPr bwMode="auto">
            <a:xfrm>
              <a:off x="0" y="0"/>
              <a:ext cx="2208" cy="576"/>
            </a:xfrm>
            <a:prstGeom prst="ellipse">
              <a:avLst/>
            </a:prstGeom>
            <a:gradFill rotWithShape="1">
              <a:gsLst>
                <a:gs pos="0">
                  <a:schemeClr val="folHlink"/>
                </a:gs>
                <a:gs pos="50000">
                  <a:schemeClr val="bg1"/>
                </a:gs>
                <a:gs pos="100000">
                  <a:schemeClr val="folHlink"/>
                </a:gs>
              </a:gsLst>
              <a:lin ang="5400000" scaled="1"/>
            </a:gradFill>
            <a:ln w="9525" algn="ctr">
              <a:noFill/>
              <a:round/>
              <a:headEnd/>
              <a:tailEnd/>
            </a:ln>
            <a:effectLst/>
          </p:spPr>
          <p:txBody>
            <a:bodyPr wrap="none" anchor="ctr"/>
            <a:lstStyle/>
            <a:p>
              <a:pPr>
                <a:defRPr/>
              </a:pPr>
              <a:endParaRPr lang="en-US">
                <a:latin typeface="UTM Azuki" panose="02040603050506020204" pitchFamily="18" charset="0"/>
              </a:endParaRPr>
            </a:p>
          </p:txBody>
        </p:sp>
        <p:sp>
          <p:nvSpPr>
            <p:cNvPr id="8205" name="WordArt 13"/>
            <p:cNvSpPr>
              <a:spLocks noChangeArrowheads="1" noChangeShapeType="1" noTextEdit="1"/>
            </p:cNvSpPr>
            <p:nvPr/>
          </p:nvSpPr>
          <p:spPr bwMode="auto">
            <a:xfrm>
              <a:off x="336" y="144"/>
              <a:ext cx="1608" cy="330"/>
            </a:xfrm>
            <a:prstGeom prst="rect">
              <a:avLst/>
            </a:prstGeom>
          </p:spPr>
          <p:txBody>
            <a:bodyPr wrap="none" fromWordArt="1">
              <a:prstTxWarp prst="textPlain">
                <a:avLst>
                  <a:gd name="adj" fmla="val 50000"/>
                </a:avLst>
              </a:prstTxWarp>
            </a:bodyPr>
            <a:lstStyle/>
            <a:p>
              <a:pPr algn="ctr"/>
              <a:r>
                <a:rPr lang="en-US" sz="36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ĐẠI DIỆN TRÌNH BÀY</a:t>
              </a:r>
            </a:p>
          </p:txBody>
        </p:sp>
      </p:grpSp>
      <p:grpSp>
        <p:nvGrpSpPr>
          <p:cNvPr id="8200" name="Group 19"/>
          <p:cNvGrpSpPr>
            <a:grpSpLocks/>
          </p:cNvGrpSpPr>
          <p:nvPr/>
        </p:nvGrpSpPr>
        <p:grpSpPr bwMode="auto">
          <a:xfrm>
            <a:off x="1524000" y="914400"/>
            <a:ext cx="9144000" cy="457200"/>
            <a:chOff x="0" y="362"/>
            <a:chExt cx="5760" cy="288"/>
          </a:xfrm>
        </p:grpSpPr>
        <p:sp>
          <p:nvSpPr>
            <p:cNvPr id="63508" name="Rectangle 20"/>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8202" name="WordArt 21"/>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8203" name="WordArt 22"/>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
        <p:nvSpPr>
          <p:cNvPr id="14" name="Text Box 16">
            <a:extLst>
              <a:ext uri="{FF2B5EF4-FFF2-40B4-BE49-F238E27FC236}">
                <a16:creationId xmlns:a16="http://schemas.microsoft.com/office/drawing/2014/main" xmlns="" id="{7A66D524-40AF-4FE7-85CD-56B279B79CED}"/>
              </a:ext>
            </a:extLst>
          </p:cNvPr>
          <p:cNvSpPr txBox="1">
            <a:spLocks noChangeArrowheads="1"/>
          </p:cNvSpPr>
          <p:nvPr/>
        </p:nvSpPr>
        <p:spPr bwMode="auto">
          <a:xfrm>
            <a:off x="1839418" y="4111625"/>
            <a:ext cx="8513164" cy="1569660"/>
          </a:xfrm>
          <a:prstGeom prst="rect">
            <a:avLst/>
          </a:prstGeom>
          <a:noFill/>
          <a:ln w="19050">
            <a:solidFill>
              <a:srgbClr val="FF0066"/>
            </a:solidFill>
            <a:miter lim="800000"/>
            <a:headEnd/>
            <a:tailEnd/>
          </a:ln>
        </p:spPr>
        <p:txBody>
          <a:bodyPr wrap="square">
            <a:spAutoFit/>
          </a:bodyPr>
          <a:lstStyle/>
          <a:p>
            <a:r>
              <a:rPr lang="en-US" sz="2400" b="1">
                <a:solidFill>
                  <a:srgbClr val="000099"/>
                </a:solidFill>
                <a:latin typeface="Pattaya" panose="00000500000000000000" pitchFamily="2" charset="-34"/>
                <a:cs typeface="Pattaya" panose="00000500000000000000" pitchFamily="2" charset="-34"/>
              </a:rPr>
              <a:t>- Chúng ta không nên cổ xúy bạo lực, chiên tranh. Đề cao tinh thần giải quyết mọi vấn đề trong hòa bình.</a:t>
            </a:r>
          </a:p>
          <a:p>
            <a:r>
              <a:rPr lang="en-US" sz="2400" b="1">
                <a:solidFill>
                  <a:srgbClr val="000099"/>
                </a:solidFill>
                <a:latin typeface="Pattaya" panose="00000500000000000000" pitchFamily="2" charset="-34"/>
                <a:cs typeface="Pattaya" panose="00000500000000000000" pitchFamily="2" charset="-34"/>
              </a:rPr>
              <a:t>- Giáo dục lớp trẻ cần phải đoàn kết, hữu nghị không ủng hộ bạo lực.</a:t>
            </a:r>
          </a:p>
          <a:p>
            <a:r>
              <a:rPr lang="en-US" sz="2400" b="1">
                <a:solidFill>
                  <a:srgbClr val="000099"/>
                </a:solidFill>
                <a:latin typeface="Pattaya" panose="00000500000000000000" pitchFamily="2" charset="-34"/>
                <a:cs typeface="Pattaya" panose="00000500000000000000" pitchFamily="2" charset="-34"/>
              </a:rPr>
              <a:t>- Tuyên truyền để hạn chế chiến tranh và hậu quả của nó mang lại.</a:t>
            </a:r>
          </a:p>
        </p:txBody>
      </p:sp>
    </p:spTree>
    <p:extLst>
      <p:ext uri="{BB962C8B-B14F-4D97-AF65-F5344CB8AC3E}">
        <p14:creationId xmlns:p14="http://schemas.microsoft.com/office/powerpoint/2010/main" val="37653559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9"/>
          <p:cNvSpPr>
            <a:spLocks noChangeArrowheads="1" noChangeShapeType="1" noTextEdit="1"/>
          </p:cNvSpPr>
          <p:nvPr/>
        </p:nvSpPr>
        <p:spPr bwMode="auto">
          <a:xfrm>
            <a:off x="3886200" y="2057400"/>
            <a:ext cx="3886200" cy="457200"/>
          </a:xfrm>
          <a:prstGeom prst="rect">
            <a:avLst/>
          </a:prstGeom>
        </p:spPr>
        <p:txBody>
          <a:bodyPr wrap="none" fromWordArt="1">
            <a:prstTxWarp prst="textPlain">
              <a:avLst>
                <a:gd name="adj" fmla="val 50000"/>
              </a:avLst>
            </a:prstTxWarp>
          </a:bodyPr>
          <a:lstStyle/>
          <a:p>
            <a:pPr algn="ctr"/>
            <a:r>
              <a:rPr lang="en-US" sz="3600" b="1" kern="10">
                <a:ln w="12700">
                  <a:solidFill>
                    <a:schemeClr val="folHlin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UTM Cafeta" panose="02040603050506020204" pitchFamily="18" charset="0"/>
                <a:cs typeface="Arial"/>
              </a:rPr>
              <a:t>GHI NHỚ</a:t>
            </a:r>
          </a:p>
        </p:txBody>
      </p:sp>
      <p:sp>
        <p:nvSpPr>
          <p:cNvPr id="13322" name="Text Box 10"/>
          <p:cNvSpPr txBox="1">
            <a:spLocks noChangeArrowheads="1"/>
          </p:cNvSpPr>
          <p:nvPr/>
        </p:nvSpPr>
        <p:spPr bwMode="auto">
          <a:xfrm>
            <a:off x="1981200" y="3048000"/>
            <a:ext cx="7924800" cy="1708160"/>
          </a:xfrm>
          <a:prstGeom prst="rect">
            <a:avLst/>
          </a:prstGeom>
          <a:noFill/>
          <a:ln w="9525">
            <a:solidFill>
              <a:srgbClr val="FF0066"/>
            </a:solidFill>
            <a:miter lim="800000"/>
            <a:headEnd/>
            <a:tailEnd/>
          </a:ln>
        </p:spPr>
        <p:txBody>
          <a:bodyPr wrap="square">
            <a:spAutoFit/>
          </a:bodyPr>
          <a:lstStyle/>
          <a:p>
            <a:r>
              <a:rPr lang="en-US" sz="3500" b="1">
                <a:solidFill>
                  <a:srgbClr val="000099"/>
                </a:solidFill>
                <a:effectLst>
                  <a:outerShdw blurRad="38100" dist="38100" dir="2700000" algn="tl">
                    <a:srgbClr val="000000">
                      <a:alpha val="43137"/>
                    </a:srgbClr>
                  </a:outerShdw>
                </a:effectLst>
                <a:latin typeface="Pattaya" panose="00000500000000000000" pitchFamily="2" charset="-34"/>
                <a:cs typeface="Pattaya" panose="00000500000000000000" pitchFamily="2" charset="-34"/>
              </a:rPr>
              <a:t>     Trẻ em có quyền được sống trong hòa bình và có trách nhiệm tham gia các hoạt động bảo vệ hòa bình phù hợp với khả   năng.</a:t>
            </a:r>
          </a:p>
        </p:txBody>
      </p:sp>
      <p:grpSp>
        <p:nvGrpSpPr>
          <p:cNvPr id="13316" name="Group 15"/>
          <p:cNvGrpSpPr>
            <a:grpSpLocks/>
          </p:cNvGrpSpPr>
          <p:nvPr/>
        </p:nvGrpSpPr>
        <p:grpSpPr bwMode="auto">
          <a:xfrm>
            <a:off x="1524000" y="914400"/>
            <a:ext cx="9144000" cy="457200"/>
            <a:chOff x="0" y="362"/>
            <a:chExt cx="5760" cy="288"/>
          </a:xfrm>
        </p:grpSpPr>
        <p:sp>
          <p:nvSpPr>
            <p:cNvPr id="13328" name="Rectangle 16"/>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3318" name="WordArt 17"/>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13319" name="WordArt 18"/>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diamond(in)">
                                      <p:cBhvr>
                                        <p:cTn id="7"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0">
            <a:extLst>
              <a:ext uri="{FF2B5EF4-FFF2-40B4-BE49-F238E27FC236}">
                <a16:creationId xmlns:a16="http://schemas.microsoft.com/office/drawing/2014/main" xmlns="" id="{D8C81048-A440-EBC4-3F10-B04F9CD23683}"/>
              </a:ext>
            </a:extLst>
          </p:cNvPr>
          <p:cNvGrpSpPr/>
          <p:nvPr/>
        </p:nvGrpSpPr>
        <p:grpSpPr>
          <a:xfrm>
            <a:off x="3306301" y="1283342"/>
            <a:ext cx="8004336" cy="466561"/>
            <a:chOff x="1989889" y="1497347"/>
            <a:chExt cx="7742355" cy="467570"/>
          </a:xfrm>
          <a:solidFill>
            <a:srgbClr val="FFFF00"/>
          </a:solidFill>
        </p:grpSpPr>
        <p:sp>
          <p:nvSpPr>
            <p:cNvPr id="162" name="Rectangle: Rounded Corners 161">
              <a:extLst>
                <a:ext uri="{FF2B5EF4-FFF2-40B4-BE49-F238E27FC236}">
                  <a16:creationId xmlns:a16="http://schemas.microsoft.com/office/drawing/2014/main" xmlns="" id="{DDE37471-9AE7-7252-B6EC-351EEBB81DC9}"/>
                </a:ext>
              </a:extLst>
            </p:cNvPr>
            <p:cNvSpPr/>
            <p:nvPr/>
          </p:nvSpPr>
          <p:spPr>
            <a:xfrm>
              <a:off x="1989889" y="1497349"/>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V</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3" name="Rectangle: Rounded Corners 162">
              <a:extLst>
                <a:ext uri="{FF2B5EF4-FFF2-40B4-BE49-F238E27FC236}">
                  <a16:creationId xmlns:a16="http://schemas.microsoft.com/office/drawing/2014/main" xmlns="" id="{126CCAC4-F232-5ECC-A3EF-7FE539EF143B}"/>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G</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4" name="Rectangle: Rounded Corners 163">
              <a:extLst>
                <a:ext uri="{FF2B5EF4-FFF2-40B4-BE49-F238E27FC236}">
                  <a16:creationId xmlns:a16="http://schemas.microsoft.com/office/drawing/2014/main" xmlns="" id="{342F4A34-F798-A781-CA81-78FC5269E06D}"/>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5" name="Rectangle: Rounded Corners 164">
              <a:extLst>
                <a:ext uri="{FF2B5EF4-FFF2-40B4-BE49-F238E27FC236}">
                  <a16:creationId xmlns:a16="http://schemas.microsoft.com/office/drawing/2014/main" xmlns="" id="{FA820D3B-423F-A9CB-D7EA-74EA53B68574}"/>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6" name="Rectangle: Rounded Corners 165">
              <a:extLst>
                <a:ext uri="{FF2B5EF4-FFF2-40B4-BE49-F238E27FC236}">
                  <a16:creationId xmlns:a16="http://schemas.microsoft.com/office/drawing/2014/main" xmlns="" id="{0BF78BD3-79D9-A434-0364-9224838EABD2}"/>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7" name="Rectangle: Rounded Corners 166">
              <a:extLst>
                <a:ext uri="{FF2B5EF4-FFF2-40B4-BE49-F238E27FC236}">
                  <a16:creationId xmlns:a16="http://schemas.microsoft.com/office/drawing/2014/main" xmlns="" id="{B444CCF9-0350-9E01-FEA6-B7593E0C2247}"/>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L</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8" name="Rectangle: Rounded Corners 167">
              <a:extLst>
                <a:ext uri="{FF2B5EF4-FFF2-40B4-BE49-F238E27FC236}">
                  <a16:creationId xmlns:a16="http://schemas.microsoft.com/office/drawing/2014/main" xmlns="" id="{36EE6B41-9232-F119-AB1A-A8C3A2569B34}"/>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69" name="Rectangle: Rounded Corners 168">
              <a:extLst>
                <a:ext uri="{FF2B5EF4-FFF2-40B4-BE49-F238E27FC236}">
                  <a16:creationId xmlns:a16="http://schemas.microsoft.com/office/drawing/2014/main" xmlns="" id="{F190F911-B4B2-22FE-5326-E7A20DEDF7AE}"/>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70" name="Rectangle: Rounded Corners 169">
              <a:extLst>
                <a:ext uri="{FF2B5EF4-FFF2-40B4-BE49-F238E27FC236}">
                  <a16:creationId xmlns:a16="http://schemas.microsoft.com/office/drawing/2014/main" xmlns="" id="{42B363B6-13EF-48E8-CEA9-42A4BF968B78}"/>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71" name="Rectangle: Rounded Corners 170">
              <a:extLst>
                <a:ext uri="{FF2B5EF4-FFF2-40B4-BE49-F238E27FC236}">
                  <a16:creationId xmlns:a16="http://schemas.microsoft.com/office/drawing/2014/main" xmlns="" id="{7FE85BBB-E5D6-1665-AF9D-A4662F82E8F0}"/>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172" name="Che 1">
            <a:extLst>
              <a:ext uri="{FF2B5EF4-FFF2-40B4-BE49-F238E27FC236}">
                <a16:creationId xmlns:a16="http://schemas.microsoft.com/office/drawing/2014/main" xmlns="" id="{88818658-D750-17D1-1635-BE1658C42DA3}"/>
              </a:ext>
            </a:extLst>
          </p:cNvPr>
          <p:cNvGrpSpPr/>
          <p:nvPr/>
        </p:nvGrpSpPr>
        <p:grpSpPr>
          <a:xfrm>
            <a:off x="3276600" y="1278074"/>
            <a:ext cx="8004336" cy="466561"/>
            <a:chOff x="1989889" y="2209040"/>
            <a:chExt cx="7742355" cy="467570"/>
          </a:xfrm>
          <a:solidFill>
            <a:srgbClr val="92D050"/>
          </a:solidFill>
        </p:grpSpPr>
        <p:sp>
          <p:nvSpPr>
            <p:cNvPr id="173" name="Rectangle: Rounded Corners 172">
              <a:extLst>
                <a:ext uri="{FF2B5EF4-FFF2-40B4-BE49-F238E27FC236}">
                  <a16:creationId xmlns:a16="http://schemas.microsoft.com/office/drawing/2014/main" xmlns="" id="{3D392054-FDDA-2E1D-E97C-DC7BD2F6BAA3}"/>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4" name="Rectangle: Rounded Corners 173">
              <a:extLst>
                <a:ext uri="{FF2B5EF4-FFF2-40B4-BE49-F238E27FC236}">
                  <a16:creationId xmlns:a16="http://schemas.microsoft.com/office/drawing/2014/main" xmlns="" id="{40F3B9F4-A29D-5ACA-F3E2-39E4676B1B7E}"/>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5" name="Rectangle: Rounded Corners 174">
              <a:extLst>
                <a:ext uri="{FF2B5EF4-FFF2-40B4-BE49-F238E27FC236}">
                  <a16:creationId xmlns:a16="http://schemas.microsoft.com/office/drawing/2014/main" xmlns="" id="{5544AFB5-228F-1455-5120-B87FB6E15868}"/>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6" name="Rectangle: Rounded Corners 175">
              <a:extLst>
                <a:ext uri="{FF2B5EF4-FFF2-40B4-BE49-F238E27FC236}">
                  <a16:creationId xmlns:a16="http://schemas.microsoft.com/office/drawing/2014/main" xmlns="" id="{E3AD7E52-C759-C9CA-35DF-71FEC31A6C8D}"/>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7" name="Rectangle: Rounded Corners 176">
              <a:extLst>
                <a:ext uri="{FF2B5EF4-FFF2-40B4-BE49-F238E27FC236}">
                  <a16:creationId xmlns:a16="http://schemas.microsoft.com/office/drawing/2014/main" xmlns="" id="{940309E1-D3FF-95C9-3585-B4CB1C4E5C83}"/>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8" name="Rectangle: Rounded Corners 177">
              <a:extLst>
                <a:ext uri="{FF2B5EF4-FFF2-40B4-BE49-F238E27FC236}">
                  <a16:creationId xmlns:a16="http://schemas.microsoft.com/office/drawing/2014/main" xmlns="" id="{5533F236-C17E-3E76-114D-8731A1AFCF44}"/>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79" name="Rectangle: Rounded Corners 178">
              <a:extLst>
                <a:ext uri="{FF2B5EF4-FFF2-40B4-BE49-F238E27FC236}">
                  <a16:creationId xmlns:a16="http://schemas.microsoft.com/office/drawing/2014/main" xmlns="" id="{EDB41EC0-A876-A23B-BC6B-BF6E448CA4A8}"/>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80" name="Rectangle: Rounded Corners 179">
              <a:extLst>
                <a:ext uri="{FF2B5EF4-FFF2-40B4-BE49-F238E27FC236}">
                  <a16:creationId xmlns:a16="http://schemas.microsoft.com/office/drawing/2014/main" xmlns="" id="{F3E04AB0-78DC-FAF9-A74C-681DE170C6BD}"/>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81" name="Rectangle: Rounded Corners 180">
              <a:extLst>
                <a:ext uri="{FF2B5EF4-FFF2-40B4-BE49-F238E27FC236}">
                  <a16:creationId xmlns:a16="http://schemas.microsoft.com/office/drawing/2014/main" xmlns="" id="{2D2717BA-0819-0728-B2BD-EF5C502ACCE8}"/>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82" name="Rectangle: Rounded Corners 181">
              <a:extLst>
                <a:ext uri="{FF2B5EF4-FFF2-40B4-BE49-F238E27FC236}">
                  <a16:creationId xmlns:a16="http://schemas.microsoft.com/office/drawing/2014/main" xmlns="" id="{2B78EC8E-58B9-D1F1-BBB1-2843E39675EE}"/>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183" name="1">
            <a:hlinkClick r:id="rId4" action="ppaction://hlinksldjump"/>
            <a:extLst>
              <a:ext uri="{FF2B5EF4-FFF2-40B4-BE49-F238E27FC236}">
                <a16:creationId xmlns:a16="http://schemas.microsoft.com/office/drawing/2014/main" xmlns="" id="{AA2589A7-8E34-FB57-D9DC-F74F63110A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833" t="62775" r="27270" b="27765"/>
          <a:stretch/>
        </p:blipFill>
        <p:spPr>
          <a:xfrm>
            <a:off x="1642854" y="1215157"/>
            <a:ext cx="705173" cy="597011"/>
          </a:xfrm>
          <a:prstGeom prst="rect">
            <a:avLst/>
          </a:prstGeom>
        </p:spPr>
      </p:pic>
      <p:grpSp>
        <p:nvGrpSpPr>
          <p:cNvPr id="184" name="Group 183">
            <a:extLst>
              <a:ext uri="{FF2B5EF4-FFF2-40B4-BE49-F238E27FC236}">
                <a16:creationId xmlns:a16="http://schemas.microsoft.com/office/drawing/2014/main" xmlns="" id="{7CFDB0E3-84A1-5BA7-7A54-827B849A0180}"/>
              </a:ext>
            </a:extLst>
          </p:cNvPr>
          <p:cNvGrpSpPr/>
          <p:nvPr/>
        </p:nvGrpSpPr>
        <p:grpSpPr>
          <a:xfrm>
            <a:off x="4099164" y="1869061"/>
            <a:ext cx="3935337" cy="435331"/>
            <a:chOff x="1989889" y="1497349"/>
            <a:chExt cx="3801883" cy="467568"/>
          </a:xfrm>
          <a:solidFill>
            <a:srgbClr val="FFFF00"/>
          </a:solidFill>
        </p:grpSpPr>
        <p:sp>
          <p:nvSpPr>
            <p:cNvPr id="185" name="Rectangle: Rounded Corners 184">
              <a:extLst>
                <a:ext uri="{FF2B5EF4-FFF2-40B4-BE49-F238E27FC236}">
                  <a16:creationId xmlns:a16="http://schemas.microsoft.com/office/drawing/2014/main" xmlns="" id="{D00677D2-8F0D-B693-2930-34C84955DC32}"/>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86" name="Rectangle: Rounded Corners 185">
              <a:extLst>
                <a:ext uri="{FF2B5EF4-FFF2-40B4-BE49-F238E27FC236}">
                  <a16:creationId xmlns:a16="http://schemas.microsoft.com/office/drawing/2014/main" xmlns="" id="{3E26702D-5893-F083-5581-4732EE17B1EB}"/>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87" name="Rectangle: Rounded Corners 186">
              <a:extLst>
                <a:ext uri="{FF2B5EF4-FFF2-40B4-BE49-F238E27FC236}">
                  <a16:creationId xmlns:a16="http://schemas.microsoft.com/office/drawing/2014/main" xmlns="" id="{AC8B5F2F-2B60-D6F0-7209-B2434109CCDB}"/>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D</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88" name="Rectangle: Rounded Corners 187">
              <a:extLst>
                <a:ext uri="{FF2B5EF4-FFF2-40B4-BE49-F238E27FC236}">
                  <a16:creationId xmlns:a16="http://schemas.microsoft.com/office/drawing/2014/main" xmlns="" id="{04C7BE65-3943-1C8B-EDBD-EE88669667E4}"/>
                </a:ext>
              </a:extLst>
            </p:cNvPr>
            <p:cNvSpPr/>
            <p:nvPr/>
          </p:nvSpPr>
          <p:spPr>
            <a:xfrm>
              <a:off x="5134825"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89" name="Rectangle: Rounded Corners 188">
              <a:extLst>
                <a:ext uri="{FF2B5EF4-FFF2-40B4-BE49-F238E27FC236}">
                  <a16:creationId xmlns:a16="http://schemas.microsoft.com/office/drawing/2014/main" xmlns="" id="{BD893429-AC8F-2379-13D4-0C555B4A03DF}"/>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190" name="Che 1">
            <a:extLst>
              <a:ext uri="{FF2B5EF4-FFF2-40B4-BE49-F238E27FC236}">
                <a16:creationId xmlns:a16="http://schemas.microsoft.com/office/drawing/2014/main" xmlns="" id="{A6B5453C-849D-BF60-0B2E-42D4CBA19E8E}"/>
              </a:ext>
            </a:extLst>
          </p:cNvPr>
          <p:cNvGrpSpPr/>
          <p:nvPr/>
        </p:nvGrpSpPr>
        <p:grpSpPr>
          <a:xfrm>
            <a:off x="4105513" y="1873833"/>
            <a:ext cx="3935337" cy="435331"/>
            <a:chOff x="1989889" y="2209042"/>
            <a:chExt cx="3801883" cy="467568"/>
          </a:xfrm>
          <a:solidFill>
            <a:srgbClr val="92D050"/>
          </a:solidFill>
        </p:grpSpPr>
        <p:sp>
          <p:nvSpPr>
            <p:cNvPr id="191" name="Rectangle: Rounded Corners 190">
              <a:extLst>
                <a:ext uri="{FF2B5EF4-FFF2-40B4-BE49-F238E27FC236}">
                  <a16:creationId xmlns:a16="http://schemas.microsoft.com/office/drawing/2014/main" xmlns="" id="{86643334-A1C3-53B1-FF81-4B9D100EA64F}"/>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92" name="Rectangle: Rounded Corners 191">
              <a:extLst>
                <a:ext uri="{FF2B5EF4-FFF2-40B4-BE49-F238E27FC236}">
                  <a16:creationId xmlns:a16="http://schemas.microsoft.com/office/drawing/2014/main" xmlns="" id="{85DA1F2E-2022-D72B-94D3-9A1FBEBC8F5F}"/>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93" name="Rectangle: Rounded Corners 192">
              <a:extLst>
                <a:ext uri="{FF2B5EF4-FFF2-40B4-BE49-F238E27FC236}">
                  <a16:creationId xmlns:a16="http://schemas.microsoft.com/office/drawing/2014/main" xmlns="" id="{D7609A88-EF81-EC93-EF8E-8EFDAF79D4BF}"/>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94" name="Rectangle: Rounded Corners 193">
              <a:extLst>
                <a:ext uri="{FF2B5EF4-FFF2-40B4-BE49-F238E27FC236}">
                  <a16:creationId xmlns:a16="http://schemas.microsoft.com/office/drawing/2014/main" xmlns="" id="{3A187E5A-5465-359C-5F8C-FB4EA027B260}"/>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195" name="Rectangle: Rounded Corners 194">
              <a:extLst>
                <a:ext uri="{FF2B5EF4-FFF2-40B4-BE49-F238E27FC236}">
                  <a16:creationId xmlns:a16="http://schemas.microsoft.com/office/drawing/2014/main" xmlns="" id="{7AB6634C-A32A-8903-9B5D-262CFCDD11F4}"/>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196" name="2">
            <a:hlinkClick r:id="rId6" action="ppaction://hlinksldjump"/>
            <a:extLst>
              <a:ext uri="{FF2B5EF4-FFF2-40B4-BE49-F238E27FC236}">
                <a16:creationId xmlns:a16="http://schemas.microsoft.com/office/drawing/2014/main" xmlns="" id="{8265BECD-F1A8-E194-9AC2-37B498DDFF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194" t="62006" r="7820" b="27379"/>
          <a:stretch/>
        </p:blipFill>
        <p:spPr>
          <a:xfrm>
            <a:off x="1684060" y="1689353"/>
            <a:ext cx="903032" cy="673169"/>
          </a:xfrm>
          <a:prstGeom prst="rect">
            <a:avLst/>
          </a:prstGeom>
        </p:spPr>
      </p:pic>
      <p:grpSp>
        <p:nvGrpSpPr>
          <p:cNvPr id="197" name="Group 196">
            <a:extLst>
              <a:ext uri="{FF2B5EF4-FFF2-40B4-BE49-F238E27FC236}">
                <a16:creationId xmlns:a16="http://schemas.microsoft.com/office/drawing/2014/main" xmlns="" id="{D5091740-B091-DA92-5DB9-B6359C9AD375}"/>
              </a:ext>
            </a:extLst>
          </p:cNvPr>
          <p:cNvGrpSpPr/>
          <p:nvPr/>
        </p:nvGrpSpPr>
        <p:grpSpPr>
          <a:xfrm>
            <a:off x="2493241" y="2409245"/>
            <a:ext cx="8004336" cy="454801"/>
            <a:chOff x="1989889" y="1497347"/>
            <a:chExt cx="7742355" cy="467570"/>
          </a:xfrm>
          <a:solidFill>
            <a:srgbClr val="FFFF00"/>
          </a:solidFill>
        </p:grpSpPr>
        <p:sp>
          <p:nvSpPr>
            <p:cNvPr id="198" name="Rectangle: Rounded Corners 197">
              <a:extLst>
                <a:ext uri="{FF2B5EF4-FFF2-40B4-BE49-F238E27FC236}">
                  <a16:creationId xmlns:a16="http://schemas.microsoft.com/office/drawing/2014/main" xmlns="" id="{107A5DF4-9AD6-65EC-3C93-4C176BFE6A40}"/>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199" name="Rectangle: Rounded Corners 198">
              <a:extLst>
                <a:ext uri="{FF2B5EF4-FFF2-40B4-BE49-F238E27FC236}">
                  <a16:creationId xmlns:a16="http://schemas.microsoft.com/office/drawing/2014/main" xmlns="" id="{8006801C-2756-DB8D-68F5-E792DE805E96}"/>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M</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0" name="Rectangle: Rounded Corners 199">
              <a:extLst>
                <a:ext uri="{FF2B5EF4-FFF2-40B4-BE49-F238E27FC236}">
                  <a16:creationId xmlns:a16="http://schemas.microsoft.com/office/drawing/2014/main" xmlns="" id="{74007159-CE57-5959-8980-80A40821C005}"/>
                </a:ext>
              </a:extLst>
            </p:cNvPr>
            <p:cNvSpPr/>
            <p:nvPr/>
          </p:nvSpPr>
          <p:spPr>
            <a:xfrm>
              <a:off x="8270662" y="149734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E</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1" name="Rectangle: Rounded Corners 200">
              <a:extLst>
                <a:ext uri="{FF2B5EF4-FFF2-40B4-BE49-F238E27FC236}">
                  <a16:creationId xmlns:a16="http://schemas.microsoft.com/office/drawing/2014/main" xmlns="" id="{C95AF9AD-1D2A-0C13-D0E7-8D2779EF87F9}"/>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2" name="Rectangle: Rounded Corners 201">
              <a:extLst>
                <a:ext uri="{FF2B5EF4-FFF2-40B4-BE49-F238E27FC236}">
                  <a16:creationId xmlns:a16="http://schemas.microsoft.com/office/drawing/2014/main" xmlns="" id="{8E9E7A7C-8B07-5D7E-DE61-E743CC458070}"/>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3" name="Rectangle: Rounded Corners 202">
              <a:extLst>
                <a:ext uri="{FF2B5EF4-FFF2-40B4-BE49-F238E27FC236}">
                  <a16:creationId xmlns:a16="http://schemas.microsoft.com/office/drawing/2014/main" xmlns="" id="{B217CC4E-34B3-E58F-8934-C73348D80B2C}"/>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K</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4" name="Rectangle: Rounded Corners 203">
              <a:extLst>
                <a:ext uri="{FF2B5EF4-FFF2-40B4-BE49-F238E27FC236}">
                  <a16:creationId xmlns:a16="http://schemas.microsoft.com/office/drawing/2014/main" xmlns="" id="{60F99C68-8E0F-910C-85FE-EB17EE3EA645}"/>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5" name="Rectangle: Rounded Corners 204">
              <a:extLst>
                <a:ext uri="{FF2B5EF4-FFF2-40B4-BE49-F238E27FC236}">
                  <a16:creationId xmlns:a16="http://schemas.microsoft.com/office/drawing/2014/main" xmlns="" id="{B534B4F2-FB41-03A9-7E11-2EB316F5877A}"/>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6" name="Rectangle: Rounded Corners 205">
              <a:extLst>
                <a:ext uri="{FF2B5EF4-FFF2-40B4-BE49-F238E27FC236}">
                  <a16:creationId xmlns:a16="http://schemas.microsoft.com/office/drawing/2014/main" xmlns="" id="{48A3E618-D5B9-0DF3-A31C-1F67E364453E}"/>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07" name="Rectangle: Rounded Corners 206">
              <a:extLst>
                <a:ext uri="{FF2B5EF4-FFF2-40B4-BE49-F238E27FC236}">
                  <a16:creationId xmlns:a16="http://schemas.microsoft.com/office/drawing/2014/main" xmlns="" id="{8ACBD9CC-9239-72B9-AD0E-B3C459BCE5E0}"/>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08" name="Che 1">
            <a:extLst>
              <a:ext uri="{FF2B5EF4-FFF2-40B4-BE49-F238E27FC236}">
                <a16:creationId xmlns:a16="http://schemas.microsoft.com/office/drawing/2014/main" xmlns="" id="{09934D24-07CF-0ACB-11D9-DD08F53CAFF9}"/>
              </a:ext>
            </a:extLst>
          </p:cNvPr>
          <p:cNvGrpSpPr/>
          <p:nvPr/>
        </p:nvGrpSpPr>
        <p:grpSpPr>
          <a:xfrm>
            <a:off x="2505063" y="2405727"/>
            <a:ext cx="8004336" cy="454801"/>
            <a:chOff x="1989889" y="2209040"/>
            <a:chExt cx="7742355" cy="467570"/>
          </a:xfrm>
          <a:solidFill>
            <a:srgbClr val="92D050"/>
          </a:solidFill>
        </p:grpSpPr>
        <p:sp>
          <p:nvSpPr>
            <p:cNvPr id="209" name="Rectangle: Rounded Corners 208">
              <a:extLst>
                <a:ext uri="{FF2B5EF4-FFF2-40B4-BE49-F238E27FC236}">
                  <a16:creationId xmlns:a16="http://schemas.microsoft.com/office/drawing/2014/main" xmlns="" id="{D7646BCE-5735-BF20-E049-EA9BFC5AB94A}"/>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0" name="Rectangle: Rounded Corners 209">
              <a:extLst>
                <a:ext uri="{FF2B5EF4-FFF2-40B4-BE49-F238E27FC236}">
                  <a16:creationId xmlns:a16="http://schemas.microsoft.com/office/drawing/2014/main" xmlns="" id="{F7541380-AA58-06DF-12BB-9C44E7FB3D78}"/>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1" name="Rectangle: Rounded Corners 210">
              <a:extLst>
                <a:ext uri="{FF2B5EF4-FFF2-40B4-BE49-F238E27FC236}">
                  <a16:creationId xmlns:a16="http://schemas.microsoft.com/office/drawing/2014/main" xmlns="" id="{4F683309-8015-CC06-3550-DFF45B37180F}"/>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2" name="Rectangle: Rounded Corners 211">
              <a:extLst>
                <a:ext uri="{FF2B5EF4-FFF2-40B4-BE49-F238E27FC236}">
                  <a16:creationId xmlns:a16="http://schemas.microsoft.com/office/drawing/2014/main" xmlns="" id="{18EE3058-804B-FB11-68D6-B74ECA4E6CDA}"/>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3" name="Rectangle: Rounded Corners 212">
              <a:extLst>
                <a:ext uri="{FF2B5EF4-FFF2-40B4-BE49-F238E27FC236}">
                  <a16:creationId xmlns:a16="http://schemas.microsoft.com/office/drawing/2014/main" xmlns="" id="{D98FA83C-6C05-3F5B-9409-150F78842EFF}"/>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4" name="Rectangle: Rounded Corners 213">
              <a:extLst>
                <a:ext uri="{FF2B5EF4-FFF2-40B4-BE49-F238E27FC236}">
                  <a16:creationId xmlns:a16="http://schemas.microsoft.com/office/drawing/2014/main" xmlns="" id="{FBA440D7-C878-A662-B2BB-E8197F232C17}"/>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5" name="Rectangle: Rounded Corners 214">
              <a:extLst>
                <a:ext uri="{FF2B5EF4-FFF2-40B4-BE49-F238E27FC236}">
                  <a16:creationId xmlns:a16="http://schemas.microsoft.com/office/drawing/2014/main" xmlns="" id="{CF8E8BDB-0734-10ED-C254-C3A52B314E95}"/>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6" name="Rectangle: Rounded Corners 215">
              <a:extLst>
                <a:ext uri="{FF2B5EF4-FFF2-40B4-BE49-F238E27FC236}">
                  <a16:creationId xmlns:a16="http://schemas.microsoft.com/office/drawing/2014/main" xmlns="" id="{AAAA9453-7845-C676-A525-CE650C6275E0}"/>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7" name="Rectangle: Rounded Corners 216">
              <a:extLst>
                <a:ext uri="{FF2B5EF4-FFF2-40B4-BE49-F238E27FC236}">
                  <a16:creationId xmlns:a16="http://schemas.microsoft.com/office/drawing/2014/main" xmlns="" id="{1D5D3E59-0CD8-1628-3EBA-7C66225B69DA}"/>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18" name="Rectangle: Rounded Corners 217">
              <a:extLst>
                <a:ext uri="{FF2B5EF4-FFF2-40B4-BE49-F238E27FC236}">
                  <a16:creationId xmlns:a16="http://schemas.microsoft.com/office/drawing/2014/main" xmlns="" id="{309A673E-5433-C7A7-6F29-398F64AC39B5}"/>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219" name="3">
            <a:hlinkClick r:id="rId8" action="ppaction://hlinksldjump"/>
            <a:extLst>
              <a:ext uri="{FF2B5EF4-FFF2-40B4-BE49-F238E27FC236}">
                <a16:creationId xmlns:a16="http://schemas.microsoft.com/office/drawing/2014/main" xmlns="" id="{901DB9C7-5E80-BCE8-5690-567CAA4FEE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612" t="71586" r="71164" b="15340"/>
          <a:stretch/>
        </p:blipFill>
        <p:spPr>
          <a:xfrm>
            <a:off x="1676474" y="2216665"/>
            <a:ext cx="769076" cy="826349"/>
          </a:xfrm>
          <a:prstGeom prst="rect">
            <a:avLst/>
          </a:prstGeom>
        </p:spPr>
      </p:pic>
      <p:grpSp>
        <p:nvGrpSpPr>
          <p:cNvPr id="220" name="Group 219">
            <a:extLst>
              <a:ext uri="{FF2B5EF4-FFF2-40B4-BE49-F238E27FC236}">
                <a16:creationId xmlns:a16="http://schemas.microsoft.com/office/drawing/2014/main" xmlns="" id="{603CBED3-1F63-7D70-2A9C-BF8BA6F245BC}"/>
              </a:ext>
            </a:extLst>
          </p:cNvPr>
          <p:cNvGrpSpPr/>
          <p:nvPr/>
        </p:nvGrpSpPr>
        <p:grpSpPr>
          <a:xfrm>
            <a:off x="3289049" y="2992287"/>
            <a:ext cx="8034199" cy="449032"/>
            <a:chOff x="1989889" y="1497347"/>
            <a:chExt cx="7742355" cy="467570"/>
          </a:xfrm>
          <a:solidFill>
            <a:srgbClr val="FFFF00"/>
          </a:solidFill>
        </p:grpSpPr>
        <p:sp>
          <p:nvSpPr>
            <p:cNvPr id="221" name="Rectangle: Rounded Corners 220">
              <a:extLst>
                <a:ext uri="{FF2B5EF4-FFF2-40B4-BE49-F238E27FC236}">
                  <a16:creationId xmlns:a16="http://schemas.microsoft.com/office/drawing/2014/main" xmlns="" id="{C565494A-ECA1-7879-3009-16C403E57EFD}"/>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2" name="Rectangle: Rounded Corners 221">
              <a:extLst>
                <a:ext uri="{FF2B5EF4-FFF2-40B4-BE49-F238E27FC236}">
                  <a16:creationId xmlns:a16="http://schemas.microsoft.com/office/drawing/2014/main" xmlns="" id="{43421D27-E7AA-ADCD-F2B8-13C1FA1EAC69}"/>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G</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3" name="Rectangle: Rounded Corners 222">
              <a:extLst>
                <a:ext uri="{FF2B5EF4-FFF2-40B4-BE49-F238E27FC236}">
                  <a16:creationId xmlns:a16="http://schemas.microsoft.com/office/drawing/2014/main" xmlns="" id="{546057F9-C59F-58B7-5D16-997034D3ABBF}"/>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4" name="Rectangle: Rounded Corners 223">
              <a:extLst>
                <a:ext uri="{FF2B5EF4-FFF2-40B4-BE49-F238E27FC236}">
                  <a16:creationId xmlns:a16="http://schemas.microsoft.com/office/drawing/2014/main" xmlns="" id="{E89315DC-B296-76F5-BA2A-2431034DA294}"/>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U</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5" name="Rectangle: Rounded Corners 224">
              <a:extLst>
                <a:ext uri="{FF2B5EF4-FFF2-40B4-BE49-F238E27FC236}">
                  <a16:creationId xmlns:a16="http://schemas.microsoft.com/office/drawing/2014/main" xmlns="" id="{611523EA-41C3-69C4-A9C4-C8BBCCABCD61}"/>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6" name="Rectangle: Rounded Corners 225">
              <a:extLst>
                <a:ext uri="{FF2B5EF4-FFF2-40B4-BE49-F238E27FC236}">
                  <a16:creationId xmlns:a16="http://schemas.microsoft.com/office/drawing/2014/main" xmlns="" id="{C91221EA-00EB-BCF7-254E-16B9F2319CE5}"/>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R</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7" name="Rectangle: Rounded Corners 226">
              <a:extLst>
                <a:ext uri="{FF2B5EF4-FFF2-40B4-BE49-F238E27FC236}">
                  <a16:creationId xmlns:a16="http://schemas.microsoft.com/office/drawing/2014/main" xmlns="" id="{52380FE1-8BA7-FD8B-72D2-6E7E18ED6B32}"/>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8" name="Rectangle: Rounded Corners 227">
              <a:extLst>
                <a:ext uri="{FF2B5EF4-FFF2-40B4-BE49-F238E27FC236}">
                  <a16:creationId xmlns:a16="http://schemas.microsoft.com/office/drawing/2014/main" xmlns="" id="{3B2F4B9F-F4A3-07A4-5076-D90F9DA2A0F1}"/>
                </a:ext>
              </a:extLst>
            </p:cNvPr>
            <p:cNvSpPr/>
            <p:nvPr/>
          </p:nvSpPr>
          <p:spPr>
            <a:xfrm>
              <a:off x="5921059"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T</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29" name="Rectangle: Rounded Corners 228">
              <a:extLst>
                <a:ext uri="{FF2B5EF4-FFF2-40B4-BE49-F238E27FC236}">
                  <a16:creationId xmlns:a16="http://schemas.microsoft.com/office/drawing/2014/main" xmlns="" id="{5D448C7E-1C07-6760-C689-7BDF5BF6FD5F}"/>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30" name="Rectangle: Rounded Corners 229">
              <a:extLst>
                <a:ext uri="{FF2B5EF4-FFF2-40B4-BE49-F238E27FC236}">
                  <a16:creationId xmlns:a16="http://schemas.microsoft.com/office/drawing/2014/main" xmlns="" id="{4D32DA26-985A-17B8-0AA8-B5A63C4E0AC7}"/>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B</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31" name="Che 1">
            <a:extLst>
              <a:ext uri="{FF2B5EF4-FFF2-40B4-BE49-F238E27FC236}">
                <a16:creationId xmlns:a16="http://schemas.microsoft.com/office/drawing/2014/main" xmlns="" id="{17647D03-FEA2-F9AE-6726-49B514ED8123}"/>
              </a:ext>
            </a:extLst>
          </p:cNvPr>
          <p:cNvGrpSpPr/>
          <p:nvPr/>
        </p:nvGrpSpPr>
        <p:grpSpPr>
          <a:xfrm>
            <a:off x="3276440" y="2990196"/>
            <a:ext cx="8034199" cy="449032"/>
            <a:chOff x="1989889" y="2209040"/>
            <a:chExt cx="7742355" cy="467570"/>
          </a:xfrm>
          <a:solidFill>
            <a:srgbClr val="92D050"/>
          </a:solidFill>
        </p:grpSpPr>
        <p:sp>
          <p:nvSpPr>
            <p:cNvPr id="232" name="Rectangle: Rounded Corners 231">
              <a:extLst>
                <a:ext uri="{FF2B5EF4-FFF2-40B4-BE49-F238E27FC236}">
                  <a16:creationId xmlns:a16="http://schemas.microsoft.com/office/drawing/2014/main" xmlns="" id="{4A83DBAE-D5C4-9EC4-BEFA-168A56502E18}"/>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3" name="Rectangle: Rounded Corners 232">
              <a:extLst>
                <a:ext uri="{FF2B5EF4-FFF2-40B4-BE49-F238E27FC236}">
                  <a16:creationId xmlns:a16="http://schemas.microsoft.com/office/drawing/2014/main" xmlns="" id="{8AC38EE8-16DC-B5B2-0B53-2516FB730F5E}"/>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4" name="Rectangle: Rounded Corners 233">
              <a:extLst>
                <a:ext uri="{FF2B5EF4-FFF2-40B4-BE49-F238E27FC236}">
                  <a16:creationId xmlns:a16="http://schemas.microsoft.com/office/drawing/2014/main" xmlns="" id="{FF417B5E-D200-C2F5-5C1E-0178A2E293E2}"/>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5" name="Rectangle: Rounded Corners 234">
              <a:extLst>
                <a:ext uri="{FF2B5EF4-FFF2-40B4-BE49-F238E27FC236}">
                  <a16:creationId xmlns:a16="http://schemas.microsoft.com/office/drawing/2014/main" xmlns="" id="{6CBBA553-93E7-B293-8482-7EC1E41849F6}"/>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6" name="Rectangle: Rounded Corners 235">
              <a:extLst>
                <a:ext uri="{FF2B5EF4-FFF2-40B4-BE49-F238E27FC236}">
                  <a16:creationId xmlns:a16="http://schemas.microsoft.com/office/drawing/2014/main" xmlns="" id="{46E1D37F-D62E-D3A5-5834-778248C3A62D}"/>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7" name="Rectangle: Rounded Corners 236">
              <a:extLst>
                <a:ext uri="{FF2B5EF4-FFF2-40B4-BE49-F238E27FC236}">
                  <a16:creationId xmlns:a16="http://schemas.microsoft.com/office/drawing/2014/main" xmlns="" id="{9988CCDB-FA71-77FE-6156-0BD9461DEA7A}"/>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8" name="Rectangle: Rounded Corners 237">
              <a:extLst>
                <a:ext uri="{FF2B5EF4-FFF2-40B4-BE49-F238E27FC236}">
                  <a16:creationId xmlns:a16="http://schemas.microsoft.com/office/drawing/2014/main" xmlns="" id="{012A474A-053D-C1B0-7B1F-CC90C8E36653}"/>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39" name="Rectangle: Rounded Corners 238">
              <a:extLst>
                <a:ext uri="{FF2B5EF4-FFF2-40B4-BE49-F238E27FC236}">
                  <a16:creationId xmlns:a16="http://schemas.microsoft.com/office/drawing/2014/main" xmlns="" id="{9D9C4C2D-AB4F-32D6-3303-CE22F0E2F709}"/>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40" name="Rectangle: Rounded Corners 239">
              <a:extLst>
                <a:ext uri="{FF2B5EF4-FFF2-40B4-BE49-F238E27FC236}">
                  <a16:creationId xmlns:a16="http://schemas.microsoft.com/office/drawing/2014/main" xmlns="" id="{740010C0-3875-C1B1-D01A-2ACE8353F1A2}"/>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41" name="Rectangle: Rounded Corners 240">
              <a:extLst>
                <a:ext uri="{FF2B5EF4-FFF2-40B4-BE49-F238E27FC236}">
                  <a16:creationId xmlns:a16="http://schemas.microsoft.com/office/drawing/2014/main" xmlns="" id="{2B2FED63-CAC4-763C-EA5B-15E429DF866F}"/>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242" name="4">
            <a:hlinkClick r:id="rId10" action="ppaction://hlinksldjump"/>
            <a:extLst>
              <a:ext uri="{FF2B5EF4-FFF2-40B4-BE49-F238E27FC236}">
                <a16:creationId xmlns:a16="http://schemas.microsoft.com/office/drawing/2014/main" xmlns="" id="{7B400375-48D8-03CE-8ADC-8F6436A149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110" t="71586" r="56665" b="16763"/>
          <a:stretch/>
        </p:blipFill>
        <p:spPr>
          <a:xfrm>
            <a:off x="1583595" y="2773961"/>
            <a:ext cx="843928" cy="808017"/>
          </a:xfrm>
          <a:prstGeom prst="rect">
            <a:avLst/>
          </a:prstGeom>
        </p:spPr>
      </p:pic>
      <p:grpSp>
        <p:nvGrpSpPr>
          <p:cNvPr id="243" name="Group 242">
            <a:extLst>
              <a:ext uri="{FF2B5EF4-FFF2-40B4-BE49-F238E27FC236}">
                <a16:creationId xmlns:a16="http://schemas.microsoft.com/office/drawing/2014/main" xmlns="" id="{251DD177-C651-08A4-43AA-FDC7FDCDB951}"/>
              </a:ext>
            </a:extLst>
          </p:cNvPr>
          <p:cNvGrpSpPr/>
          <p:nvPr/>
        </p:nvGrpSpPr>
        <p:grpSpPr>
          <a:xfrm>
            <a:off x="2493244" y="3568265"/>
            <a:ext cx="8007449" cy="443163"/>
            <a:chOff x="1989889" y="1497347"/>
            <a:chExt cx="7742355" cy="467570"/>
          </a:xfrm>
          <a:solidFill>
            <a:srgbClr val="FFFF00"/>
          </a:solidFill>
        </p:grpSpPr>
        <p:sp>
          <p:nvSpPr>
            <p:cNvPr id="244" name="Rectangle: Rounded Corners 243">
              <a:extLst>
                <a:ext uri="{FF2B5EF4-FFF2-40B4-BE49-F238E27FC236}">
                  <a16:creationId xmlns:a16="http://schemas.microsoft.com/office/drawing/2014/main" xmlns="" id="{819CE73E-26BC-BE6B-12AD-D5703C8E0A67}"/>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B</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45" name="Rectangle: Rounded Corners 244">
              <a:extLst>
                <a:ext uri="{FF2B5EF4-FFF2-40B4-BE49-F238E27FC236}">
                  <a16:creationId xmlns:a16="http://schemas.microsoft.com/office/drawing/2014/main" xmlns="" id="{23547010-A4B5-E193-3781-061E4FC49079}"/>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G</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46" name="Rectangle: Rounded Corners 245">
              <a:extLst>
                <a:ext uri="{FF2B5EF4-FFF2-40B4-BE49-F238E27FC236}">
                  <a16:creationId xmlns:a16="http://schemas.microsoft.com/office/drawing/2014/main" xmlns="" id="{9FDB632A-2517-F50A-B458-BE825A3FDE6B}"/>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47" name="Rectangle: Rounded Corners 246">
              <a:extLst>
                <a:ext uri="{FF2B5EF4-FFF2-40B4-BE49-F238E27FC236}">
                  <a16:creationId xmlns:a16="http://schemas.microsoft.com/office/drawing/2014/main" xmlns="" id="{6C9EAFFE-53D7-B2D7-E82B-C4BC62DF08B8}"/>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48" name="Rectangle: Rounded Corners 247">
              <a:extLst>
                <a:ext uri="{FF2B5EF4-FFF2-40B4-BE49-F238E27FC236}">
                  <a16:creationId xmlns:a16="http://schemas.microsoft.com/office/drawing/2014/main" xmlns="" id="{6C3C16B8-73B8-4F08-5CA4-2EB0BE483010}"/>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E</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49" name="Rectangle: Rounded Corners 248">
              <a:extLst>
                <a:ext uri="{FF2B5EF4-FFF2-40B4-BE49-F238E27FC236}">
                  <a16:creationId xmlns:a16="http://schemas.microsoft.com/office/drawing/2014/main" xmlns="" id="{238191C9-7924-4036-A431-28385ADC808A}"/>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R</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50" name="Rectangle: Rounded Corners 249">
              <a:extLst>
                <a:ext uri="{FF2B5EF4-FFF2-40B4-BE49-F238E27FC236}">
                  <a16:creationId xmlns:a16="http://schemas.microsoft.com/office/drawing/2014/main" xmlns="" id="{159272C9-E970-FB2B-7116-0FF8C5A6DC7E}"/>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51" name="Rectangle: Rounded Corners 250">
              <a:extLst>
                <a:ext uri="{FF2B5EF4-FFF2-40B4-BE49-F238E27FC236}">
                  <a16:creationId xmlns:a16="http://schemas.microsoft.com/office/drawing/2014/main" xmlns="" id="{8C717815-398E-CE5F-41BD-87FC20AA934B}"/>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52" name="Rectangle: Rounded Corners 251">
              <a:extLst>
                <a:ext uri="{FF2B5EF4-FFF2-40B4-BE49-F238E27FC236}">
                  <a16:creationId xmlns:a16="http://schemas.microsoft.com/office/drawing/2014/main" xmlns="" id="{C6031CCB-0604-9650-E2F5-E05F23B04635}"/>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53" name="Rectangle: Rounded Corners 252">
              <a:extLst>
                <a:ext uri="{FF2B5EF4-FFF2-40B4-BE49-F238E27FC236}">
                  <a16:creationId xmlns:a16="http://schemas.microsoft.com/office/drawing/2014/main" xmlns="" id="{DF86C2CA-C836-E9EA-96D3-22BB68AAAEAC}"/>
                </a:ext>
              </a:extLst>
            </p:cNvPr>
            <p:cNvSpPr/>
            <p:nvPr/>
          </p:nvSpPr>
          <p:spPr>
            <a:xfrm>
              <a:off x="4348591"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54" name="Che 1">
            <a:extLst>
              <a:ext uri="{FF2B5EF4-FFF2-40B4-BE49-F238E27FC236}">
                <a16:creationId xmlns:a16="http://schemas.microsoft.com/office/drawing/2014/main" xmlns="" id="{19B175ED-A285-9BDA-29A0-779915A30988}"/>
              </a:ext>
            </a:extLst>
          </p:cNvPr>
          <p:cNvGrpSpPr/>
          <p:nvPr/>
        </p:nvGrpSpPr>
        <p:grpSpPr>
          <a:xfrm>
            <a:off x="2501952" y="3555200"/>
            <a:ext cx="8007449" cy="443163"/>
            <a:chOff x="1989889" y="2209040"/>
            <a:chExt cx="7742355" cy="467570"/>
          </a:xfrm>
          <a:solidFill>
            <a:srgbClr val="92D050"/>
          </a:solidFill>
        </p:grpSpPr>
        <p:sp>
          <p:nvSpPr>
            <p:cNvPr id="255" name="Rectangle: Rounded Corners 254">
              <a:extLst>
                <a:ext uri="{FF2B5EF4-FFF2-40B4-BE49-F238E27FC236}">
                  <a16:creationId xmlns:a16="http://schemas.microsoft.com/office/drawing/2014/main" xmlns="" id="{F1FF4C30-A2FF-B4D5-3F87-6A149381A023}"/>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56" name="Rectangle: Rounded Corners 255">
              <a:extLst>
                <a:ext uri="{FF2B5EF4-FFF2-40B4-BE49-F238E27FC236}">
                  <a16:creationId xmlns:a16="http://schemas.microsoft.com/office/drawing/2014/main" xmlns="" id="{529AC8C3-332D-A68C-A1BF-544636AB7ED8}"/>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57" name="Rectangle: Rounded Corners 256">
              <a:extLst>
                <a:ext uri="{FF2B5EF4-FFF2-40B4-BE49-F238E27FC236}">
                  <a16:creationId xmlns:a16="http://schemas.microsoft.com/office/drawing/2014/main" xmlns="" id="{F7DB1E5F-DE9D-4EF7-9430-CB8EA7566520}"/>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58" name="Rectangle: Rounded Corners 257">
              <a:extLst>
                <a:ext uri="{FF2B5EF4-FFF2-40B4-BE49-F238E27FC236}">
                  <a16:creationId xmlns:a16="http://schemas.microsoft.com/office/drawing/2014/main" xmlns="" id="{F960A24F-D310-1D82-EC41-30F735354E06}"/>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59" name="Rectangle: Rounded Corners 258">
              <a:extLst>
                <a:ext uri="{FF2B5EF4-FFF2-40B4-BE49-F238E27FC236}">
                  <a16:creationId xmlns:a16="http://schemas.microsoft.com/office/drawing/2014/main" xmlns="" id="{D459C1B6-8573-552B-7EC4-821B139546E9}"/>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60" name="Rectangle: Rounded Corners 259">
              <a:extLst>
                <a:ext uri="{FF2B5EF4-FFF2-40B4-BE49-F238E27FC236}">
                  <a16:creationId xmlns:a16="http://schemas.microsoft.com/office/drawing/2014/main" xmlns="" id="{EDCA2B49-2519-0579-6433-D26574457975}"/>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61" name="Rectangle: Rounded Corners 260">
              <a:extLst>
                <a:ext uri="{FF2B5EF4-FFF2-40B4-BE49-F238E27FC236}">
                  <a16:creationId xmlns:a16="http://schemas.microsoft.com/office/drawing/2014/main" xmlns="" id="{4F92F4A5-4F6B-57DD-3AED-9020347F7484}"/>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62" name="Rectangle: Rounded Corners 261">
              <a:extLst>
                <a:ext uri="{FF2B5EF4-FFF2-40B4-BE49-F238E27FC236}">
                  <a16:creationId xmlns:a16="http://schemas.microsoft.com/office/drawing/2014/main" xmlns="" id="{ACC34AC7-C602-F18F-07AF-5A89E054EB6A}"/>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63" name="Rectangle: Rounded Corners 262">
              <a:extLst>
                <a:ext uri="{FF2B5EF4-FFF2-40B4-BE49-F238E27FC236}">
                  <a16:creationId xmlns:a16="http://schemas.microsoft.com/office/drawing/2014/main" xmlns="" id="{C1A43DAB-AE07-62D4-F9CD-D818F2B1F395}"/>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64" name="Rectangle: Rounded Corners 263">
              <a:extLst>
                <a:ext uri="{FF2B5EF4-FFF2-40B4-BE49-F238E27FC236}">
                  <a16:creationId xmlns:a16="http://schemas.microsoft.com/office/drawing/2014/main" xmlns="" id="{98C70CBF-5B17-87B9-E985-7EBC24389A56}"/>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265" name="5">
            <a:hlinkClick r:id="rId12" action="ppaction://hlinksldjump"/>
            <a:extLst>
              <a:ext uri="{FF2B5EF4-FFF2-40B4-BE49-F238E27FC236}">
                <a16:creationId xmlns:a16="http://schemas.microsoft.com/office/drawing/2014/main" xmlns="" id="{FE3D1578-9EBC-417B-8901-21BB80D0326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2632" t="72362" r="41144" b="15987"/>
          <a:stretch/>
        </p:blipFill>
        <p:spPr>
          <a:xfrm>
            <a:off x="1642641" y="3422712"/>
            <a:ext cx="789067" cy="755491"/>
          </a:xfrm>
          <a:prstGeom prst="rect">
            <a:avLst/>
          </a:prstGeom>
        </p:spPr>
      </p:pic>
      <p:grpSp>
        <p:nvGrpSpPr>
          <p:cNvPr id="266" name="Group 265">
            <a:extLst>
              <a:ext uri="{FF2B5EF4-FFF2-40B4-BE49-F238E27FC236}">
                <a16:creationId xmlns:a16="http://schemas.microsoft.com/office/drawing/2014/main" xmlns="" id="{21611DCB-5760-EA16-DF39-BFD1FB7F3CAB}"/>
              </a:ext>
            </a:extLst>
          </p:cNvPr>
          <p:cNvGrpSpPr/>
          <p:nvPr/>
        </p:nvGrpSpPr>
        <p:grpSpPr>
          <a:xfrm>
            <a:off x="4925615" y="4110952"/>
            <a:ext cx="3941703" cy="443531"/>
            <a:chOff x="1989889" y="1497349"/>
            <a:chExt cx="3801883" cy="467568"/>
          </a:xfrm>
          <a:solidFill>
            <a:srgbClr val="FFFF00"/>
          </a:solidFill>
        </p:grpSpPr>
        <p:sp>
          <p:nvSpPr>
            <p:cNvPr id="267" name="Rectangle: Rounded Corners 266">
              <a:extLst>
                <a:ext uri="{FF2B5EF4-FFF2-40B4-BE49-F238E27FC236}">
                  <a16:creationId xmlns:a16="http://schemas.microsoft.com/office/drawing/2014/main" xmlns="" id="{3A12C22E-0EB9-3D11-4119-B742D4D9AB8E}"/>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68" name="Rectangle: Rounded Corners 267">
              <a:extLst>
                <a:ext uri="{FF2B5EF4-FFF2-40B4-BE49-F238E27FC236}">
                  <a16:creationId xmlns:a16="http://schemas.microsoft.com/office/drawing/2014/main" xmlns="" id="{5F1BACC0-CAA0-F935-A6F7-098427B9A7E3}"/>
                </a:ext>
              </a:extLst>
            </p:cNvPr>
            <p:cNvSpPr/>
            <p:nvPr/>
          </p:nvSpPr>
          <p:spPr>
            <a:xfrm>
              <a:off x="2771472" y="1497350"/>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A</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69" name="Rectangle: Rounded Corners 268">
              <a:extLst>
                <a:ext uri="{FF2B5EF4-FFF2-40B4-BE49-F238E27FC236}">
                  <a16:creationId xmlns:a16="http://schemas.microsoft.com/office/drawing/2014/main" xmlns="" id="{A84D5AE7-9D49-1230-28B6-CD3EB41E1B6F}"/>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70" name="Rectangle: Rounded Corners 269">
              <a:extLst>
                <a:ext uri="{FF2B5EF4-FFF2-40B4-BE49-F238E27FC236}">
                  <a16:creationId xmlns:a16="http://schemas.microsoft.com/office/drawing/2014/main" xmlns="" id="{BCEC09AF-1058-8D67-4D6C-1A05D4E3FCC8}"/>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71" name="Rectangle: Rounded Corners 270">
              <a:extLst>
                <a:ext uri="{FF2B5EF4-FFF2-40B4-BE49-F238E27FC236}">
                  <a16:creationId xmlns:a16="http://schemas.microsoft.com/office/drawing/2014/main" xmlns="" id="{2CDF1CD3-31E4-7B7F-2896-ECE60CD8A10A}"/>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72" name="Che 1">
            <a:extLst>
              <a:ext uri="{FF2B5EF4-FFF2-40B4-BE49-F238E27FC236}">
                <a16:creationId xmlns:a16="http://schemas.microsoft.com/office/drawing/2014/main" xmlns="" id="{C9F5C99A-7D28-8330-D2A6-D9A549A99F9C}"/>
              </a:ext>
            </a:extLst>
          </p:cNvPr>
          <p:cNvGrpSpPr/>
          <p:nvPr/>
        </p:nvGrpSpPr>
        <p:grpSpPr>
          <a:xfrm>
            <a:off x="4959334" y="4097220"/>
            <a:ext cx="3941703" cy="443531"/>
            <a:chOff x="1989889" y="2209042"/>
            <a:chExt cx="3801883" cy="467568"/>
          </a:xfrm>
          <a:solidFill>
            <a:srgbClr val="92D050"/>
          </a:solidFill>
        </p:grpSpPr>
        <p:sp>
          <p:nvSpPr>
            <p:cNvPr id="273" name="Rectangle: Rounded Corners 272">
              <a:extLst>
                <a:ext uri="{FF2B5EF4-FFF2-40B4-BE49-F238E27FC236}">
                  <a16:creationId xmlns:a16="http://schemas.microsoft.com/office/drawing/2014/main" xmlns="" id="{C9E65B4C-D45D-BB75-0439-3A14C122DE22}"/>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74" name="Rectangle: Rounded Corners 273">
              <a:extLst>
                <a:ext uri="{FF2B5EF4-FFF2-40B4-BE49-F238E27FC236}">
                  <a16:creationId xmlns:a16="http://schemas.microsoft.com/office/drawing/2014/main" xmlns="" id="{D8CC7384-C50A-398C-0B81-F87F51715D13}"/>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75" name="Rectangle: Rounded Corners 274">
              <a:extLst>
                <a:ext uri="{FF2B5EF4-FFF2-40B4-BE49-F238E27FC236}">
                  <a16:creationId xmlns:a16="http://schemas.microsoft.com/office/drawing/2014/main" xmlns="" id="{9AB0C34C-86F1-C401-07BE-C2DD2AF96FF0}"/>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76" name="Rectangle: Rounded Corners 275">
              <a:extLst>
                <a:ext uri="{FF2B5EF4-FFF2-40B4-BE49-F238E27FC236}">
                  <a16:creationId xmlns:a16="http://schemas.microsoft.com/office/drawing/2014/main" xmlns="" id="{3347279F-BC6A-CAF3-8F2A-660AC92A0DA3}"/>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77" name="Rectangle: Rounded Corners 276">
              <a:extLst>
                <a:ext uri="{FF2B5EF4-FFF2-40B4-BE49-F238E27FC236}">
                  <a16:creationId xmlns:a16="http://schemas.microsoft.com/office/drawing/2014/main" xmlns="" id="{CA2F803C-CFC5-3965-3C56-53A88FEF8C9A}"/>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278" name="6">
            <a:hlinkClick r:id="rId14" action="ppaction://hlinksldjump"/>
            <a:extLst>
              <a:ext uri="{FF2B5EF4-FFF2-40B4-BE49-F238E27FC236}">
                <a16:creationId xmlns:a16="http://schemas.microsoft.com/office/drawing/2014/main" xmlns="" id="{D1F60D07-A5DE-82C8-398F-8C23A1815C7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7595" t="72362" r="26526" b="15987"/>
          <a:stretch/>
        </p:blipFill>
        <p:spPr>
          <a:xfrm>
            <a:off x="1642641" y="4005807"/>
            <a:ext cx="743655" cy="727491"/>
          </a:xfrm>
          <a:prstGeom prst="rect">
            <a:avLst/>
          </a:prstGeom>
        </p:spPr>
      </p:pic>
      <p:grpSp>
        <p:nvGrpSpPr>
          <p:cNvPr id="279" name="Group 278">
            <a:extLst>
              <a:ext uri="{FF2B5EF4-FFF2-40B4-BE49-F238E27FC236}">
                <a16:creationId xmlns:a16="http://schemas.microsoft.com/office/drawing/2014/main" xmlns="" id="{AADD5A8D-87B6-B134-429D-44CA2FAA8E64}"/>
              </a:ext>
            </a:extLst>
          </p:cNvPr>
          <p:cNvGrpSpPr/>
          <p:nvPr/>
        </p:nvGrpSpPr>
        <p:grpSpPr>
          <a:xfrm>
            <a:off x="3339186" y="4648334"/>
            <a:ext cx="7149097" cy="443336"/>
            <a:chOff x="1989889" y="1497348"/>
            <a:chExt cx="6937720" cy="467569"/>
          </a:xfrm>
          <a:solidFill>
            <a:srgbClr val="FFFF00"/>
          </a:solidFill>
        </p:grpSpPr>
        <p:sp>
          <p:nvSpPr>
            <p:cNvPr id="280" name="Rectangle: Rounded Corners 279">
              <a:extLst>
                <a:ext uri="{FF2B5EF4-FFF2-40B4-BE49-F238E27FC236}">
                  <a16:creationId xmlns:a16="http://schemas.microsoft.com/office/drawing/2014/main" xmlns="" id="{EBC63DBC-C064-79D5-2650-B781AD8CF332}"/>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1" name="Rectangle: Rounded Corners 280">
              <a:extLst>
                <a:ext uri="{FF2B5EF4-FFF2-40B4-BE49-F238E27FC236}">
                  <a16:creationId xmlns:a16="http://schemas.microsoft.com/office/drawing/2014/main" xmlns="" id="{45D68F3A-BA5E-6D9C-9237-823DBFE0FA42}"/>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2" name="Rectangle: Rounded Corners 281">
              <a:extLst>
                <a:ext uri="{FF2B5EF4-FFF2-40B4-BE49-F238E27FC236}">
                  <a16:creationId xmlns:a16="http://schemas.microsoft.com/office/drawing/2014/main" xmlns="" id="{2A2FCD82-D74B-38C3-12B3-2DE4FF264C83}"/>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N</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3" name="Rectangle: Rounded Corners 282">
              <a:extLst>
                <a:ext uri="{FF2B5EF4-FFF2-40B4-BE49-F238E27FC236}">
                  <a16:creationId xmlns:a16="http://schemas.microsoft.com/office/drawing/2014/main" xmlns="" id="{535529CE-AA31-88F9-D175-16690A91ADF9}"/>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O</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4" name="Rectangle: Rounded Corners 283">
              <a:extLst>
                <a:ext uri="{FF2B5EF4-FFF2-40B4-BE49-F238E27FC236}">
                  <a16:creationId xmlns:a16="http://schemas.microsoft.com/office/drawing/2014/main" xmlns="" id="{C8AE3851-77D4-24AB-96A7-8A839B7F3B9C}"/>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5" name="Rectangle: Rounded Corners 284">
              <a:extLst>
                <a:ext uri="{FF2B5EF4-FFF2-40B4-BE49-F238E27FC236}">
                  <a16:creationId xmlns:a16="http://schemas.microsoft.com/office/drawing/2014/main" xmlns="" id="{C7E7AEC9-D61C-5A89-45AA-F99BDD4E7558}"/>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C</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6" name="Rectangle: Rounded Corners 285">
              <a:extLst>
                <a:ext uri="{FF2B5EF4-FFF2-40B4-BE49-F238E27FC236}">
                  <a16:creationId xmlns:a16="http://schemas.microsoft.com/office/drawing/2014/main" xmlns="" id="{B2412F8A-0CCE-D975-BDB3-5790C8DDAAC1}"/>
                </a:ext>
              </a:extLst>
            </p:cNvPr>
            <p:cNvSpPr/>
            <p:nvPr/>
          </p:nvSpPr>
          <p:spPr>
            <a:xfrm>
              <a:off x="5921059"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M</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7" name="Rectangle: Rounded Corners 286">
              <a:extLst>
                <a:ext uri="{FF2B5EF4-FFF2-40B4-BE49-F238E27FC236}">
                  <a16:creationId xmlns:a16="http://schemas.microsoft.com/office/drawing/2014/main" xmlns="" id="{DC69A8DC-43E6-0380-FBEC-F6EF95E2D2A9}"/>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I</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sp>
          <p:nvSpPr>
            <p:cNvPr id="288" name="Rectangle: Rounded Corners 287">
              <a:extLst>
                <a:ext uri="{FF2B5EF4-FFF2-40B4-BE49-F238E27FC236}">
                  <a16:creationId xmlns:a16="http://schemas.microsoft.com/office/drawing/2014/main" xmlns="" id="{2D66C7E9-B964-0BCF-19E9-3544CD75C21A}"/>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prstClr val="black"/>
                  </a:solidFill>
                  <a:latin typeface="Cambria" panose="02040503050406030204" pitchFamily="18" charset="0"/>
                  <a:ea typeface="Cambria" panose="02040503050406030204" pitchFamily="18" charset="0"/>
                  <a:cs typeface="Arial"/>
                  <a:sym typeface="Arial"/>
                </a:rPr>
                <a:t>H</a:t>
              </a:r>
              <a:endParaRPr lang="vi-VN" sz="2400" b="1">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89" name="Che 1">
            <a:extLst>
              <a:ext uri="{FF2B5EF4-FFF2-40B4-BE49-F238E27FC236}">
                <a16:creationId xmlns:a16="http://schemas.microsoft.com/office/drawing/2014/main" xmlns="" id="{E5AE1A07-DDBB-0499-8DA1-348458163350}"/>
              </a:ext>
            </a:extLst>
          </p:cNvPr>
          <p:cNvGrpSpPr/>
          <p:nvPr/>
        </p:nvGrpSpPr>
        <p:grpSpPr>
          <a:xfrm>
            <a:off x="3339186" y="4635844"/>
            <a:ext cx="7149097" cy="443336"/>
            <a:chOff x="1989889" y="2209041"/>
            <a:chExt cx="6937720" cy="467569"/>
          </a:xfrm>
          <a:solidFill>
            <a:srgbClr val="92D050"/>
          </a:solidFill>
        </p:grpSpPr>
        <p:sp>
          <p:nvSpPr>
            <p:cNvPr id="290" name="Rectangle: Rounded Corners 289">
              <a:extLst>
                <a:ext uri="{FF2B5EF4-FFF2-40B4-BE49-F238E27FC236}">
                  <a16:creationId xmlns:a16="http://schemas.microsoft.com/office/drawing/2014/main" xmlns="" id="{4F429BBE-B029-9051-7796-4C36BEC8AA54}"/>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1" name="Rectangle: Rounded Corners 290">
              <a:extLst>
                <a:ext uri="{FF2B5EF4-FFF2-40B4-BE49-F238E27FC236}">
                  <a16:creationId xmlns:a16="http://schemas.microsoft.com/office/drawing/2014/main" xmlns="" id="{3A5D110B-F971-E8F7-C470-1A5805B7A24C}"/>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2" name="Rectangle: Rounded Corners 291">
              <a:extLst>
                <a:ext uri="{FF2B5EF4-FFF2-40B4-BE49-F238E27FC236}">
                  <a16:creationId xmlns:a16="http://schemas.microsoft.com/office/drawing/2014/main" xmlns="" id="{47FE4502-F9DC-7EE8-95CD-C632B9D225AE}"/>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3" name="Rectangle: Rounded Corners 292">
              <a:extLst>
                <a:ext uri="{FF2B5EF4-FFF2-40B4-BE49-F238E27FC236}">
                  <a16:creationId xmlns:a16="http://schemas.microsoft.com/office/drawing/2014/main" xmlns="" id="{3B45713E-F74D-DFD0-EA96-2CDA6B8A1BF7}"/>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4" name="Rectangle: Rounded Corners 293">
              <a:extLst>
                <a:ext uri="{FF2B5EF4-FFF2-40B4-BE49-F238E27FC236}">
                  <a16:creationId xmlns:a16="http://schemas.microsoft.com/office/drawing/2014/main" xmlns="" id="{3EB4AAD9-3262-5A24-BCF3-86C27E8638E0}"/>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5" name="Rectangle: Rounded Corners 294">
              <a:extLst>
                <a:ext uri="{FF2B5EF4-FFF2-40B4-BE49-F238E27FC236}">
                  <a16:creationId xmlns:a16="http://schemas.microsoft.com/office/drawing/2014/main" xmlns="" id="{F6BDE9C1-204E-40CE-BACB-722B1034B48F}"/>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6" name="Rectangle: Rounded Corners 295">
              <a:extLst>
                <a:ext uri="{FF2B5EF4-FFF2-40B4-BE49-F238E27FC236}">
                  <a16:creationId xmlns:a16="http://schemas.microsoft.com/office/drawing/2014/main" xmlns="" id="{6DFD1B68-B9AA-D8C6-DA4A-F363050706FE}"/>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7" name="Rectangle: Rounded Corners 296">
              <a:extLst>
                <a:ext uri="{FF2B5EF4-FFF2-40B4-BE49-F238E27FC236}">
                  <a16:creationId xmlns:a16="http://schemas.microsoft.com/office/drawing/2014/main" xmlns="" id="{B697DEE1-66A5-18DA-0824-D2094A9CBB8E}"/>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298" name="Rectangle: Rounded Corners 297">
              <a:extLst>
                <a:ext uri="{FF2B5EF4-FFF2-40B4-BE49-F238E27FC236}">
                  <a16:creationId xmlns:a16="http://schemas.microsoft.com/office/drawing/2014/main" xmlns="" id="{2838880E-E21B-D8F8-FF5F-5A317F919186}"/>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pic>
        <p:nvPicPr>
          <p:cNvPr id="299" name="7">
            <a:hlinkClick r:id="rId16" action="ppaction://hlinksldjump"/>
            <a:extLst>
              <a:ext uri="{FF2B5EF4-FFF2-40B4-BE49-F238E27FC236}">
                <a16:creationId xmlns:a16="http://schemas.microsoft.com/office/drawing/2014/main" xmlns="" id="{162812A2-FE2F-8B4C-4803-ED876486B1D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4056" t="72492" r="11446" b="15728"/>
          <a:stretch/>
        </p:blipFill>
        <p:spPr>
          <a:xfrm>
            <a:off x="1700265" y="4505774"/>
            <a:ext cx="745863" cy="808017"/>
          </a:xfrm>
          <a:prstGeom prst="rect">
            <a:avLst/>
          </a:prstGeom>
        </p:spPr>
      </p:pic>
      <p:grpSp>
        <p:nvGrpSpPr>
          <p:cNvPr id="300" name="Group 299">
            <a:extLst>
              <a:ext uri="{FF2B5EF4-FFF2-40B4-BE49-F238E27FC236}">
                <a16:creationId xmlns:a16="http://schemas.microsoft.com/office/drawing/2014/main" xmlns="" id="{F497FA4A-F343-CCED-1D3B-B72FFC54C963}"/>
              </a:ext>
            </a:extLst>
          </p:cNvPr>
          <p:cNvGrpSpPr/>
          <p:nvPr/>
        </p:nvGrpSpPr>
        <p:grpSpPr>
          <a:xfrm>
            <a:off x="3676665" y="5442978"/>
            <a:ext cx="6205812" cy="491579"/>
            <a:chOff x="1989889" y="1497349"/>
            <a:chExt cx="5379002" cy="467568"/>
          </a:xfrm>
          <a:solidFill>
            <a:srgbClr val="FF0000"/>
          </a:solidFill>
        </p:grpSpPr>
        <p:sp>
          <p:nvSpPr>
            <p:cNvPr id="301" name="Rectangle: Rounded Corners 300">
              <a:extLst>
                <a:ext uri="{FF2B5EF4-FFF2-40B4-BE49-F238E27FC236}">
                  <a16:creationId xmlns:a16="http://schemas.microsoft.com/office/drawing/2014/main" xmlns="" id="{B7BF54F4-638A-A984-A8B8-8B197ACAB8FE}"/>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V</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2" name="Rectangle: Rounded Corners 301">
              <a:extLst>
                <a:ext uri="{FF2B5EF4-FFF2-40B4-BE49-F238E27FC236}">
                  <a16:creationId xmlns:a16="http://schemas.microsoft.com/office/drawing/2014/main" xmlns="" id="{8B80C4EB-EDF4-0FFB-1E29-00DC60BB478A}"/>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I</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3" name="Rectangle: Rounded Corners 302">
              <a:extLst>
                <a:ext uri="{FF2B5EF4-FFF2-40B4-BE49-F238E27FC236}">
                  <a16:creationId xmlns:a16="http://schemas.microsoft.com/office/drawing/2014/main" xmlns="" id="{2B02272D-8C6A-5F32-B8FA-D3B7F51ED439}"/>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M</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4" name="Rectangle: Rounded Corners 303">
              <a:extLst>
                <a:ext uri="{FF2B5EF4-FFF2-40B4-BE49-F238E27FC236}">
                  <a16:creationId xmlns:a16="http://schemas.microsoft.com/office/drawing/2014/main" xmlns="" id="{E9E36AF1-C4E6-6628-1E0B-576ED2791472}"/>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E</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5" name="Rectangle: Rounded Corners 304">
              <a:extLst>
                <a:ext uri="{FF2B5EF4-FFF2-40B4-BE49-F238E27FC236}">
                  <a16:creationId xmlns:a16="http://schemas.microsoft.com/office/drawing/2014/main" xmlns="" id="{54A3A9D4-CC83-D89D-DC65-D115CDDB2437}"/>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A</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6" name="Rectangle: Rounded Corners 305">
              <a:extLst>
                <a:ext uri="{FF2B5EF4-FFF2-40B4-BE49-F238E27FC236}">
                  <a16:creationId xmlns:a16="http://schemas.microsoft.com/office/drawing/2014/main" xmlns="" id="{6BFD0887-0D60-C85C-F263-A168BDDD60FA}"/>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N</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sp>
          <p:nvSpPr>
            <p:cNvPr id="307" name="Rectangle: Rounded Corners 306">
              <a:extLst>
                <a:ext uri="{FF2B5EF4-FFF2-40B4-BE49-F238E27FC236}">
                  <a16:creationId xmlns:a16="http://schemas.microsoft.com/office/drawing/2014/main" xmlns="" id="{A329E0A8-36E7-2392-E3E1-AA40B844E886}"/>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r>
                <a:rPr lang="en-US" sz="2400" b="1">
                  <a:solidFill>
                    <a:srgbClr val="FFFFFF"/>
                  </a:solidFill>
                  <a:latin typeface="Cambria" panose="02040503050406030204" pitchFamily="18" charset="0"/>
                  <a:ea typeface="Cambria" panose="02040503050406030204" pitchFamily="18" charset="0"/>
                  <a:cs typeface="Arial"/>
                  <a:sym typeface="Arial"/>
                </a:rPr>
                <a:t>T</a:t>
              </a:r>
              <a:endParaRPr lang="vi-VN" sz="2400" b="1">
                <a:solidFill>
                  <a:srgbClr val="FFFFFF"/>
                </a:solidFill>
                <a:latin typeface="Cambria" panose="02040503050406030204" pitchFamily="18" charset="0"/>
                <a:ea typeface="Cambria" panose="02040503050406030204" pitchFamily="18" charset="0"/>
                <a:cs typeface="Arial"/>
                <a:sym typeface="Arial"/>
              </a:endParaRPr>
            </a:p>
          </p:txBody>
        </p:sp>
      </p:grpSp>
      <p:grpSp>
        <p:nvGrpSpPr>
          <p:cNvPr id="308" name="Che 1">
            <a:extLst>
              <a:ext uri="{FF2B5EF4-FFF2-40B4-BE49-F238E27FC236}">
                <a16:creationId xmlns:a16="http://schemas.microsoft.com/office/drawing/2014/main" xmlns="" id="{2C61F9E5-1684-CF3F-5DCA-4900ACD30AE8}"/>
              </a:ext>
            </a:extLst>
          </p:cNvPr>
          <p:cNvGrpSpPr/>
          <p:nvPr/>
        </p:nvGrpSpPr>
        <p:grpSpPr>
          <a:xfrm>
            <a:off x="3721775" y="5430158"/>
            <a:ext cx="6205812" cy="491579"/>
            <a:chOff x="1989889" y="2209042"/>
            <a:chExt cx="5379002" cy="467568"/>
          </a:xfrm>
          <a:solidFill>
            <a:srgbClr val="FFFF00"/>
          </a:solidFill>
        </p:grpSpPr>
        <p:sp>
          <p:nvSpPr>
            <p:cNvPr id="309" name="Rectangle: Rounded Corners 308">
              <a:extLst>
                <a:ext uri="{FF2B5EF4-FFF2-40B4-BE49-F238E27FC236}">
                  <a16:creationId xmlns:a16="http://schemas.microsoft.com/office/drawing/2014/main" xmlns="" id="{9608253C-8268-7129-2D36-6CC3FF5D47C2}"/>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0" name="Rectangle: Rounded Corners 309">
              <a:extLst>
                <a:ext uri="{FF2B5EF4-FFF2-40B4-BE49-F238E27FC236}">
                  <a16:creationId xmlns:a16="http://schemas.microsoft.com/office/drawing/2014/main" xmlns="" id="{19C5281B-970C-2339-8419-DB520A19504D}"/>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1" name="Rectangle: Rounded Corners 310">
              <a:extLst>
                <a:ext uri="{FF2B5EF4-FFF2-40B4-BE49-F238E27FC236}">
                  <a16:creationId xmlns:a16="http://schemas.microsoft.com/office/drawing/2014/main" xmlns="" id="{4E469945-C467-84DE-F12C-10F9D4A170E4}"/>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2" name="Rectangle: Rounded Corners 311">
              <a:extLst>
                <a:ext uri="{FF2B5EF4-FFF2-40B4-BE49-F238E27FC236}">
                  <a16:creationId xmlns:a16="http://schemas.microsoft.com/office/drawing/2014/main" xmlns="" id="{A5066CFB-5AD8-B670-2F97-A335A06DCF53}"/>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3" name="Rectangle: Rounded Corners 312">
              <a:extLst>
                <a:ext uri="{FF2B5EF4-FFF2-40B4-BE49-F238E27FC236}">
                  <a16:creationId xmlns:a16="http://schemas.microsoft.com/office/drawing/2014/main" xmlns="" id="{ED5D3E67-794A-FA97-6A02-15F86509BCFE}"/>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4" name="Rectangle: Rounded Corners 313">
              <a:extLst>
                <a:ext uri="{FF2B5EF4-FFF2-40B4-BE49-F238E27FC236}">
                  <a16:creationId xmlns:a16="http://schemas.microsoft.com/office/drawing/2014/main" xmlns="" id="{8BA6ECED-5A9F-A8F6-4231-14F2A8C254C0}"/>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sp>
          <p:nvSpPr>
            <p:cNvPr id="315" name="Rectangle: Rounded Corners 314">
              <a:extLst>
                <a:ext uri="{FF2B5EF4-FFF2-40B4-BE49-F238E27FC236}">
                  <a16:creationId xmlns:a16="http://schemas.microsoft.com/office/drawing/2014/main" xmlns="" id="{E5582EAD-0F48-D45E-8F3D-97A5D643964A}"/>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9170"/>
              <a:endParaRPr lang="vi-VN" sz="2400">
                <a:solidFill>
                  <a:prstClr val="white"/>
                </a:solidFill>
                <a:latin typeface="Arial" panose="020B0604020202020204" pitchFamily="34" charset="0"/>
                <a:cs typeface="Arial"/>
                <a:sym typeface="Arial"/>
              </a:endParaRPr>
            </a:p>
          </p:txBody>
        </p:sp>
      </p:grpSp>
      <p:sp>
        <p:nvSpPr>
          <p:cNvPr id="316" name="khóa">
            <a:extLst>
              <a:ext uri="{FF2B5EF4-FFF2-40B4-BE49-F238E27FC236}">
                <a16:creationId xmlns:a16="http://schemas.microsoft.com/office/drawing/2014/main" xmlns="" id="{7599BF53-7E1E-17DE-4479-5F96323D8D74}"/>
              </a:ext>
            </a:extLst>
          </p:cNvPr>
          <p:cNvSpPr/>
          <p:nvPr/>
        </p:nvSpPr>
        <p:spPr>
          <a:xfrm>
            <a:off x="1405815" y="5430158"/>
            <a:ext cx="1988508" cy="682027"/>
          </a:xfrm>
          <a:prstGeom prst="round2DiagRect">
            <a:avLst>
              <a:gd name="adj1" fmla="val 50000"/>
              <a:gd name="adj2" fmla="val 10068"/>
            </a:avLst>
          </a:prstGeom>
          <a:solidFill>
            <a:srgbClr val="FFFF00"/>
          </a:solidFill>
          <a:ln w="12700" cap="flat" cmpd="sng" algn="ctr">
            <a:noFill/>
            <a:prstDash val="solid"/>
            <a:miter lim="800000"/>
          </a:ln>
          <a:effectLst/>
        </p:spPr>
        <p:txBody>
          <a:bodyPr rtlCol="0" anchor="ctr"/>
          <a:lstStyle/>
          <a:p>
            <a:pPr algn="ctr" defTabSz="1219170"/>
            <a:r>
              <a:rPr lang="en-US" sz="2400" b="1">
                <a:latin typeface="Cambria" panose="02040503050406030204" pitchFamily="18" charset="0"/>
                <a:ea typeface="Cambria" panose="02040503050406030204" pitchFamily="18" charset="0"/>
                <a:cs typeface="Arial"/>
                <a:sym typeface="Arial"/>
              </a:rPr>
              <a:t>TỪ KHÓA</a:t>
            </a:r>
            <a:endParaRPr lang="vi-VN" sz="2400" b="1">
              <a:latin typeface="Cambria" panose="02040503050406030204" pitchFamily="18" charset="0"/>
              <a:ea typeface="Cambria" panose="02040503050406030204" pitchFamily="18" charset="0"/>
              <a:cs typeface="Arial"/>
              <a:sym typeface="Arial"/>
            </a:endParaRPr>
          </a:p>
        </p:txBody>
      </p:sp>
      <p:sp>
        <p:nvSpPr>
          <p:cNvPr id="6" name="Rectangle: Rounded Corners 5">
            <a:extLst>
              <a:ext uri="{FF2B5EF4-FFF2-40B4-BE49-F238E27FC236}">
                <a16:creationId xmlns:a16="http://schemas.microsoft.com/office/drawing/2014/main" xmlns="" id="{14F05416-1881-2EDC-9B10-E310366C7A00}"/>
              </a:ext>
            </a:extLst>
          </p:cNvPr>
          <p:cNvSpPr/>
          <p:nvPr/>
        </p:nvSpPr>
        <p:spPr>
          <a:xfrm>
            <a:off x="3636561" y="584846"/>
            <a:ext cx="5343377" cy="5007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4">
              <a:avLst/>
            </a:prstTxWarp>
          </a:bodyPr>
          <a:lstStyle/>
          <a:p>
            <a:pPr algn="ctr" fontAlgn="auto">
              <a:spcBef>
                <a:spcPts val="0"/>
              </a:spcBef>
              <a:spcAft>
                <a:spcPts val="0"/>
              </a:spcAft>
              <a:defRPr/>
            </a:pPr>
            <a:r>
              <a:rPr lang="en-US" sz="3200" b="1">
                <a:solidFill>
                  <a:schemeClr val="tx1"/>
                </a:solidFill>
                <a:latin typeface="Cambria" panose="02040503050406030204" pitchFamily="18" charset="0"/>
                <a:ea typeface="Cambria" panose="02040503050406030204" pitchFamily="18" charset="0"/>
              </a:rPr>
              <a:t>TRÒ CHƠI Ô CHỮ KÌ DIỆU</a:t>
            </a:r>
            <a:endParaRPr lang="vi-VN" sz="3200" b="1">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94156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2"/>
                                        </p:tgtEl>
                                      </p:cBhvr>
                                    </p:animEffect>
                                    <p:set>
                                      <p:cBhvr>
                                        <p:cTn id="7" dur="1" fill="hold">
                                          <p:stCondLst>
                                            <p:cond delay="499"/>
                                          </p:stCondLst>
                                        </p:cTn>
                                        <p:tgtEl>
                                          <p:spTgt spid="17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172"/>
                  </p:tgtEl>
                </p:cond>
              </p:nextCondLst>
            </p:seq>
            <p:seq concurrent="1" nextAc="seek">
              <p:cTn id="8" restart="whenNotActive" fill="hold" evtFilter="cancelBubble" nodeType="interactiveSeq">
                <p:stCondLst>
                  <p:cond evt="onClick" delay="0">
                    <p:tgtEl>
                      <p:spTgt spid="19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0"/>
                                        </p:tgtEl>
                                      </p:cBhvr>
                                    </p:animEffect>
                                    <p:set>
                                      <p:cBhvr>
                                        <p:cTn id="13" dur="1" fill="hold">
                                          <p:stCondLst>
                                            <p:cond delay="499"/>
                                          </p:stCondLst>
                                        </p:cTn>
                                        <p:tgtEl>
                                          <p:spTgt spid="19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190"/>
                  </p:tgtEl>
                </p:cond>
              </p:nextCondLst>
            </p:seq>
            <p:seq concurrent="1" nextAc="seek">
              <p:cTn id="14" restart="whenNotActive" fill="hold" evtFilter="cancelBubble" nodeType="interactiveSeq">
                <p:stCondLst>
                  <p:cond evt="onClick" delay="0">
                    <p:tgtEl>
                      <p:spTgt spid="20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8"/>
                                        </p:tgtEl>
                                      </p:cBhvr>
                                    </p:animEffect>
                                    <p:set>
                                      <p:cBhvr>
                                        <p:cTn id="19" dur="1" fill="hold">
                                          <p:stCondLst>
                                            <p:cond delay="499"/>
                                          </p:stCondLst>
                                        </p:cTn>
                                        <p:tgtEl>
                                          <p:spTgt spid="20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208"/>
                  </p:tgtEl>
                </p:cond>
              </p:nextCondLst>
            </p:seq>
            <p:seq concurrent="1" nextAc="seek">
              <p:cTn id="20" restart="whenNotActive" fill="hold" evtFilter="cancelBubble" nodeType="interactiveSeq">
                <p:stCondLst>
                  <p:cond evt="onClick" delay="0">
                    <p:tgtEl>
                      <p:spTgt spid="2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31"/>
                                        </p:tgtEl>
                                      </p:cBhvr>
                                    </p:animEffect>
                                    <p:set>
                                      <p:cBhvr>
                                        <p:cTn id="25" dur="1" fill="hold">
                                          <p:stCondLst>
                                            <p:cond delay="499"/>
                                          </p:stCondLst>
                                        </p:cTn>
                                        <p:tgtEl>
                                          <p:spTgt spid="23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231"/>
                  </p:tgtEl>
                </p:cond>
              </p:nextCondLst>
            </p:seq>
            <p:seq concurrent="1" nextAc="seek">
              <p:cTn id="26" restart="whenNotActive" fill="hold" evtFilter="cancelBubble" nodeType="interactiveSeq">
                <p:stCondLst>
                  <p:cond evt="onClick" delay="0">
                    <p:tgtEl>
                      <p:spTgt spid="25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54"/>
                                        </p:tgtEl>
                                      </p:cBhvr>
                                    </p:animEffect>
                                    <p:set>
                                      <p:cBhvr>
                                        <p:cTn id="31" dur="1" fill="hold">
                                          <p:stCondLst>
                                            <p:cond delay="499"/>
                                          </p:stCondLst>
                                        </p:cTn>
                                        <p:tgtEl>
                                          <p:spTgt spid="25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254"/>
                  </p:tgtEl>
                </p:cond>
              </p:nextCondLst>
            </p:seq>
            <p:seq concurrent="1" nextAc="seek">
              <p:cTn id="32" restart="whenNotActive" fill="hold" evtFilter="cancelBubble" nodeType="interactiveSeq">
                <p:stCondLst>
                  <p:cond evt="onClick" delay="0">
                    <p:tgtEl>
                      <p:spTgt spid="27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72"/>
                                        </p:tgtEl>
                                      </p:cBhvr>
                                    </p:animEffect>
                                    <p:set>
                                      <p:cBhvr>
                                        <p:cTn id="37" dur="1" fill="hold">
                                          <p:stCondLst>
                                            <p:cond delay="499"/>
                                          </p:stCondLst>
                                        </p:cTn>
                                        <p:tgtEl>
                                          <p:spTgt spid="27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272"/>
                  </p:tgtEl>
                </p:cond>
              </p:nextCondLst>
            </p:seq>
            <p:seq concurrent="1" nextAc="seek">
              <p:cTn id="38" restart="whenNotActive" fill="hold" evtFilter="cancelBubble" nodeType="interactiveSeq">
                <p:stCondLst>
                  <p:cond evt="onClick" delay="0">
                    <p:tgtEl>
                      <p:spTgt spid="28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89"/>
                                        </p:tgtEl>
                                      </p:cBhvr>
                                    </p:animEffect>
                                    <p:set>
                                      <p:cBhvr>
                                        <p:cTn id="43" dur="1" fill="hold">
                                          <p:stCondLst>
                                            <p:cond delay="499"/>
                                          </p:stCondLst>
                                        </p:cTn>
                                        <p:tgtEl>
                                          <p:spTgt spid="28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Tieng-ting-www_tiengdong_com.wav"/>
                                        </p:tgtEl>
                                      </p:cMediaNode>
                                    </p:audio>
                                  </p:subTnLst>
                                </p:cTn>
                              </p:par>
                            </p:childTnLst>
                          </p:cTn>
                        </p:par>
                      </p:childTnLst>
                    </p:cTn>
                  </p:par>
                </p:childTnLst>
              </p:cTn>
              <p:nextCondLst>
                <p:cond evt="onClick" delay="0">
                  <p:tgtEl>
                    <p:spTgt spid="289"/>
                  </p:tgtEl>
                </p:cond>
              </p:nextCondLst>
            </p:seq>
            <p:seq concurrent="1" nextAc="seek">
              <p:cTn id="44" restart="whenNotActive" fill="hold" evtFilter="cancelBubble" nodeType="interactiveSeq">
                <p:stCondLst>
                  <p:cond evt="onClick" delay="0">
                    <p:tgtEl>
                      <p:spTgt spid="30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08"/>
                                        </p:tgtEl>
                                      </p:cBhvr>
                                    </p:animEffect>
                                    <p:set>
                                      <p:cBhvr>
                                        <p:cTn id="49" dur="1" fill="hold">
                                          <p:stCondLst>
                                            <p:cond delay="499"/>
                                          </p:stCondLst>
                                        </p:cTn>
                                        <p:tgtEl>
                                          <p:spTgt spid="30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8"/>
                  </p:tgtEl>
                </p:cond>
              </p:nextCondLst>
            </p:seq>
            <p:seq concurrent="1" nextAc="seek">
              <p:cTn id="50" restart="whenNotActive" fill="hold" evtFilter="cancelBubble" nodeType="interactiveSeq">
                <p:stCondLst>
                  <p:cond evt="onClick" delay="0">
                    <p:tgtEl>
                      <p:spTgt spid="183"/>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83"/>
                                        </p:tgtEl>
                                      </p:cBhvr>
                                    </p:animEffect>
                                    <p:set>
                                      <p:cBhvr>
                                        <p:cTn id="55" dur="1" fill="hold">
                                          <p:stCondLst>
                                            <p:cond delay="499"/>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83"/>
                  </p:tgtEl>
                </p:cond>
              </p:nextCondLst>
            </p:seq>
            <p:seq concurrent="1" nextAc="seek">
              <p:cTn id="56" restart="whenNotActive" fill="hold" evtFilter="cancelBubble" nodeType="interactiveSeq">
                <p:stCondLst>
                  <p:cond evt="onClick" delay="0">
                    <p:tgtEl>
                      <p:spTgt spid="19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196"/>
                                        </p:tgtEl>
                                      </p:cBhvr>
                                    </p:animEffect>
                                    <p:set>
                                      <p:cBhvr>
                                        <p:cTn id="61"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62" restart="whenNotActive" fill="hold" evtFilter="cancelBubble" nodeType="interactiveSeq">
                <p:stCondLst>
                  <p:cond evt="onClick" delay="0">
                    <p:tgtEl>
                      <p:spTgt spid="219"/>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219"/>
                                        </p:tgtEl>
                                      </p:cBhvr>
                                    </p:animEffect>
                                    <p:set>
                                      <p:cBhvr>
                                        <p:cTn id="67"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68" restart="whenNotActive" fill="hold" evtFilter="cancelBubble" nodeType="interactiveSeq">
                <p:stCondLst>
                  <p:cond evt="onClick" delay="0">
                    <p:tgtEl>
                      <p:spTgt spid="24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242"/>
                                        </p:tgtEl>
                                      </p:cBhvr>
                                    </p:animEffect>
                                    <p:set>
                                      <p:cBhvr>
                                        <p:cTn id="73" dur="1" fill="hold">
                                          <p:stCondLst>
                                            <p:cond delay="499"/>
                                          </p:stCondLst>
                                        </p:cTn>
                                        <p:tgtEl>
                                          <p:spTgt spid="242"/>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74" restart="whenNotActive" fill="hold" evtFilter="cancelBubble" nodeType="interactiveSeq">
                <p:stCondLst>
                  <p:cond evt="onClick" delay="0">
                    <p:tgtEl>
                      <p:spTgt spid="265"/>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265"/>
                                        </p:tgtEl>
                                      </p:cBhvr>
                                    </p:animEffect>
                                    <p:set>
                                      <p:cBhvr>
                                        <p:cTn id="79" dur="1" fill="hold">
                                          <p:stCondLst>
                                            <p:cond delay="499"/>
                                          </p:stCondLst>
                                        </p:cTn>
                                        <p:tgtEl>
                                          <p:spTgt spid="265"/>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80" restart="whenNotActive" fill="hold" evtFilter="cancelBubble" nodeType="interactiveSeq">
                <p:stCondLst>
                  <p:cond evt="onClick" delay="0">
                    <p:tgtEl>
                      <p:spTgt spid="278"/>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78"/>
                                        </p:tgtEl>
                                      </p:cBhvr>
                                    </p:animEffect>
                                    <p:set>
                                      <p:cBhvr>
                                        <p:cTn id="85" dur="1" fill="hold">
                                          <p:stCondLst>
                                            <p:cond delay="499"/>
                                          </p:stCondLst>
                                        </p:cTn>
                                        <p:tgtEl>
                                          <p:spTgt spid="278"/>
                                        </p:tgtEl>
                                        <p:attrNameLst>
                                          <p:attrName>style.visibility</p:attrName>
                                        </p:attrNameLst>
                                      </p:cBhvr>
                                      <p:to>
                                        <p:strVal val="hidden"/>
                                      </p:to>
                                    </p:set>
                                  </p:childTnLst>
                                </p:cTn>
                              </p:par>
                            </p:childTnLst>
                          </p:cTn>
                        </p:par>
                      </p:childTnLst>
                    </p:cTn>
                  </p:par>
                </p:childTnLst>
              </p:cTn>
              <p:nextCondLst>
                <p:cond evt="onClick" delay="0">
                  <p:tgtEl>
                    <p:spTgt spid="278"/>
                  </p:tgtEl>
                </p:cond>
              </p:nextCondLst>
            </p:seq>
            <p:seq concurrent="1" nextAc="seek">
              <p:cTn id="86" restart="whenNotActive" fill="hold" evtFilter="cancelBubble" nodeType="interactiveSeq">
                <p:stCondLst>
                  <p:cond evt="onClick" delay="0">
                    <p:tgtEl>
                      <p:spTgt spid="299"/>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99"/>
                                        </p:tgtEl>
                                      </p:cBhvr>
                                    </p:animEffect>
                                    <p:set>
                                      <p:cBhvr>
                                        <p:cTn id="91" dur="1" fill="hold">
                                          <p:stCondLst>
                                            <p:cond delay="499"/>
                                          </p:stCondLst>
                                        </p:cTn>
                                        <p:tgtEl>
                                          <p:spTgt spid="299"/>
                                        </p:tgtEl>
                                        <p:attrNameLst>
                                          <p:attrName>style.visibility</p:attrName>
                                        </p:attrNameLst>
                                      </p:cBhvr>
                                      <p:to>
                                        <p:strVal val="hidden"/>
                                      </p:to>
                                    </p:set>
                                  </p:childTnLst>
                                </p:cTn>
                              </p:par>
                            </p:childTnLst>
                          </p:cTn>
                        </p:par>
                      </p:childTnLst>
                    </p:cTn>
                  </p:par>
                </p:childTnLst>
              </p:cTn>
              <p:nextCondLst>
                <p:cond evt="onClick" delay="0">
                  <p:tgtEl>
                    <p:spTgt spid="29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4"/>
          <p:cNvSpPr>
            <a:spLocks noChangeArrowheads="1" noChangeShapeType="1" noTextEdit="1"/>
          </p:cNvSpPr>
          <p:nvPr/>
        </p:nvSpPr>
        <p:spPr bwMode="auto">
          <a:xfrm>
            <a:off x="2286000" y="12192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2:</a:t>
            </a:r>
          </a:p>
        </p:txBody>
      </p:sp>
      <p:sp>
        <p:nvSpPr>
          <p:cNvPr id="9219" name="WordArt 6"/>
          <p:cNvSpPr>
            <a:spLocks noChangeArrowheads="1" noChangeShapeType="1" noTextEdit="1"/>
          </p:cNvSpPr>
          <p:nvPr/>
        </p:nvSpPr>
        <p:spPr bwMode="auto">
          <a:xfrm>
            <a:off x="2362200" y="1905000"/>
            <a:ext cx="1981200" cy="228600"/>
          </a:xfrm>
          <a:prstGeom prst="rect">
            <a:avLst/>
          </a:prstGeom>
        </p:spPr>
        <p:txBody>
          <a:bodyPr wrap="none" fromWordArt="1">
            <a:prstTxWarp prst="textPlain">
              <a:avLst>
                <a:gd name="adj" fmla="val 50000"/>
              </a:avLst>
            </a:prstTxWarp>
          </a:bodyPr>
          <a:lstStyle/>
          <a:p>
            <a:pPr algn="ctr"/>
            <a:r>
              <a:rPr lang="en-US" sz="3600" b="1" kern="10">
                <a:ln w="12700">
                  <a:solidFill>
                    <a:schemeClr val="hlink"/>
                  </a:solidFill>
                  <a:round/>
                  <a:headEnd/>
                  <a:tailEnd/>
                </a:ln>
                <a:solidFill>
                  <a:schemeClr val="hlink"/>
                </a:solidFill>
                <a:effectLst>
                  <a:outerShdw dist="45791" dir="2021404" algn="ctr" rotWithShape="0">
                    <a:srgbClr val="9999FF"/>
                  </a:outerShdw>
                </a:effectLst>
                <a:latin typeface="UTM Azuki" panose="02040603050506020204" pitchFamily="18" charset="0"/>
                <a:cs typeface="Arial"/>
              </a:rPr>
              <a:t>BÀI TẬP 1:</a:t>
            </a:r>
          </a:p>
        </p:txBody>
      </p:sp>
      <p:sp>
        <p:nvSpPr>
          <p:cNvPr id="11275" name="Text Box 11"/>
          <p:cNvSpPr txBox="1">
            <a:spLocks noChangeArrowheads="1"/>
          </p:cNvSpPr>
          <p:nvPr/>
        </p:nvSpPr>
        <p:spPr bwMode="auto">
          <a:xfrm>
            <a:off x="4559603" y="1828801"/>
            <a:ext cx="5485797" cy="707886"/>
          </a:xfrm>
          <a:prstGeom prst="rect">
            <a:avLst/>
          </a:prstGeom>
          <a:noFill/>
          <a:ln w="9525">
            <a:noFill/>
            <a:miter lim="800000"/>
            <a:headEnd/>
            <a:tailEnd/>
          </a:ln>
        </p:spPr>
        <p:txBody>
          <a:bodyPr wrap="none">
            <a:spAutoFit/>
          </a:bodyPr>
          <a:lstStyle/>
          <a:p>
            <a:pPr algn="just" eaLnBrk="0" hangingPunct="0"/>
            <a:r>
              <a:rPr lang="en-US" sz="2000" b="1">
                <a:solidFill>
                  <a:srgbClr val="000099"/>
                </a:solidFill>
                <a:latin typeface="UTM Androgyne" panose="02040603050506020204" pitchFamily="18" charset="0"/>
              </a:rPr>
              <a:t>Em tán thành với những ý kiến nào dưới đây?</a:t>
            </a:r>
          </a:p>
          <a:p>
            <a:pPr algn="just" eaLnBrk="0" hangingPunct="0"/>
            <a:r>
              <a:rPr lang="en-US" sz="2000" b="1">
                <a:solidFill>
                  <a:srgbClr val="000099"/>
                </a:solidFill>
                <a:latin typeface="UTM Androgyne" panose="02040603050506020204" pitchFamily="18" charset="0"/>
              </a:rPr>
              <a:t>Vì sao?</a:t>
            </a:r>
          </a:p>
        </p:txBody>
      </p:sp>
      <p:sp>
        <p:nvSpPr>
          <p:cNvPr id="9221" name="Line 16"/>
          <p:cNvSpPr>
            <a:spLocks noChangeShapeType="1"/>
          </p:cNvSpPr>
          <p:nvPr/>
        </p:nvSpPr>
        <p:spPr bwMode="auto">
          <a:xfrm>
            <a:off x="1524000" y="1752600"/>
            <a:ext cx="9144000" cy="0"/>
          </a:xfrm>
          <a:prstGeom prst="line">
            <a:avLst/>
          </a:prstGeom>
          <a:noFill/>
          <a:ln w="57150">
            <a:solidFill>
              <a:srgbClr val="0033CC"/>
            </a:solidFill>
            <a:round/>
            <a:headEnd/>
            <a:tailEnd/>
          </a:ln>
        </p:spPr>
        <p:txBody>
          <a:bodyPr/>
          <a:lstStyle/>
          <a:p>
            <a:endParaRPr lang="en-US"/>
          </a:p>
        </p:txBody>
      </p:sp>
      <p:sp>
        <p:nvSpPr>
          <p:cNvPr id="9222" name="WordArt 21"/>
          <p:cNvSpPr>
            <a:spLocks noChangeArrowheads="1" noChangeShapeType="1" noTextEdit="1"/>
          </p:cNvSpPr>
          <p:nvPr/>
        </p:nvSpPr>
        <p:spPr bwMode="auto">
          <a:xfrm>
            <a:off x="4743450" y="1295400"/>
            <a:ext cx="3638550" cy="228600"/>
          </a:xfrm>
          <a:prstGeom prst="rect">
            <a:avLst/>
          </a:prstGeom>
        </p:spPr>
        <p:txBody>
          <a:bodyPr wrap="none" fromWordArt="1">
            <a:prstTxWarp prst="textPlain">
              <a:avLst>
                <a:gd name="adj" fmla="val 50000"/>
              </a:avLst>
            </a:prstTxWarp>
          </a:bodyPr>
          <a:lstStyle/>
          <a:p>
            <a:pPr algn="ctr"/>
            <a:r>
              <a:rPr lang="en-US" sz="2800" b="1" kern="10">
                <a:ln w="12700">
                  <a:solidFill>
                    <a:srgbClr val="3333CC"/>
                  </a:solidFill>
                  <a:round/>
                  <a:headEnd/>
                  <a:tailEnd/>
                </a:ln>
                <a:solidFill>
                  <a:srgbClr val="000080"/>
                </a:solidFill>
                <a:effectLst>
                  <a:outerShdw dist="45791" dir="2021404" algn="ctr" rotWithShape="0">
                    <a:srgbClr val="9999FF"/>
                  </a:outerShdw>
                </a:effectLst>
                <a:latin typeface="UTM Azuki" panose="02040603050506020204" pitchFamily="18" charset="0"/>
                <a:cs typeface="Arial"/>
              </a:rPr>
              <a:t> BÀY TỎ THÁI ĐỘ</a:t>
            </a:r>
          </a:p>
        </p:txBody>
      </p:sp>
      <p:sp>
        <p:nvSpPr>
          <p:cNvPr id="11286" name="Text Box 22"/>
          <p:cNvSpPr txBox="1">
            <a:spLocks noChangeArrowheads="1"/>
          </p:cNvSpPr>
          <p:nvPr/>
        </p:nvSpPr>
        <p:spPr bwMode="auto">
          <a:xfrm>
            <a:off x="1812618" y="2557299"/>
            <a:ext cx="8566769" cy="1015663"/>
          </a:xfrm>
          <a:prstGeom prst="rect">
            <a:avLst/>
          </a:prstGeom>
          <a:noFill/>
          <a:ln w="9525">
            <a:noFill/>
            <a:miter lim="800000"/>
            <a:headEnd/>
            <a:tailEnd/>
          </a:ln>
        </p:spPr>
        <p:txBody>
          <a:bodyPr wrap="square">
            <a:spAutoFit/>
          </a:bodyPr>
          <a:lstStyle/>
          <a:p>
            <a:pPr marL="342900" indent="-342900">
              <a:buFontTx/>
              <a:buAutoNum type="alphaLcParenR"/>
            </a:pPr>
            <a:r>
              <a:rPr lang="en-US" sz="3000" b="1">
                <a:solidFill>
                  <a:srgbClr val="000099"/>
                </a:solidFill>
                <a:latin typeface="Pattaya" panose="00000500000000000000" pitchFamily="2" charset="-34"/>
                <a:cs typeface="Pattaya" panose="00000500000000000000" pitchFamily="2" charset="-34"/>
              </a:rPr>
              <a:t>Chiến tranh không mang lại cuộc sống hạnh phúc cho  con người.</a:t>
            </a:r>
          </a:p>
        </p:txBody>
      </p:sp>
      <p:sp>
        <p:nvSpPr>
          <p:cNvPr id="11287" name="Text Box 23"/>
          <p:cNvSpPr txBox="1">
            <a:spLocks noChangeArrowheads="1"/>
          </p:cNvSpPr>
          <p:nvPr/>
        </p:nvSpPr>
        <p:spPr bwMode="auto">
          <a:xfrm>
            <a:off x="1772578" y="3488827"/>
            <a:ext cx="8057222" cy="1015663"/>
          </a:xfrm>
          <a:prstGeom prst="rect">
            <a:avLst/>
          </a:prstGeom>
          <a:noFill/>
          <a:ln w="9525">
            <a:noFill/>
            <a:miter lim="800000"/>
            <a:headEnd/>
            <a:tailEnd/>
          </a:ln>
        </p:spPr>
        <p:txBody>
          <a:bodyPr wrap="square">
            <a:spAutoFit/>
          </a:bodyPr>
          <a:lstStyle/>
          <a:p>
            <a:pPr marL="342900" indent="-342900"/>
            <a:r>
              <a:rPr lang="en-US" sz="3000" b="1">
                <a:solidFill>
                  <a:srgbClr val="000099"/>
                </a:solidFill>
                <a:latin typeface="Pattaya" panose="00000500000000000000" pitchFamily="2" charset="-34"/>
                <a:cs typeface="Pattaya" panose="00000500000000000000" pitchFamily="2" charset="-34"/>
              </a:rPr>
              <a:t>b) Chỉ trẻ em các nước giàu có mới có quyền được</a:t>
            </a:r>
          </a:p>
          <a:p>
            <a:pPr marL="342900" indent="-342900"/>
            <a:r>
              <a:rPr lang="en-US" sz="3000" b="1">
                <a:solidFill>
                  <a:srgbClr val="000099"/>
                </a:solidFill>
                <a:latin typeface="Pattaya" panose="00000500000000000000" pitchFamily="2" charset="-34"/>
                <a:cs typeface="Pattaya" panose="00000500000000000000" pitchFamily="2" charset="-34"/>
              </a:rPr>
              <a:t> sống trong hòa bình.</a:t>
            </a:r>
          </a:p>
        </p:txBody>
      </p:sp>
      <p:sp>
        <p:nvSpPr>
          <p:cNvPr id="11288" name="Text Box 24"/>
          <p:cNvSpPr txBox="1">
            <a:spLocks noChangeArrowheads="1"/>
          </p:cNvSpPr>
          <p:nvPr/>
        </p:nvSpPr>
        <p:spPr bwMode="auto">
          <a:xfrm>
            <a:off x="1754499" y="4394539"/>
            <a:ext cx="7308411" cy="1015663"/>
          </a:xfrm>
          <a:prstGeom prst="rect">
            <a:avLst/>
          </a:prstGeom>
          <a:noFill/>
          <a:ln w="9525">
            <a:noFill/>
            <a:miter lim="800000"/>
            <a:headEnd/>
            <a:tailEnd/>
          </a:ln>
        </p:spPr>
        <p:txBody>
          <a:bodyPr wrap="none">
            <a:spAutoFit/>
          </a:bodyPr>
          <a:lstStyle/>
          <a:p>
            <a:pPr marL="342900" indent="-342900"/>
            <a:r>
              <a:rPr lang="en-US" sz="3000" b="1">
                <a:solidFill>
                  <a:srgbClr val="000099"/>
                </a:solidFill>
                <a:latin typeface="Pattaya" panose="00000500000000000000" pitchFamily="2" charset="-34"/>
                <a:cs typeface="Pattaya" panose="00000500000000000000" pitchFamily="2" charset="-34"/>
              </a:rPr>
              <a:t>c) Chỉ nhà nước và quân đội mới có trách nhiệm</a:t>
            </a:r>
          </a:p>
          <a:p>
            <a:pPr marL="342900" indent="-342900"/>
            <a:r>
              <a:rPr lang="en-US" sz="3000" b="1">
                <a:solidFill>
                  <a:srgbClr val="000099"/>
                </a:solidFill>
                <a:latin typeface="Pattaya" panose="00000500000000000000" pitchFamily="2" charset="-34"/>
                <a:cs typeface="Pattaya" panose="00000500000000000000" pitchFamily="2" charset="-34"/>
              </a:rPr>
              <a:t> bảo vệ hòa bình.</a:t>
            </a:r>
          </a:p>
        </p:txBody>
      </p:sp>
      <p:sp>
        <p:nvSpPr>
          <p:cNvPr id="11289" name="Text Box 25"/>
          <p:cNvSpPr txBox="1">
            <a:spLocks noChangeArrowheads="1"/>
          </p:cNvSpPr>
          <p:nvPr/>
        </p:nvSpPr>
        <p:spPr bwMode="auto">
          <a:xfrm>
            <a:off x="1810992" y="5308939"/>
            <a:ext cx="7457490" cy="1015663"/>
          </a:xfrm>
          <a:prstGeom prst="rect">
            <a:avLst/>
          </a:prstGeom>
          <a:noFill/>
          <a:ln w="9525">
            <a:noFill/>
            <a:miter lim="800000"/>
            <a:headEnd/>
            <a:tailEnd/>
          </a:ln>
        </p:spPr>
        <p:txBody>
          <a:bodyPr wrap="square">
            <a:spAutoFit/>
          </a:bodyPr>
          <a:lstStyle/>
          <a:p>
            <a:pPr marL="342900" indent="-342900"/>
            <a:r>
              <a:rPr lang="en-US" sz="3000" b="1">
                <a:solidFill>
                  <a:srgbClr val="000099"/>
                </a:solidFill>
                <a:latin typeface="Pattaya" panose="00000500000000000000" pitchFamily="2" charset="-34"/>
                <a:cs typeface="Pattaya" panose="00000500000000000000" pitchFamily="2" charset="-34"/>
              </a:rPr>
              <a:t>d) Những người tiến bộ trên thế giới đều đấu tranh cho hòa bình.</a:t>
            </a:r>
          </a:p>
        </p:txBody>
      </p:sp>
      <p:grpSp>
        <p:nvGrpSpPr>
          <p:cNvPr id="9227" name="Group 30"/>
          <p:cNvGrpSpPr>
            <a:grpSpLocks/>
          </p:cNvGrpSpPr>
          <p:nvPr/>
        </p:nvGrpSpPr>
        <p:grpSpPr bwMode="auto">
          <a:xfrm>
            <a:off x="1524000" y="533400"/>
            <a:ext cx="9144000" cy="457200"/>
            <a:chOff x="0" y="362"/>
            <a:chExt cx="5760" cy="288"/>
          </a:xfrm>
        </p:grpSpPr>
        <p:sp>
          <p:nvSpPr>
            <p:cNvPr id="11295" name="Rectangle 31"/>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9229" name="WordArt 32"/>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9230" name="WordArt 33"/>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
        <p:nvSpPr>
          <p:cNvPr id="15" name="AutoShape 15">
            <a:extLst>
              <a:ext uri="{FF2B5EF4-FFF2-40B4-BE49-F238E27FC236}">
                <a16:creationId xmlns:a16="http://schemas.microsoft.com/office/drawing/2014/main" xmlns="" id="{956B2743-4529-4A09-8B8B-99AACCB3CB79}"/>
              </a:ext>
            </a:extLst>
          </p:cNvPr>
          <p:cNvSpPr>
            <a:spLocks noChangeArrowheads="1"/>
          </p:cNvSpPr>
          <p:nvPr/>
        </p:nvSpPr>
        <p:spPr bwMode="auto">
          <a:xfrm>
            <a:off x="1201392" y="5410200"/>
            <a:ext cx="609600" cy="381000"/>
          </a:xfrm>
          <a:prstGeom prst="wedgeEllipseCallout">
            <a:avLst>
              <a:gd name="adj1" fmla="val -1042"/>
              <a:gd name="adj2" fmla="val 118750"/>
            </a:avLst>
          </a:prstGeom>
          <a:solidFill>
            <a:srgbClr val="FF0066"/>
          </a:solidFill>
          <a:ln w="9525">
            <a:solidFill>
              <a:schemeClr val="tx1"/>
            </a:solidFill>
            <a:miter lim="800000"/>
            <a:headEnd/>
            <a:tailEnd/>
          </a:ln>
        </p:spPr>
        <p:txBody>
          <a:bodyPr/>
          <a:lstStyle/>
          <a:p>
            <a:pPr algn="ctr" eaLnBrk="0" hangingPunct="0"/>
            <a:endParaRPr lang="vi-VN">
              <a:solidFill>
                <a:srgbClr val="FF0000"/>
              </a:solidFill>
              <a:cs typeface="Arial" charset="0"/>
            </a:endParaRPr>
          </a:p>
        </p:txBody>
      </p:sp>
      <p:sp>
        <p:nvSpPr>
          <p:cNvPr id="16" name="AutoShape 16">
            <a:extLst>
              <a:ext uri="{FF2B5EF4-FFF2-40B4-BE49-F238E27FC236}">
                <a16:creationId xmlns:a16="http://schemas.microsoft.com/office/drawing/2014/main" xmlns="" id="{D6F97596-8996-40A7-9EFC-0E6977665518}"/>
              </a:ext>
            </a:extLst>
          </p:cNvPr>
          <p:cNvSpPr>
            <a:spLocks noChangeArrowheads="1"/>
          </p:cNvSpPr>
          <p:nvPr/>
        </p:nvSpPr>
        <p:spPr bwMode="auto">
          <a:xfrm>
            <a:off x="1154254" y="4483437"/>
            <a:ext cx="600245" cy="381000"/>
          </a:xfrm>
          <a:prstGeom prst="wedgeEllipseCallout">
            <a:avLst>
              <a:gd name="adj1" fmla="val 1042"/>
              <a:gd name="adj2" fmla="val 115417"/>
            </a:avLst>
          </a:prstGeom>
          <a:solidFill>
            <a:srgbClr val="0066FF"/>
          </a:solidFill>
          <a:ln w="9525">
            <a:solidFill>
              <a:schemeClr val="tx1"/>
            </a:solidFill>
            <a:miter lim="800000"/>
            <a:headEnd/>
            <a:tailEnd/>
          </a:ln>
        </p:spPr>
        <p:txBody>
          <a:bodyPr/>
          <a:lstStyle/>
          <a:p>
            <a:pPr algn="ctr" eaLnBrk="0" hangingPunct="0"/>
            <a:endParaRPr lang="vi-VN">
              <a:solidFill>
                <a:srgbClr val="FF0000"/>
              </a:solidFill>
              <a:cs typeface="Arial" charset="0"/>
            </a:endParaRPr>
          </a:p>
        </p:txBody>
      </p:sp>
      <p:sp>
        <p:nvSpPr>
          <p:cNvPr id="17" name="AutoShape 17">
            <a:extLst>
              <a:ext uri="{FF2B5EF4-FFF2-40B4-BE49-F238E27FC236}">
                <a16:creationId xmlns:a16="http://schemas.microsoft.com/office/drawing/2014/main" xmlns="" id="{2835A920-B4E8-440F-9FD8-680CEAEECCF2}"/>
              </a:ext>
            </a:extLst>
          </p:cNvPr>
          <p:cNvSpPr>
            <a:spLocks noChangeArrowheads="1"/>
          </p:cNvSpPr>
          <p:nvPr/>
        </p:nvSpPr>
        <p:spPr bwMode="auto">
          <a:xfrm>
            <a:off x="1154252" y="3518237"/>
            <a:ext cx="609600" cy="381000"/>
          </a:xfrm>
          <a:prstGeom prst="wedgeEllipseCallout">
            <a:avLst>
              <a:gd name="adj1" fmla="val 1042"/>
              <a:gd name="adj2" fmla="val 115417"/>
            </a:avLst>
          </a:prstGeom>
          <a:solidFill>
            <a:srgbClr val="0066FF"/>
          </a:solidFill>
          <a:ln w="9525">
            <a:solidFill>
              <a:schemeClr val="tx1"/>
            </a:solidFill>
            <a:miter lim="800000"/>
            <a:headEnd/>
            <a:tailEnd/>
          </a:ln>
        </p:spPr>
        <p:txBody>
          <a:bodyPr/>
          <a:lstStyle/>
          <a:p>
            <a:pPr algn="ctr" eaLnBrk="0" hangingPunct="0"/>
            <a:endParaRPr lang="vi-VN">
              <a:solidFill>
                <a:srgbClr val="FF0000"/>
              </a:solidFill>
              <a:cs typeface="Arial" charset="0"/>
            </a:endParaRPr>
          </a:p>
        </p:txBody>
      </p:sp>
      <p:sp>
        <p:nvSpPr>
          <p:cNvPr id="18" name="AutoShape 18">
            <a:extLst>
              <a:ext uri="{FF2B5EF4-FFF2-40B4-BE49-F238E27FC236}">
                <a16:creationId xmlns:a16="http://schemas.microsoft.com/office/drawing/2014/main" xmlns="" id="{A6E243F9-3D5A-4B48-AA4E-E2A2021D41F0}"/>
              </a:ext>
            </a:extLst>
          </p:cNvPr>
          <p:cNvSpPr>
            <a:spLocks noChangeArrowheads="1"/>
          </p:cNvSpPr>
          <p:nvPr/>
        </p:nvSpPr>
        <p:spPr bwMode="auto">
          <a:xfrm>
            <a:off x="1154252" y="2641937"/>
            <a:ext cx="609600" cy="381000"/>
          </a:xfrm>
          <a:prstGeom prst="wedgeEllipseCallout">
            <a:avLst>
              <a:gd name="adj1" fmla="val -1042"/>
              <a:gd name="adj2" fmla="val 118750"/>
            </a:avLst>
          </a:prstGeom>
          <a:solidFill>
            <a:srgbClr val="FF0066"/>
          </a:solidFill>
          <a:ln w="9525">
            <a:solidFill>
              <a:schemeClr val="tx1"/>
            </a:solidFill>
            <a:miter lim="800000"/>
            <a:headEnd/>
            <a:tailEnd/>
          </a:ln>
        </p:spPr>
        <p:txBody>
          <a:bodyPr/>
          <a:lstStyle/>
          <a:p>
            <a:pPr algn="ctr" eaLnBrk="0" hangingPunct="0"/>
            <a:endParaRPr lang="vi-VN">
              <a:solidFill>
                <a:srgbClr val="FF0000"/>
              </a:solidFill>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blinds(horizontal)">
                                      <p:cBhvr>
                                        <p:cTn id="7" dur="500"/>
                                        <p:tgtEl>
                                          <p:spTgt spid="112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86"/>
                                        </p:tgtEl>
                                        <p:attrNameLst>
                                          <p:attrName>style.visibility</p:attrName>
                                        </p:attrNameLst>
                                      </p:cBhvr>
                                      <p:to>
                                        <p:strVal val="visible"/>
                                      </p:to>
                                    </p:set>
                                    <p:animEffect transition="in" filter="box(in)">
                                      <p:cBhvr>
                                        <p:cTn id="12" dur="500"/>
                                        <p:tgtEl>
                                          <p:spTgt spid="11286"/>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1287"/>
                                        </p:tgtEl>
                                        <p:attrNameLst>
                                          <p:attrName>style.visibility</p:attrName>
                                        </p:attrNameLst>
                                      </p:cBhvr>
                                      <p:to>
                                        <p:strVal val="visible"/>
                                      </p:to>
                                    </p:set>
                                    <p:animEffect transition="in" filter="checkerboard(across)">
                                      <p:cBhvr>
                                        <p:cTn id="16" dur="500"/>
                                        <p:tgtEl>
                                          <p:spTgt spid="11287"/>
                                        </p:tgtEl>
                                      </p:cBhvr>
                                    </p:animEffect>
                                  </p:childTnLst>
                                </p:cTn>
                              </p:par>
                            </p:childTnLst>
                          </p:cTn>
                        </p:par>
                        <p:par>
                          <p:cTn id="17" fill="hold">
                            <p:stCondLst>
                              <p:cond delay="1000"/>
                            </p:stCondLst>
                            <p:childTnLst>
                              <p:par>
                                <p:cTn id="18" presetID="8" presetClass="entr" presetSubtype="16" fill="hold" grpId="0" nodeType="afterEffect">
                                  <p:stCondLst>
                                    <p:cond delay="0"/>
                                  </p:stCondLst>
                                  <p:childTnLst>
                                    <p:set>
                                      <p:cBhvr>
                                        <p:cTn id="19" dur="1" fill="hold">
                                          <p:stCondLst>
                                            <p:cond delay="0"/>
                                          </p:stCondLst>
                                        </p:cTn>
                                        <p:tgtEl>
                                          <p:spTgt spid="11288"/>
                                        </p:tgtEl>
                                        <p:attrNameLst>
                                          <p:attrName>style.visibility</p:attrName>
                                        </p:attrNameLst>
                                      </p:cBhvr>
                                      <p:to>
                                        <p:strVal val="visible"/>
                                      </p:to>
                                    </p:set>
                                    <p:animEffect transition="in" filter="diamond(in)">
                                      <p:cBhvr>
                                        <p:cTn id="20" dur="500"/>
                                        <p:tgtEl>
                                          <p:spTgt spid="11288"/>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1289"/>
                                        </p:tgtEl>
                                        <p:attrNameLst>
                                          <p:attrName>style.visibility</p:attrName>
                                        </p:attrNameLst>
                                      </p:cBhvr>
                                      <p:to>
                                        <p:strVal val="visible"/>
                                      </p:to>
                                    </p:set>
                                    <p:anim calcmode="lin" valueType="num">
                                      <p:cBhvr additive="base">
                                        <p:cTn id="24" dur="500" fill="hold"/>
                                        <p:tgtEl>
                                          <p:spTgt spid="11289"/>
                                        </p:tgtEl>
                                        <p:attrNameLst>
                                          <p:attrName>ppt_x</p:attrName>
                                        </p:attrNameLst>
                                      </p:cBhvr>
                                      <p:tavLst>
                                        <p:tav tm="0">
                                          <p:val>
                                            <p:strVal val="#ppt_x"/>
                                          </p:val>
                                        </p:tav>
                                        <p:tav tm="100000">
                                          <p:val>
                                            <p:strVal val="#ppt_x"/>
                                          </p:val>
                                        </p:tav>
                                      </p:tavLst>
                                    </p:anim>
                                    <p:anim calcmode="lin" valueType="num">
                                      <p:cBhvr additive="base">
                                        <p:cTn id="25" dur="500" fill="hold"/>
                                        <p:tgtEl>
                                          <p:spTgt spid="1128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86" grpId="0"/>
      <p:bldP spid="11287" grpId="0"/>
      <p:bldP spid="11288" grpId="0"/>
      <p:bldP spid="11289" grpId="0"/>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2133600" y="1905000"/>
            <a:ext cx="1981200" cy="228600"/>
          </a:xfrm>
          <a:prstGeom prst="rect">
            <a:avLst/>
          </a:prstGeom>
        </p:spPr>
        <p:txBody>
          <a:bodyPr wrap="none" fromWordArt="1">
            <a:prstTxWarp prst="textPlain">
              <a:avLst>
                <a:gd name="adj" fmla="val 50000"/>
              </a:avLst>
            </a:prstTxWarp>
          </a:bodyPr>
          <a:lstStyle/>
          <a:p>
            <a:pPr algn="ctr"/>
            <a:r>
              <a:rPr lang="en-US" sz="3600" b="1" kern="10">
                <a:ln w="12700">
                  <a:solidFill>
                    <a:schemeClr val="accent2"/>
                  </a:solidFill>
                  <a:round/>
                  <a:headEnd/>
                  <a:tailEnd/>
                </a:ln>
                <a:solidFill>
                  <a:schemeClr val="accent2"/>
                </a:solidFill>
                <a:effectLst>
                  <a:outerShdw dist="45791" dir="2021404" algn="ctr" rotWithShape="0">
                    <a:srgbClr val="9999FF"/>
                  </a:outerShdw>
                </a:effectLst>
                <a:latin typeface="UTM Azuki" panose="02040603050506020204" pitchFamily="18" charset="0"/>
                <a:cs typeface="Arial"/>
              </a:rPr>
              <a:t>BÀI TẬP 2:</a:t>
            </a:r>
          </a:p>
        </p:txBody>
      </p:sp>
      <p:grpSp>
        <p:nvGrpSpPr>
          <p:cNvPr id="12291" name="Group 5"/>
          <p:cNvGrpSpPr>
            <a:grpSpLocks/>
          </p:cNvGrpSpPr>
          <p:nvPr/>
        </p:nvGrpSpPr>
        <p:grpSpPr bwMode="auto">
          <a:xfrm>
            <a:off x="1524000" y="658816"/>
            <a:ext cx="9144000" cy="407987"/>
            <a:chOff x="0" y="624"/>
            <a:chExt cx="5760" cy="257"/>
          </a:xfrm>
        </p:grpSpPr>
        <p:sp>
          <p:nvSpPr>
            <p:cNvPr id="65542" name="Rectangle 6"/>
            <p:cNvSpPr>
              <a:spLocks noChangeArrowheads="1"/>
            </p:cNvSpPr>
            <p:nvPr/>
          </p:nvSpPr>
          <p:spPr bwMode="auto">
            <a:xfrm>
              <a:off x="0" y="62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2302" name="WordArt 7"/>
            <p:cNvSpPr>
              <a:spLocks noChangeArrowheads="1" noChangeShapeType="1" noTextEdit="1"/>
            </p:cNvSpPr>
            <p:nvPr/>
          </p:nvSpPr>
          <p:spPr bwMode="auto">
            <a:xfrm>
              <a:off x="382" y="683"/>
              <a:ext cx="1378" cy="133"/>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Arial"/>
                  <a:cs typeface="Arial"/>
                </a:rPr>
                <a:t>ĐẠO ĐỨC : </a:t>
              </a:r>
            </a:p>
          </p:txBody>
        </p:sp>
        <p:sp>
          <p:nvSpPr>
            <p:cNvPr id="12303" name="WordArt 8"/>
            <p:cNvSpPr>
              <a:spLocks noChangeArrowheads="1" noChangeShapeType="1" noTextEdit="1"/>
            </p:cNvSpPr>
            <p:nvPr/>
          </p:nvSpPr>
          <p:spPr bwMode="auto">
            <a:xfrm>
              <a:off x="2030" y="672"/>
              <a:ext cx="1570" cy="192"/>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Arial"/>
                  <a:cs typeface="Arial"/>
                </a:rPr>
                <a:t>Em yêu hòa bình </a:t>
              </a:r>
            </a:p>
          </p:txBody>
        </p:sp>
      </p:grpSp>
      <p:sp>
        <p:nvSpPr>
          <p:cNvPr id="12292" name="Text Box 10"/>
          <p:cNvSpPr txBox="1">
            <a:spLocks noChangeArrowheads="1"/>
          </p:cNvSpPr>
          <p:nvPr/>
        </p:nvSpPr>
        <p:spPr bwMode="auto">
          <a:xfrm>
            <a:off x="4327527" y="1717678"/>
            <a:ext cx="6054863" cy="830997"/>
          </a:xfrm>
          <a:prstGeom prst="rect">
            <a:avLst/>
          </a:prstGeom>
          <a:noFill/>
          <a:ln w="9525">
            <a:noFill/>
            <a:miter lim="800000"/>
            <a:headEnd/>
            <a:tailEnd/>
          </a:ln>
        </p:spPr>
        <p:txBody>
          <a:bodyPr wrap="none">
            <a:spAutoFit/>
          </a:bodyPr>
          <a:lstStyle/>
          <a:p>
            <a:r>
              <a:rPr lang="en-US" sz="2400" b="1">
                <a:solidFill>
                  <a:srgbClr val="0000FF"/>
                </a:solidFill>
                <a:latin typeface="UTM Androgyne" panose="02040603050506020204" pitchFamily="18" charset="0"/>
              </a:rPr>
              <a:t>Những hành động, việc làm nào dưới đây </a:t>
            </a:r>
          </a:p>
          <a:p>
            <a:r>
              <a:rPr lang="en-US" sz="2400" b="1">
                <a:solidFill>
                  <a:srgbClr val="0000FF"/>
                </a:solidFill>
                <a:latin typeface="UTM Androgyne" panose="02040603050506020204" pitchFamily="18" charset="0"/>
              </a:rPr>
              <a:t>thể hiện lòng yêu hòa bình? </a:t>
            </a:r>
          </a:p>
        </p:txBody>
      </p:sp>
      <p:sp>
        <p:nvSpPr>
          <p:cNvPr id="12293" name="Text Box 11"/>
          <p:cNvSpPr txBox="1">
            <a:spLocks noChangeArrowheads="1"/>
          </p:cNvSpPr>
          <p:nvPr/>
        </p:nvSpPr>
        <p:spPr bwMode="auto">
          <a:xfrm>
            <a:off x="1730517" y="2684504"/>
            <a:ext cx="7045518" cy="553998"/>
          </a:xfrm>
          <a:prstGeom prst="rect">
            <a:avLst/>
          </a:prstGeom>
          <a:noFill/>
          <a:ln w="9525">
            <a:noFill/>
            <a:miter lim="800000"/>
            <a:headEnd/>
            <a:tailEnd/>
          </a:ln>
        </p:spPr>
        <p:txBody>
          <a:bodyPr wrap="none">
            <a:spAutoFit/>
          </a:bodyPr>
          <a:lstStyle/>
          <a:p>
            <a:r>
              <a:rPr lang="en-US" sz="3000" b="1">
                <a:solidFill>
                  <a:srgbClr val="0000FF"/>
                </a:solidFill>
                <a:latin typeface="Pattaya" panose="00000500000000000000" pitchFamily="2" charset="-34"/>
                <a:cs typeface="Pattaya" panose="00000500000000000000" pitchFamily="2" charset="-34"/>
              </a:rPr>
              <a:t>a) Thích chơi và cổ vũ cho các trò chơi bạo lực.</a:t>
            </a:r>
          </a:p>
        </p:txBody>
      </p:sp>
      <p:sp>
        <p:nvSpPr>
          <p:cNvPr id="12294" name="Text Box 12"/>
          <p:cNvSpPr txBox="1">
            <a:spLocks noChangeArrowheads="1"/>
          </p:cNvSpPr>
          <p:nvPr/>
        </p:nvSpPr>
        <p:spPr bwMode="auto">
          <a:xfrm>
            <a:off x="1746394" y="3217904"/>
            <a:ext cx="8619667" cy="553998"/>
          </a:xfrm>
          <a:prstGeom prst="rect">
            <a:avLst/>
          </a:prstGeom>
          <a:noFill/>
          <a:ln w="9525">
            <a:noFill/>
            <a:miter lim="800000"/>
            <a:headEnd/>
            <a:tailEnd/>
          </a:ln>
        </p:spPr>
        <p:txBody>
          <a:bodyPr wrap="none">
            <a:spAutoFit/>
          </a:bodyPr>
          <a:lstStyle/>
          <a:p>
            <a:r>
              <a:rPr lang="en-US" sz="3000" b="1">
                <a:solidFill>
                  <a:srgbClr val="0000FF"/>
                </a:solidFill>
                <a:latin typeface="Pattaya" panose="00000500000000000000" pitchFamily="2" charset="-34"/>
                <a:cs typeface="Pattaya" panose="00000500000000000000" pitchFamily="2" charset="-34"/>
              </a:rPr>
              <a:t>b) Biết thương lượng, đối thoại để giải quyết mâu thuẫn.</a:t>
            </a:r>
          </a:p>
        </p:txBody>
      </p:sp>
      <p:sp>
        <p:nvSpPr>
          <p:cNvPr id="12295" name="Text Box 13"/>
          <p:cNvSpPr txBox="1">
            <a:spLocks noChangeArrowheads="1"/>
          </p:cNvSpPr>
          <p:nvPr/>
        </p:nvSpPr>
        <p:spPr bwMode="auto">
          <a:xfrm>
            <a:off x="1746392" y="3789402"/>
            <a:ext cx="6644768" cy="553998"/>
          </a:xfrm>
          <a:prstGeom prst="rect">
            <a:avLst/>
          </a:prstGeom>
          <a:noFill/>
          <a:ln w="9525">
            <a:noFill/>
            <a:miter lim="800000"/>
            <a:headEnd/>
            <a:tailEnd/>
          </a:ln>
        </p:spPr>
        <p:txBody>
          <a:bodyPr wrap="none">
            <a:spAutoFit/>
          </a:bodyPr>
          <a:lstStyle/>
          <a:p>
            <a:r>
              <a:rPr lang="en-US" sz="3000" b="1">
                <a:solidFill>
                  <a:srgbClr val="0000FF"/>
                </a:solidFill>
                <a:latin typeface="Pattaya" panose="00000500000000000000" pitchFamily="2" charset="-34"/>
                <a:cs typeface="Pattaya" panose="00000500000000000000" pitchFamily="2" charset="-34"/>
              </a:rPr>
              <a:t>c) Đoàn kết, hữu nghị với các dân tộc khác.</a:t>
            </a:r>
          </a:p>
        </p:txBody>
      </p:sp>
      <p:sp>
        <p:nvSpPr>
          <p:cNvPr id="12296" name="Text Box 14"/>
          <p:cNvSpPr txBox="1">
            <a:spLocks noChangeArrowheads="1"/>
          </p:cNvSpPr>
          <p:nvPr/>
        </p:nvSpPr>
        <p:spPr bwMode="auto">
          <a:xfrm>
            <a:off x="1746392" y="4322802"/>
            <a:ext cx="5851282" cy="553998"/>
          </a:xfrm>
          <a:prstGeom prst="rect">
            <a:avLst/>
          </a:prstGeom>
          <a:noFill/>
          <a:ln w="9525">
            <a:noFill/>
            <a:miter lim="800000"/>
            <a:headEnd/>
            <a:tailEnd/>
          </a:ln>
        </p:spPr>
        <p:txBody>
          <a:bodyPr wrap="none">
            <a:spAutoFit/>
          </a:bodyPr>
          <a:lstStyle/>
          <a:p>
            <a:r>
              <a:rPr lang="en-US" sz="3000" b="1">
                <a:solidFill>
                  <a:srgbClr val="0000FF"/>
                </a:solidFill>
                <a:latin typeface="Pattaya" panose="00000500000000000000" pitchFamily="2" charset="-34"/>
                <a:cs typeface="Pattaya" panose="00000500000000000000" pitchFamily="2" charset="-34"/>
              </a:rPr>
              <a:t>d) Thích dùng bạo lực với người khác.</a:t>
            </a:r>
          </a:p>
        </p:txBody>
      </p:sp>
      <p:grpSp>
        <p:nvGrpSpPr>
          <p:cNvPr id="12297" name="Group 15"/>
          <p:cNvGrpSpPr>
            <a:grpSpLocks/>
          </p:cNvGrpSpPr>
          <p:nvPr/>
        </p:nvGrpSpPr>
        <p:grpSpPr bwMode="auto">
          <a:xfrm>
            <a:off x="1524000" y="574675"/>
            <a:ext cx="9144000" cy="457200"/>
            <a:chOff x="0" y="362"/>
            <a:chExt cx="5760" cy="288"/>
          </a:xfrm>
        </p:grpSpPr>
        <p:sp>
          <p:nvSpPr>
            <p:cNvPr id="65552" name="Rectangle 16"/>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2299" name="WordArt 17"/>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12300" name="WordArt 18"/>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2294"/>
                                        </p:tgtEl>
                                        <p:attrNameLst>
                                          <p:attrName>style.color</p:attrName>
                                        </p:attrNameLst>
                                      </p:cBhvr>
                                      <p:to>
                                        <p:clrVal>
                                          <a:srgbClr val="FF0066"/>
                                        </p:clrVal>
                                      </p:to>
                                    </p:set>
                                    <p:set>
                                      <p:cBhvr>
                                        <p:cTn id="7" dur="500" fill="hold"/>
                                        <p:tgtEl>
                                          <p:spTgt spid="12294"/>
                                        </p:tgtEl>
                                        <p:attrNameLst>
                                          <p:attrName>fillcolor</p:attrName>
                                        </p:attrNameLst>
                                      </p:cBhvr>
                                      <p:to>
                                        <p:clrVal>
                                          <a:srgbClr val="FF0066"/>
                                        </p:clrVal>
                                      </p:to>
                                    </p:set>
                                    <p:set>
                                      <p:cBhvr>
                                        <p:cTn id="8" dur="500" fill="hold"/>
                                        <p:tgtEl>
                                          <p:spTgt spid="1229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2295"/>
                                        </p:tgtEl>
                                        <p:attrNameLst>
                                          <p:attrName>style.color</p:attrName>
                                        </p:attrNameLst>
                                      </p:cBhvr>
                                      <p:to>
                                        <p:clrVal>
                                          <a:srgbClr val="FF0066"/>
                                        </p:clrVal>
                                      </p:to>
                                    </p:set>
                                    <p:set>
                                      <p:cBhvr>
                                        <p:cTn id="13" dur="500" fill="hold"/>
                                        <p:tgtEl>
                                          <p:spTgt spid="12295"/>
                                        </p:tgtEl>
                                        <p:attrNameLst>
                                          <p:attrName>fillcolor</p:attrName>
                                        </p:attrNameLst>
                                      </p:cBhvr>
                                      <p:to>
                                        <p:clrVal>
                                          <a:srgbClr val="FF0066"/>
                                        </p:clrVal>
                                      </p:to>
                                    </p:set>
                                    <p:set>
                                      <p:cBhvr>
                                        <p:cTn id="14" dur="500" fill="hold"/>
                                        <p:tgtEl>
                                          <p:spTgt spid="122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2"/>
          <p:cNvSpPr>
            <a:spLocks noChangeArrowheads="1" noChangeShapeType="1" noTextEdit="1"/>
          </p:cNvSpPr>
          <p:nvPr/>
        </p:nvSpPr>
        <p:spPr bwMode="auto">
          <a:xfrm>
            <a:off x="2057400" y="1447800"/>
            <a:ext cx="2133600" cy="304800"/>
          </a:xfrm>
          <a:prstGeom prst="rect">
            <a:avLst/>
          </a:prstGeom>
        </p:spPr>
        <p:txBody>
          <a:bodyPr wrap="none" fromWordArt="1">
            <a:prstTxWarp prst="textPlain">
              <a:avLst>
                <a:gd name="adj" fmla="val 50000"/>
              </a:avLst>
            </a:prstTxWarp>
          </a:bodyPr>
          <a:lstStyle/>
          <a:p>
            <a:pPr algn="ctr"/>
            <a:r>
              <a:rPr lang="en-US" sz="3600" b="1" kern="10">
                <a:ln w="12700">
                  <a:solidFill>
                    <a:srgbClr val="FF6600"/>
                  </a:solidFill>
                  <a:round/>
                  <a:headEnd/>
                  <a:tailEnd/>
                </a:ln>
                <a:solidFill>
                  <a:srgbClr val="FF0000"/>
                </a:solidFill>
                <a:effectLst>
                  <a:outerShdw dist="45791" dir="2021404" algn="ctr" rotWithShape="0">
                    <a:srgbClr val="9999FF"/>
                  </a:outerShdw>
                </a:effectLst>
                <a:latin typeface="UTM Androgyne" panose="02040603050506020204" pitchFamily="18" charset="0"/>
                <a:cs typeface="Arial"/>
              </a:rPr>
              <a:t> HOẠT ĐỘNG 3:</a:t>
            </a:r>
          </a:p>
        </p:txBody>
      </p:sp>
      <p:sp>
        <p:nvSpPr>
          <p:cNvPr id="14339" name="WordArt 4"/>
          <p:cNvSpPr>
            <a:spLocks noChangeArrowheads="1" noChangeShapeType="1" noTextEdit="1"/>
          </p:cNvSpPr>
          <p:nvPr/>
        </p:nvSpPr>
        <p:spPr bwMode="auto">
          <a:xfrm>
            <a:off x="2286000" y="1981200"/>
            <a:ext cx="1981200" cy="228600"/>
          </a:xfrm>
          <a:prstGeom prst="rect">
            <a:avLst/>
          </a:prstGeom>
        </p:spPr>
        <p:txBody>
          <a:bodyPr wrap="none" fromWordArt="1">
            <a:prstTxWarp prst="textPlain">
              <a:avLst>
                <a:gd name="adj" fmla="val 50000"/>
              </a:avLst>
            </a:prstTxWarp>
          </a:bodyPr>
          <a:lstStyle/>
          <a:p>
            <a:pPr algn="ctr"/>
            <a:r>
              <a:rPr lang="en-US" sz="3600" b="1" kern="10">
                <a:ln w="12700">
                  <a:solidFill>
                    <a:schemeClr val="accent2"/>
                  </a:solidFill>
                  <a:round/>
                  <a:headEnd/>
                  <a:tailEnd/>
                </a:ln>
                <a:solidFill>
                  <a:schemeClr val="accent2"/>
                </a:solidFill>
                <a:effectLst>
                  <a:outerShdw dist="45791" dir="2021404" algn="ctr" rotWithShape="0">
                    <a:srgbClr val="9999FF"/>
                  </a:outerShdw>
                </a:effectLst>
                <a:latin typeface="UTM Azuki" panose="02040603050506020204" pitchFamily="18" charset="0"/>
                <a:cs typeface="Arial"/>
              </a:rPr>
              <a:t>BÀI TẬP 3:</a:t>
            </a:r>
          </a:p>
        </p:txBody>
      </p:sp>
      <p:sp>
        <p:nvSpPr>
          <p:cNvPr id="14340" name="Text Box 5"/>
          <p:cNvSpPr txBox="1">
            <a:spLocks noChangeArrowheads="1"/>
          </p:cNvSpPr>
          <p:nvPr/>
        </p:nvSpPr>
        <p:spPr bwMode="auto">
          <a:xfrm>
            <a:off x="1828800" y="2667000"/>
            <a:ext cx="8610600" cy="3554819"/>
          </a:xfrm>
          <a:prstGeom prst="rect">
            <a:avLst/>
          </a:prstGeom>
          <a:noFill/>
          <a:ln w="9525">
            <a:noFill/>
            <a:miter lim="800000"/>
            <a:headEnd/>
            <a:tailEnd/>
          </a:ln>
        </p:spPr>
        <p:txBody>
          <a:bodyPr>
            <a:spAutoFit/>
          </a:bodyPr>
          <a:lstStyle/>
          <a:p>
            <a:pPr marL="342900" indent="-342900" algn="just">
              <a:buFontTx/>
              <a:buAutoNum type="alphaLcParenR"/>
            </a:pPr>
            <a:r>
              <a:rPr lang="en-US" sz="2500" b="1">
                <a:solidFill>
                  <a:srgbClr val="0000FF"/>
                </a:solidFill>
                <a:latin typeface="Pattaya" panose="00000500000000000000" pitchFamily="2" charset="-34"/>
                <a:cs typeface="Pattaya" panose="00000500000000000000" pitchFamily="2" charset="-34"/>
              </a:rPr>
              <a:t>Đi bộ vì hòa bình.</a:t>
            </a:r>
          </a:p>
          <a:p>
            <a:pPr marL="342900" indent="-342900" algn="just">
              <a:buFontTx/>
              <a:buAutoNum type="alphaLcParenR"/>
            </a:pPr>
            <a:r>
              <a:rPr lang="en-US" sz="2500" b="1">
                <a:solidFill>
                  <a:srgbClr val="0000FF"/>
                </a:solidFill>
                <a:latin typeface="Pattaya" panose="00000500000000000000" pitchFamily="2" charset="-34"/>
                <a:cs typeface="Pattaya" panose="00000500000000000000" pitchFamily="2" charset="-34"/>
              </a:rPr>
              <a:t>Vẽ tranh về chủ đề “Em yêu hòa bình”.</a:t>
            </a:r>
          </a:p>
          <a:p>
            <a:pPr marL="342900" indent="-342900" algn="just"/>
            <a:r>
              <a:rPr lang="en-US" sz="2500" b="1">
                <a:solidFill>
                  <a:srgbClr val="0000FF"/>
                </a:solidFill>
                <a:latin typeface="Pattaya" panose="00000500000000000000" pitchFamily="2" charset="-34"/>
                <a:cs typeface="Pattaya" panose="00000500000000000000" pitchFamily="2" charset="-34"/>
              </a:rPr>
              <a:t>c) Diễn đàn “Trẻ em vì một thế giới không có chiến tranh.”</a:t>
            </a:r>
          </a:p>
          <a:p>
            <a:pPr marL="342900" indent="-342900" algn="just"/>
            <a:r>
              <a:rPr lang="en-US" sz="2500" b="1">
                <a:solidFill>
                  <a:srgbClr val="0000FF"/>
                </a:solidFill>
                <a:latin typeface="Pattaya" panose="00000500000000000000" pitchFamily="2" charset="-34"/>
                <a:cs typeface="Pattaya" panose="00000500000000000000" pitchFamily="2" charset="-34"/>
              </a:rPr>
              <a:t>d) Mít tinh, lấy chữ kí phản đối chiến tranh xâm lược.</a:t>
            </a:r>
          </a:p>
          <a:p>
            <a:pPr marL="342900" indent="-342900" algn="just"/>
            <a:r>
              <a:rPr lang="en-US" sz="2500" b="1">
                <a:solidFill>
                  <a:srgbClr val="0000FF"/>
                </a:solidFill>
                <a:latin typeface="Pattaya" panose="00000500000000000000" pitchFamily="2" charset="-34"/>
                <a:cs typeface="Pattaya" panose="00000500000000000000" pitchFamily="2" charset="-34"/>
              </a:rPr>
              <a:t>đ) Viết thư, gửi quà ủng hộ trẻ em và nhân dân các vùng </a:t>
            </a:r>
          </a:p>
          <a:p>
            <a:pPr marL="342900" indent="-342900" algn="just"/>
            <a:r>
              <a:rPr lang="en-US" sz="2500" b="1">
                <a:solidFill>
                  <a:srgbClr val="0000FF"/>
                </a:solidFill>
                <a:latin typeface="Pattaya" panose="00000500000000000000" pitchFamily="2" charset="-34"/>
                <a:cs typeface="Pattaya" panose="00000500000000000000" pitchFamily="2" charset="-34"/>
              </a:rPr>
              <a:t>có chiến tranh.</a:t>
            </a:r>
          </a:p>
          <a:p>
            <a:pPr marL="342900" indent="-342900" algn="just"/>
            <a:r>
              <a:rPr lang="en-US" sz="2500" b="1">
                <a:solidFill>
                  <a:srgbClr val="0000FF"/>
                </a:solidFill>
                <a:latin typeface="Pattaya" panose="00000500000000000000" pitchFamily="2" charset="-34"/>
                <a:cs typeface="Pattaya" panose="00000500000000000000" pitchFamily="2" charset="-34"/>
              </a:rPr>
              <a:t>e) Giao lưu với thiếu nhi quốc tế.</a:t>
            </a:r>
          </a:p>
          <a:p>
            <a:pPr marL="342900" indent="-342900" algn="just"/>
            <a:r>
              <a:rPr lang="en-US" sz="2500" b="1">
                <a:solidFill>
                  <a:srgbClr val="0000FF"/>
                </a:solidFill>
                <a:latin typeface="Pattaya" panose="00000500000000000000" pitchFamily="2" charset="-34"/>
                <a:cs typeface="Pattaya" panose="00000500000000000000" pitchFamily="2" charset="-34"/>
              </a:rPr>
              <a:t>g) Viết thư kết bạn với thiếu nhi các địa phương khác, các </a:t>
            </a:r>
          </a:p>
          <a:p>
            <a:pPr marL="342900" indent="-342900" algn="just"/>
            <a:r>
              <a:rPr lang="en-US" sz="2500" b="1">
                <a:solidFill>
                  <a:srgbClr val="0000FF"/>
                </a:solidFill>
                <a:latin typeface="Pattaya" panose="00000500000000000000" pitchFamily="2" charset="-34"/>
                <a:cs typeface="Pattaya" panose="00000500000000000000" pitchFamily="2" charset="-34"/>
              </a:rPr>
              <a:t>nước khác.</a:t>
            </a:r>
          </a:p>
        </p:txBody>
      </p:sp>
      <p:sp>
        <p:nvSpPr>
          <p:cNvPr id="14341" name="Text Box 11"/>
          <p:cNvSpPr txBox="1">
            <a:spLocks noChangeArrowheads="1"/>
          </p:cNvSpPr>
          <p:nvPr/>
        </p:nvSpPr>
        <p:spPr bwMode="auto">
          <a:xfrm>
            <a:off x="4419600" y="1905003"/>
            <a:ext cx="6059672" cy="830997"/>
          </a:xfrm>
          <a:prstGeom prst="rect">
            <a:avLst/>
          </a:prstGeom>
          <a:noFill/>
          <a:ln w="9525">
            <a:noFill/>
            <a:miter lim="800000"/>
            <a:headEnd/>
            <a:tailEnd/>
          </a:ln>
        </p:spPr>
        <p:txBody>
          <a:bodyPr wrap="none">
            <a:spAutoFit/>
          </a:bodyPr>
          <a:lstStyle/>
          <a:p>
            <a:pPr algn="just"/>
            <a:r>
              <a:rPr lang="en-US" sz="2400" b="1">
                <a:solidFill>
                  <a:srgbClr val="000099"/>
                </a:solidFill>
                <a:latin typeface="UTM Androgyne" panose="02040603050506020204" pitchFamily="18" charset="0"/>
              </a:rPr>
              <a:t>Em biết những hoạt động vì hòa bình nào </a:t>
            </a:r>
          </a:p>
          <a:p>
            <a:pPr algn="just"/>
            <a:r>
              <a:rPr lang="en-US" sz="2400" b="1">
                <a:solidFill>
                  <a:srgbClr val="000099"/>
                </a:solidFill>
                <a:latin typeface="UTM Androgyne" panose="02040603050506020204" pitchFamily="18" charset="0"/>
              </a:rPr>
              <a:t>trong các hoạt động dưới đây?</a:t>
            </a:r>
          </a:p>
        </p:txBody>
      </p:sp>
      <p:sp>
        <p:nvSpPr>
          <p:cNvPr id="14342" name="Text Box 15"/>
          <p:cNvSpPr txBox="1">
            <a:spLocks noChangeArrowheads="1"/>
          </p:cNvSpPr>
          <p:nvPr/>
        </p:nvSpPr>
        <p:spPr bwMode="auto">
          <a:xfrm>
            <a:off x="4515708" y="1302455"/>
            <a:ext cx="3236784" cy="523220"/>
          </a:xfrm>
          <a:prstGeom prst="rect">
            <a:avLst/>
          </a:prstGeom>
          <a:noFill/>
          <a:ln w="9525">
            <a:noFill/>
            <a:miter lim="800000"/>
            <a:headEnd/>
            <a:tailEnd/>
          </a:ln>
        </p:spPr>
        <p:txBody>
          <a:bodyPr wrap="none">
            <a:spAutoFit/>
          </a:bodyPr>
          <a:lstStyle/>
          <a:p>
            <a:r>
              <a:rPr lang="en-US" sz="2800" b="1">
                <a:solidFill>
                  <a:srgbClr val="000099"/>
                </a:solidFill>
                <a:latin typeface="UTM Azuki" panose="02040603050506020204" pitchFamily="18" charset="0"/>
              </a:rPr>
              <a:t>HOẠT ĐỘNG CẢ LỚP </a:t>
            </a:r>
          </a:p>
        </p:txBody>
      </p:sp>
      <p:grpSp>
        <p:nvGrpSpPr>
          <p:cNvPr id="14343" name="Group 16"/>
          <p:cNvGrpSpPr>
            <a:grpSpLocks/>
          </p:cNvGrpSpPr>
          <p:nvPr/>
        </p:nvGrpSpPr>
        <p:grpSpPr bwMode="auto">
          <a:xfrm>
            <a:off x="1524000" y="762000"/>
            <a:ext cx="9144000" cy="457200"/>
            <a:chOff x="0" y="362"/>
            <a:chExt cx="5760" cy="288"/>
          </a:xfrm>
        </p:grpSpPr>
        <p:sp>
          <p:nvSpPr>
            <p:cNvPr id="79889" name="Rectangle 17"/>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4350" name="WordArt 18"/>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Arial"/>
                  <a:cs typeface="Arial"/>
                </a:rPr>
                <a:t>ĐẠO ĐỨC : </a:t>
              </a:r>
            </a:p>
          </p:txBody>
        </p:sp>
        <p:sp>
          <p:nvSpPr>
            <p:cNvPr id="14351" name="WordArt 19"/>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Arial"/>
                  <a:cs typeface="Arial"/>
                </a:rPr>
                <a:t>Bài 12: Em yêu hòa bình (tiết 1)</a:t>
              </a:r>
            </a:p>
          </p:txBody>
        </p:sp>
      </p:grpSp>
      <p:sp>
        <p:nvSpPr>
          <p:cNvPr id="14344" name="Line 20"/>
          <p:cNvSpPr>
            <a:spLocks noChangeShapeType="1"/>
          </p:cNvSpPr>
          <p:nvPr/>
        </p:nvSpPr>
        <p:spPr bwMode="auto">
          <a:xfrm>
            <a:off x="1524000" y="1828800"/>
            <a:ext cx="9144000" cy="0"/>
          </a:xfrm>
          <a:prstGeom prst="line">
            <a:avLst/>
          </a:prstGeom>
          <a:noFill/>
          <a:ln w="57150">
            <a:solidFill>
              <a:srgbClr val="0033CC"/>
            </a:solidFill>
            <a:round/>
            <a:headEnd/>
            <a:tailEnd/>
          </a:ln>
        </p:spPr>
        <p:txBody>
          <a:bodyPr/>
          <a:lstStyle/>
          <a:p>
            <a:endParaRPr lang="en-US"/>
          </a:p>
        </p:txBody>
      </p:sp>
      <p:grpSp>
        <p:nvGrpSpPr>
          <p:cNvPr id="14345" name="Group 21"/>
          <p:cNvGrpSpPr>
            <a:grpSpLocks/>
          </p:cNvGrpSpPr>
          <p:nvPr/>
        </p:nvGrpSpPr>
        <p:grpSpPr bwMode="auto">
          <a:xfrm>
            <a:off x="1524000" y="762000"/>
            <a:ext cx="9144000" cy="457200"/>
            <a:chOff x="0" y="362"/>
            <a:chExt cx="5760" cy="288"/>
          </a:xfrm>
        </p:grpSpPr>
        <p:sp>
          <p:nvSpPr>
            <p:cNvPr id="79894" name="Rectangle 22"/>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4347" name="WordArt 23"/>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UTM Azuki" panose="02040603050506020204" pitchFamily="18" charset="0"/>
                  <a:cs typeface="Arial"/>
                </a:rPr>
                <a:t>ĐẠO ĐỨC : </a:t>
              </a:r>
            </a:p>
          </p:txBody>
        </p:sp>
        <p:sp>
          <p:nvSpPr>
            <p:cNvPr id="14348" name="WordArt 24"/>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UTM Androgyne" panose="02040603050506020204" pitchFamily="18" charset="0"/>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p>
        </p:txBody>
      </p:sp>
      <p:sp>
        <p:nvSpPr>
          <p:cNvPr id="15363" name="Rectangle 3"/>
          <p:cNvSpPr>
            <a:spLocks noGrp="1" noChangeArrowheads="1"/>
          </p:cNvSpPr>
          <p:nvPr>
            <p:ph type="body" idx="1"/>
          </p:nvPr>
        </p:nvSpPr>
        <p:spPr>
          <a:xfrm>
            <a:off x="1828800" y="6044067"/>
            <a:ext cx="8534400" cy="609600"/>
          </a:xfrm>
        </p:spPr>
        <p:txBody>
          <a:bodyPr/>
          <a:lstStyle/>
          <a:p>
            <a:pPr marL="0" indent="0" eaLnBrk="1" hangingPunct="1">
              <a:lnSpc>
                <a:spcPct val="90000"/>
              </a:lnSpc>
              <a:buNone/>
            </a:pPr>
            <a:r>
              <a:rPr lang="en-US" sz="4000">
                <a:latin typeface="Pattaya" panose="00000500000000000000" pitchFamily="2" charset="-34"/>
                <a:cs typeface="Pattaya" panose="00000500000000000000" pitchFamily="2" charset="-34"/>
              </a:rPr>
              <a:t>Nhân dân thủ đô Hà Nội đi bộ vì hoà bình</a:t>
            </a:r>
            <a:r>
              <a:rPr lang="en-US" sz="3600">
                <a:latin typeface="Pattaya" panose="00000500000000000000" pitchFamily="2" charset="-34"/>
                <a:cs typeface="Pattaya" panose="00000500000000000000" pitchFamily="2" charset="-34"/>
              </a:rPr>
              <a:t> </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5791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p>
        </p:txBody>
      </p:sp>
      <p:sp>
        <p:nvSpPr>
          <p:cNvPr id="15363" name="Rectangle 3"/>
          <p:cNvSpPr>
            <a:spLocks noGrp="1" noChangeArrowheads="1"/>
          </p:cNvSpPr>
          <p:nvPr>
            <p:ph type="body" idx="1"/>
          </p:nvPr>
        </p:nvSpPr>
        <p:spPr>
          <a:xfrm>
            <a:off x="647700" y="6044067"/>
            <a:ext cx="10896600" cy="609600"/>
          </a:xfrm>
        </p:spPr>
        <p:txBody>
          <a:bodyPr/>
          <a:lstStyle/>
          <a:p>
            <a:pPr marL="0" indent="0" eaLnBrk="1" hangingPunct="1">
              <a:lnSpc>
                <a:spcPct val="90000"/>
              </a:lnSpc>
              <a:buNone/>
            </a:pPr>
            <a:r>
              <a:rPr lang="en-US" sz="4000">
                <a:latin typeface="Pattaya" panose="00000500000000000000" pitchFamily="2" charset="-34"/>
                <a:cs typeface="Pattaya" panose="00000500000000000000" pitchFamily="2" charset="-34"/>
              </a:rPr>
              <a:t>Nhân dân Thế giới phản đối chiến tranh tại Việt Nam</a:t>
            </a:r>
            <a:endParaRPr lang="en-US" sz="3600">
              <a:latin typeface="Pattaya" panose="00000500000000000000" pitchFamily="2" charset="-34"/>
              <a:cs typeface="Pattaya" panose="00000500000000000000" pitchFamily="2" charset="-34"/>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50800"/>
            <a:ext cx="12192000" cy="5689600"/>
          </a:xfrm>
          <a:prstGeom prst="rect">
            <a:avLst/>
          </a:prstGeom>
          <a:noFill/>
          <a:ln w="9525">
            <a:noFill/>
            <a:miter lim="800000"/>
            <a:headEnd/>
            <a:tailEnd/>
          </a:ln>
        </p:spPr>
      </p:pic>
    </p:spTree>
    <p:extLst>
      <p:ext uri="{BB962C8B-B14F-4D97-AF65-F5344CB8AC3E}">
        <p14:creationId xmlns:p14="http://schemas.microsoft.com/office/powerpoint/2010/main" val="3911821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p>
        </p:txBody>
      </p:sp>
      <p:sp>
        <p:nvSpPr>
          <p:cNvPr id="15363" name="Rectangle 3"/>
          <p:cNvSpPr>
            <a:spLocks noGrp="1" noChangeArrowheads="1"/>
          </p:cNvSpPr>
          <p:nvPr>
            <p:ph type="body" idx="1"/>
          </p:nvPr>
        </p:nvSpPr>
        <p:spPr>
          <a:xfrm>
            <a:off x="2152650" y="6044067"/>
            <a:ext cx="7886700" cy="609600"/>
          </a:xfrm>
        </p:spPr>
        <p:txBody>
          <a:bodyPr/>
          <a:lstStyle/>
          <a:p>
            <a:pPr marL="0" indent="0" eaLnBrk="1" hangingPunct="1">
              <a:lnSpc>
                <a:spcPct val="90000"/>
              </a:lnSpc>
              <a:buNone/>
            </a:pPr>
            <a:r>
              <a:rPr lang="en-US" sz="3600">
                <a:latin typeface="Pattaya" panose="00000500000000000000" pitchFamily="2" charset="-34"/>
                <a:cs typeface="Pattaya" panose="00000500000000000000" pitchFamily="2" charset="-34"/>
              </a:rPr>
              <a:t>Sinh viên I-rắc biểu tình chống chiến tranh</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50800"/>
            <a:ext cx="12192000" cy="5689600"/>
          </a:xfrm>
          <a:prstGeom prst="rect">
            <a:avLst/>
          </a:prstGeom>
          <a:noFill/>
          <a:ln w="9525">
            <a:noFill/>
            <a:miter lim="800000"/>
            <a:headEnd/>
            <a:tailEnd/>
          </a:ln>
        </p:spPr>
      </p:pic>
    </p:spTree>
    <p:extLst>
      <p:ext uri="{BB962C8B-B14F-4D97-AF65-F5344CB8AC3E}">
        <p14:creationId xmlns:p14="http://schemas.microsoft.com/office/powerpoint/2010/main" val="704812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p>
        </p:txBody>
      </p:sp>
      <p:sp>
        <p:nvSpPr>
          <p:cNvPr id="15363" name="Rectangle 3"/>
          <p:cNvSpPr>
            <a:spLocks noGrp="1" noChangeArrowheads="1"/>
          </p:cNvSpPr>
          <p:nvPr>
            <p:ph type="body" idx="1"/>
          </p:nvPr>
        </p:nvSpPr>
        <p:spPr>
          <a:xfrm>
            <a:off x="609600" y="5562600"/>
            <a:ext cx="11277600" cy="609600"/>
          </a:xfrm>
        </p:spPr>
        <p:txBody>
          <a:bodyPr/>
          <a:lstStyle/>
          <a:p>
            <a:pPr marL="0" indent="0" algn="ctr" eaLnBrk="1" hangingPunct="1">
              <a:lnSpc>
                <a:spcPct val="90000"/>
              </a:lnSpc>
              <a:buNone/>
            </a:pPr>
            <a:r>
              <a:rPr lang="en-US" sz="3600">
                <a:latin typeface="Pattaya" panose="00000500000000000000" pitchFamily="2" charset="-34"/>
                <a:cs typeface="Pattaya" panose="00000500000000000000" pitchFamily="2" charset="-34"/>
              </a:rPr>
              <a:t>Phó chủ tịch nước Nguyễn Thị Bình và người dân Hà Nội thả chim hòa bình trước lăng Chủ tịch Hồ Chí Minh</a:t>
            </a:r>
          </a:p>
        </p:txBody>
      </p:sp>
      <p:pic>
        <p:nvPicPr>
          <p:cNvPr id="15364"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768" t="2699" r="1248" b="13839"/>
          <a:stretch/>
        </p:blipFill>
        <p:spPr bwMode="auto">
          <a:xfrm>
            <a:off x="0" y="0"/>
            <a:ext cx="12192000" cy="5333999"/>
          </a:xfrm>
          <a:prstGeom prst="rect">
            <a:avLst/>
          </a:prstGeom>
          <a:noFill/>
          <a:ln w="9525">
            <a:noFill/>
            <a:miter lim="800000"/>
            <a:headEnd/>
            <a:tailEnd/>
          </a:ln>
        </p:spPr>
      </p:pic>
    </p:spTree>
    <p:extLst>
      <p:ext uri="{BB962C8B-B14F-4D97-AF65-F5344CB8AC3E}">
        <p14:creationId xmlns:p14="http://schemas.microsoft.com/office/powerpoint/2010/main" val="883587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a chim"/>
          <p:cNvPicPr>
            <a:picLocks noChangeAspect="1" noChangeArrowheads="1"/>
          </p:cNvPicPr>
          <p:nvPr/>
        </p:nvPicPr>
        <p:blipFill>
          <a:blip r:embed="rId3">
            <a:clrChange>
              <a:clrFrom>
                <a:srgbClr val="F4F2F3"/>
              </a:clrFrom>
              <a:clrTo>
                <a:srgbClr val="F4F2F3">
                  <a:alpha val="0"/>
                </a:srgbClr>
              </a:clrTo>
            </a:clrChange>
          </a:blip>
          <a:srcRect/>
          <a:stretch>
            <a:fillRect/>
          </a:stretch>
        </p:blipFill>
        <p:spPr bwMode="auto">
          <a:xfrm>
            <a:off x="1185864" y="1219200"/>
            <a:ext cx="9634537" cy="5638800"/>
          </a:xfrm>
          <a:prstGeom prst="rect">
            <a:avLst/>
          </a:prstGeom>
          <a:noFill/>
          <a:ln w="9525">
            <a:noFill/>
            <a:miter lim="800000"/>
            <a:headEnd/>
            <a:tailEnd/>
          </a:ln>
        </p:spPr>
      </p:pic>
      <p:grpSp>
        <p:nvGrpSpPr>
          <p:cNvPr id="19459" name="Group 6"/>
          <p:cNvGrpSpPr>
            <a:grpSpLocks/>
          </p:cNvGrpSpPr>
          <p:nvPr/>
        </p:nvGrpSpPr>
        <p:grpSpPr bwMode="auto">
          <a:xfrm>
            <a:off x="1524000" y="762000"/>
            <a:ext cx="9144000" cy="457200"/>
            <a:chOff x="0" y="362"/>
            <a:chExt cx="5760" cy="288"/>
          </a:xfrm>
        </p:grpSpPr>
        <p:sp>
          <p:nvSpPr>
            <p:cNvPr id="93191" name="Rectangle 7"/>
            <p:cNvSpPr>
              <a:spLocks noChangeArrowheads="1"/>
            </p:cNvSpPr>
            <p:nvPr/>
          </p:nvSpPr>
          <p:spPr bwMode="auto">
            <a:xfrm>
              <a:off x="0" y="384"/>
              <a:ext cx="5760" cy="257"/>
            </a:xfrm>
            <a:prstGeom prst="rect">
              <a:avLst/>
            </a:prstGeom>
            <a:gradFill rotWithShape="1">
              <a:gsLst>
                <a:gs pos="0">
                  <a:srgbClr val="99CCFF"/>
                </a:gs>
                <a:gs pos="50000">
                  <a:schemeClr val="bg1"/>
                </a:gs>
                <a:gs pos="100000">
                  <a:srgbClr val="99CCFF"/>
                </a:gs>
              </a:gsLst>
              <a:lin ang="5400000" scaled="1"/>
            </a:gradFill>
            <a:ln w="9525" algn="ctr">
              <a:solidFill>
                <a:srgbClr val="99CCFF"/>
              </a:solidFill>
              <a:miter lim="800000"/>
              <a:headEnd/>
              <a:tailEnd/>
            </a:ln>
            <a:effectLst/>
          </p:spPr>
          <p:txBody>
            <a:bodyPr wrap="none" anchor="ctr"/>
            <a:lstStyle/>
            <a:p>
              <a:pPr>
                <a:defRPr/>
              </a:pPr>
              <a:endParaRPr lang="en-US">
                <a:latin typeface="Arial"/>
              </a:endParaRPr>
            </a:p>
          </p:txBody>
        </p:sp>
        <p:sp>
          <p:nvSpPr>
            <p:cNvPr id="19461" name="WordArt 8"/>
            <p:cNvSpPr>
              <a:spLocks noChangeArrowheads="1" noChangeShapeType="1" noTextEdit="1"/>
            </p:cNvSpPr>
            <p:nvPr/>
          </p:nvSpPr>
          <p:spPr bwMode="auto">
            <a:xfrm>
              <a:off x="384" y="432"/>
              <a:ext cx="1378" cy="192"/>
            </a:xfrm>
            <a:prstGeom prst="rect">
              <a:avLst/>
            </a:prstGeom>
          </p:spPr>
          <p:txBody>
            <a:bodyPr wrap="none" fromWordArt="1">
              <a:prstTxWarp prst="textSlantUp">
                <a:avLst>
                  <a:gd name="adj" fmla="val 0"/>
                </a:avLst>
              </a:prstTxWarp>
            </a:bodyPr>
            <a:lstStyle/>
            <a:p>
              <a:pPr algn="ctr"/>
              <a:r>
                <a:rPr lang="en-US" sz="3600" b="1" kern="10">
                  <a:ln w="9525">
                    <a:solidFill>
                      <a:srgbClr val="000080"/>
                    </a:solidFill>
                    <a:round/>
                    <a:headEnd/>
                    <a:tailEnd/>
                  </a:ln>
                  <a:solidFill>
                    <a:srgbClr val="000080"/>
                  </a:solidFill>
                  <a:effectLst>
                    <a:outerShdw dist="53882" dir="2700000" algn="ctr" rotWithShape="0">
                      <a:srgbClr val="9999FF">
                        <a:alpha val="79999"/>
                      </a:srgbClr>
                    </a:outerShdw>
                  </a:effectLst>
                  <a:latin typeface="Arial"/>
                  <a:cs typeface="Arial"/>
                </a:rPr>
                <a:t>ĐẠO ĐỨC : </a:t>
              </a:r>
            </a:p>
          </p:txBody>
        </p:sp>
        <p:sp>
          <p:nvSpPr>
            <p:cNvPr id="19462" name="WordArt 9"/>
            <p:cNvSpPr>
              <a:spLocks noChangeArrowheads="1" noChangeShapeType="1" noTextEdit="1"/>
            </p:cNvSpPr>
            <p:nvPr/>
          </p:nvSpPr>
          <p:spPr bwMode="auto">
            <a:xfrm>
              <a:off x="1913" y="362"/>
              <a:ext cx="3106" cy="288"/>
            </a:xfrm>
            <a:prstGeom prst="rect">
              <a:avLst/>
            </a:prstGeom>
          </p:spPr>
          <p:txBody>
            <a:bodyPr wrap="none" fromWordArt="1">
              <a:prstTxWarp prst="textSlantUp">
                <a:avLst>
                  <a:gd name="adj" fmla="val 0"/>
                </a:avLst>
              </a:prstTxWarp>
            </a:bodyPr>
            <a:lstStyle/>
            <a:p>
              <a:pPr algn="ctr"/>
              <a:r>
                <a:rPr lang="en-US" sz="3600" b="1" kern="10">
                  <a:ln w="9525">
                    <a:solidFill>
                      <a:srgbClr val="CC0000"/>
                    </a:solidFill>
                    <a:round/>
                    <a:headEnd/>
                    <a:tailEnd/>
                  </a:ln>
                  <a:solidFill>
                    <a:srgbClr val="CC0000"/>
                  </a:solidFill>
                  <a:effectLst>
                    <a:outerShdw dist="53882" dir="2700000" algn="ctr" rotWithShape="0">
                      <a:srgbClr val="9999FF">
                        <a:alpha val="79999"/>
                      </a:srgbClr>
                    </a:outerShdw>
                  </a:effectLst>
                  <a:latin typeface="Arial"/>
                  <a:cs typeface="Arial"/>
                </a:rPr>
                <a:t>Bài 12: Em yêu hòa bình (tiết 1)</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12"/>
          <p:cNvSpPr>
            <a:spLocks noChangeArrowheads="1" noChangeShapeType="1" noTextEdit="1"/>
          </p:cNvSpPr>
          <p:nvPr/>
        </p:nvSpPr>
        <p:spPr bwMode="auto">
          <a:xfrm>
            <a:off x="3886200" y="1752600"/>
            <a:ext cx="3886200" cy="609600"/>
          </a:xfrm>
          <a:prstGeom prst="rect">
            <a:avLst/>
          </a:prstGeom>
        </p:spPr>
        <p:txBody>
          <a:bodyPr wrap="none" fromWordArt="1">
            <a:prstTxWarp prst="textPlain">
              <a:avLst>
                <a:gd name="adj" fmla="val 50000"/>
              </a:avLst>
            </a:prstTxWarp>
          </a:bodyPr>
          <a:lstStyle/>
          <a:p>
            <a:pPr algn="ctr"/>
            <a:r>
              <a:rPr lang="vi-VN" sz="3600" b="1" kern="10">
                <a:ln w="12700">
                  <a:solidFill>
                    <a:schemeClr val="folHlin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a:cs typeface="Arial"/>
              </a:rPr>
              <a:t>Hoạt động nối tiếp</a:t>
            </a:r>
            <a:endParaRPr lang="en-US" sz="3600" b="1" kern="10">
              <a:ln w="12700">
                <a:solidFill>
                  <a:schemeClr val="folHlin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a:cs typeface="Arial"/>
            </a:endParaRPr>
          </a:p>
        </p:txBody>
      </p:sp>
      <p:sp>
        <p:nvSpPr>
          <p:cNvPr id="18435" name="Text Box 13"/>
          <p:cNvSpPr txBox="1">
            <a:spLocks noChangeArrowheads="1"/>
          </p:cNvSpPr>
          <p:nvPr/>
        </p:nvSpPr>
        <p:spPr bwMode="auto">
          <a:xfrm>
            <a:off x="2214566" y="2730503"/>
            <a:ext cx="7462837" cy="2308225"/>
          </a:xfrm>
          <a:prstGeom prst="rect">
            <a:avLst/>
          </a:prstGeom>
          <a:noFill/>
          <a:ln w="9525">
            <a:solidFill>
              <a:schemeClr val="accent2"/>
            </a:solidFill>
            <a:miter lim="800000"/>
            <a:headEnd/>
            <a:tailEnd/>
          </a:ln>
        </p:spPr>
        <p:txBody>
          <a:bodyPr>
            <a:spAutoFit/>
          </a:bodyPr>
          <a:lstStyle/>
          <a:p>
            <a:pPr>
              <a:buFontTx/>
              <a:buChar char="-"/>
            </a:pPr>
            <a:r>
              <a:rPr lang="en-US" sz="2400" b="1">
                <a:solidFill>
                  <a:schemeClr val="accent2"/>
                </a:solidFill>
              </a:rPr>
              <a:t>Về nhà sưu tầm tranh, ảnh, bài hát, bài báo về cuộc sống của trẻ em, nhân dân những vùng có chiến tranh, các hoạt động bảo vệ hòa bình, chống chiến tranh của trẻ em Việt Nam và thế giới.</a:t>
            </a:r>
          </a:p>
          <a:p>
            <a:pPr>
              <a:buFontTx/>
              <a:buChar char="-"/>
            </a:pPr>
            <a:r>
              <a:rPr lang="en-US" sz="2400" b="1">
                <a:solidFill>
                  <a:schemeClr val="accent2"/>
                </a:solidFill>
              </a:rPr>
              <a:t> Vẽ tranh về chủ đề “Em yêu hòa bình”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xmlns=""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xmlns="" id="{D98CA951-B3F7-4BEC-A8DD-ACDC14313814}"/>
              </a:ext>
            </a:extLst>
          </p:cNvPr>
          <p:cNvPicPr>
            <a:picLocks noChangeAspect="1"/>
          </p:cNvPicPr>
          <p:nvPr/>
        </p:nvPicPr>
        <p:blipFill rotWithShape="1">
          <a:blip r:embed="rId2"/>
          <a:srcRect b="2969"/>
          <a:stretch/>
        </p:blipFill>
        <p:spPr>
          <a:xfrm>
            <a:off x="838200" y="704765"/>
            <a:ext cx="10628376" cy="5440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238" name="Google Shape;7238;p57"/>
          <p:cNvGrpSpPr/>
          <p:nvPr/>
        </p:nvGrpSpPr>
        <p:grpSpPr>
          <a:xfrm>
            <a:off x="1771372" y="1842725"/>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roup 5">
            <a:extLst>
              <a:ext uri="{FF2B5EF4-FFF2-40B4-BE49-F238E27FC236}">
                <a16:creationId xmlns:a16="http://schemas.microsoft.com/office/drawing/2014/main" xmlns="" id="{E0180CC6-C7A7-E65B-D833-5BD1EF9671BB}"/>
              </a:ext>
            </a:extLst>
          </p:cNvPr>
          <p:cNvGrpSpPr/>
          <p:nvPr/>
        </p:nvGrpSpPr>
        <p:grpSpPr>
          <a:xfrm>
            <a:off x="2639721" y="1179648"/>
            <a:ext cx="7742355" cy="467570"/>
            <a:chOff x="1989889" y="1497347"/>
            <a:chExt cx="7742355" cy="467570"/>
          </a:xfrm>
          <a:solidFill>
            <a:srgbClr val="FFFF00"/>
          </a:solidFill>
        </p:grpSpPr>
        <p:sp>
          <p:nvSpPr>
            <p:cNvPr id="7" name="Rectangle: Rounded Corners 6">
              <a:extLst>
                <a:ext uri="{FF2B5EF4-FFF2-40B4-BE49-F238E27FC236}">
                  <a16:creationId xmlns:a16="http://schemas.microsoft.com/office/drawing/2014/main" xmlns="" id="{89729115-0697-1AF0-21EE-B0DB1F740FC1}"/>
                </a:ext>
              </a:extLst>
            </p:cNvPr>
            <p:cNvSpPr/>
            <p:nvPr/>
          </p:nvSpPr>
          <p:spPr>
            <a:xfrm>
              <a:off x="1989889" y="1497349"/>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V</a:t>
              </a:r>
              <a:endParaRPr lang="vi-VN" sz="2800" b="1" kern="0">
                <a:solidFill>
                  <a:prstClr val="black"/>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36AFA704-AB73-BEE1-232F-841A3415B3B9}"/>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G</a:t>
              </a:r>
              <a:endParaRPr lang="vi-VN" sz="2800" b="1" kern="0">
                <a:solidFill>
                  <a:prstClr val="black"/>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FCDA7422-33F7-3B7F-DD0D-DBF7F640A9D7}"/>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9E91119D-C349-4B24-FB4D-B281E7FF3C02}"/>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BD874424-F0FB-584D-B474-86FC45AB4913}"/>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5FBA50FD-471B-F434-C1CF-F8EEE2EC6B86}"/>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L</a:t>
              </a:r>
              <a:endParaRPr lang="vi-VN" sz="2800" b="1" kern="0">
                <a:solidFill>
                  <a:prstClr val="black"/>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13A3EF44-97AE-B30B-1CF6-86E4E46E482A}"/>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62E22D7C-9842-5780-1070-E632697A0078}"/>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7438E3D5-D99E-FD00-E84F-863204682E0A}"/>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363877D1-74B4-23DD-73A7-65EA9EFB5715}"/>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17" name="Che 1">
            <a:extLst>
              <a:ext uri="{FF2B5EF4-FFF2-40B4-BE49-F238E27FC236}">
                <a16:creationId xmlns:a16="http://schemas.microsoft.com/office/drawing/2014/main" xmlns="" id="{9617ED7F-5B18-4491-2D3B-698D8E1284FB}"/>
              </a:ext>
            </a:extLst>
          </p:cNvPr>
          <p:cNvGrpSpPr/>
          <p:nvPr/>
        </p:nvGrpSpPr>
        <p:grpSpPr>
          <a:xfrm>
            <a:off x="2737979" y="1179566"/>
            <a:ext cx="7742355" cy="467570"/>
            <a:chOff x="1989889" y="2209040"/>
            <a:chExt cx="7742355" cy="467570"/>
          </a:xfrm>
          <a:solidFill>
            <a:srgbClr val="92D050"/>
          </a:solidFill>
        </p:grpSpPr>
        <p:sp>
          <p:nvSpPr>
            <p:cNvPr id="18" name="Rectangle: Rounded Corners 17">
              <a:extLst>
                <a:ext uri="{FF2B5EF4-FFF2-40B4-BE49-F238E27FC236}">
                  <a16:creationId xmlns:a16="http://schemas.microsoft.com/office/drawing/2014/main" xmlns="" id="{A4069CA0-21F9-0842-A784-3C00CB263EBB}"/>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9" name="Rectangle: Rounded Corners 18">
              <a:extLst>
                <a:ext uri="{FF2B5EF4-FFF2-40B4-BE49-F238E27FC236}">
                  <a16:creationId xmlns:a16="http://schemas.microsoft.com/office/drawing/2014/main" xmlns="" id="{4AF503B1-1234-D308-9B02-5D7CA7946B01}"/>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xmlns="" id="{F432E635-4EA1-BDFE-FB69-92D32C9CA7DD}"/>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xmlns="" id="{3C828209-9ECD-7F52-F29E-203520DDEE9B}"/>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xmlns="" id="{89302EC8-133B-09AC-B5C2-00179009CC26}"/>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3" name="Rectangle: Rounded Corners 22">
              <a:extLst>
                <a:ext uri="{FF2B5EF4-FFF2-40B4-BE49-F238E27FC236}">
                  <a16:creationId xmlns:a16="http://schemas.microsoft.com/office/drawing/2014/main" xmlns="" id="{F392C875-62E5-73AC-4F3C-07481797B0DE}"/>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4" name="Rectangle: Rounded Corners 23">
              <a:extLst>
                <a:ext uri="{FF2B5EF4-FFF2-40B4-BE49-F238E27FC236}">
                  <a16:creationId xmlns:a16="http://schemas.microsoft.com/office/drawing/2014/main" xmlns="" id="{A0841265-0C71-38F1-0F32-794D592EF3B7}"/>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5" name="Rectangle: Rounded Corners 24">
              <a:extLst>
                <a:ext uri="{FF2B5EF4-FFF2-40B4-BE49-F238E27FC236}">
                  <a16:creationId xmlns:a16="http://schemas.microsoft.com/office/drawing/2014/main" xmlns="" id="{3B29FE9C-B128-E8DD-2F38-A17BA07650F4}"/>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xmlns="" id="{3AB7D38D-2682-F9B3-A628-45565A429E53}"/>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7" name="Rectangle: Rounded Corners 26">
              <a:extLst>
                <a:ext uri="{FF2B5EF4-FFF2-40B4-BE49-F238E27FC236}">
                  <a16:creationId xmlns:a16="http://schemas.microsoft.com/office/drawing/2014/main" xmlns="" id="{4D81DA75-523E-A64F-19E6-B91A9E0CD53F}"/>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28" name="1">
            <a:hlinkClick r:id="rId5" action="ppaction://hlinksldjump"/>
            <a:extLst>
              <a:ext uri="{FF2B5EF4-FFF2-40B4-BE49-F238E27FC236}">
                <a16:creationId xmlns:a16="http://schemas.microsoft.com/office/drawing/2014/main" xmlns="" id="{D691B174-BC6E-8ABF-6E27-CC19A72DA3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833" t="62775" r="27270" b="27765"/>
          <a:stretch/>
        </p:blipFill>
        <p:spPr>
          <a:xfrm>
            <a:off x="1714898" y="1036735"/>
            <a:ext cx="766243" cy="648714"/>
          </a:xfrm>
          <a:prstGeom prst="rect">
            <a:avLst/>
          </a:prstGeom>
        </p:spPr>
      </p:pic>
      <p:sp>
        <p:nvSpPr>
          <p:cNvPr id="30" name="TextBox 29">
            <a:extLst>
              <a:ext uri="{FF2B5EF4-FFF2-40B4-BE49-F238E27FC236}">
                <a16:creationId xmlns:a16="http://schemas.microsoft.com/office/drawing/2014/main" xmlns="" id="{4B9AD471-86D8-4459-0A80-23856B7D1043}"/>
              </a:ext>
            </a:extLst>
          </p:cNvPr>
          <p:cNvSpPr txBox="1"/>
          <p:nvPr/>
        </p:nvSpPr>
        <p:spPr>
          <a:xfrm>
            <a:off x="3547135" y="2607877"/>
            <a:ext cx="5711794" cy="2608535"/>
          </a:xfrm>
          <a:prstGeom prst="rect">
            <a:avLst/>
          </a:prstGeom>
          <a:noFill/>
        </p:spPr>
        <p:txBody>
          <a:bodyPr wrap="square">
            <a:spAutoFit/>
          </a:bodyPr>
          <a:lstStyle/>
          <a:p>
            <a:pPr algn="ctr">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Đây là một ô chữ gồm có 10 chữ cái. Vịnh biển nào của nước ta được UNESCO công nhận là Di sản Thiên nhiên Thế giới?</a:t>
            </a:r>
            <a:endParaRPr lang="vi-VN" sz="2800" b="1">
              <a:latin typeface="Calibri" panose="020F0502020204030204" pitchFamily="34" charset="0"/>
              <a:ea typeface="Calibri" panose="020F0502020204030204" pitchFamily="34" charset="0"/>
              <a:cs typeface="Times New Roman" panose="02020603050405020304" pitchFamily="18" charset="0"/>
            </a:endParaRPr>
          </a:p>
        </p:txBody>
      </p:sp>
      <p:grpSp>
        <p:nvGrpSpPr>
          <p:cNvPr id="31" name="Google Shape;6910;p45">
            <a:extLst>
              <a:ext uri="{FF2B5EF4-FFF2-40B4-BE49-F238E27FC236}">
                <a16:creationId xmlns:a16="http://schemas.microsoft.com/office/drawing/2014/main" xmlns="" id="{A5D26A1A-B455-1BE6-1EDC-779C3ACDC01E}"/>
              </a:ext>
            </a:extLst>
          </p:cNvPr>
          <p:cNvGrpSpPr/>
          <p:nvPr/>
        </p:nvGrpSpPr>
        <p:grpSpPr>
          <a:xfrm>
            <a:off x="1869169" y="5582887"/>
            <a:ext cx="457196" cy="476759"/>
            <a:chOff x="1617540" y="3269133"/>
            <a:chExt cx="699397" cy="724778"/>
          </a:xfrm>
        </p:grpSpPr>
        <p:sp>
          <p:nvSpPr>
            <p:cNvPr id="32" name="Google Shape;6911;p45">
              <a:extLst>
                <a:ext uri="{FF2B5EF4-FFF2-40B4-BE49-F238E27FC236}">
                  <a16:creationId xmlns:a16="http://schemas.microsoft.com/office/drawing/2014/main" xmlns="" id="{6AD9EB3B-CA0F-BBEE-06DC-D6D9B88898C0}"/>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6912;p45">
              <a:extLst>
                <a:ext uri="{FF2B5EF4-FFF2-40B4-BE49-F238E27FC236}">
                  <a16:creationId xmlns:a16="http://schemas.microsoft.com/office/drawing/2014/main" xmlns="" id="{EEBE9377-B600-A3C0-2C5E-F5F94EE59C6C}"/>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6913;p45">
              <a:extLst>
                <a:ext uri="{FF2B5EF4-FFF2-40B4-BE49-F238E27FC236}">
                  <a16:creationId xmlns:a16="http://schemas.microsoft.com/office/drawing/2014/main" xmlns="" id="{BFF76340-A781-5C64-5E48-FDD201F8D383}"/>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6914;p45">
              <a:extLst>
                <a:ext uri="{FF2B5EF4-FFF2-40B4-BE49-F238E27FC236}">
                  <a16:creationId xmlns:a16="http://schemas.microsoft.com/office/drawing/2014/main" xmlns="" id="{D8EB32E1-D9E3-1E21-AE7C-AD8380B619F8}"/>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6915;p45">
              <a:extLst>
                <a:ext uri="{FF2B5EF4-FFF2-40B4-BE49-F238E27FC236}">
                  <a16:creationId xmlns:a16="http://schemas.microsoft.com/office/drawing/2014/main" xmlns="" id="{578731F1-9FC1-8D70-42E3-56F8EE036992}"/>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6916;p45">
              <a:extLst>
                <a:ext uri="{FF2B5EF4-FFF2-40B4-BE49-F238E27FC236}">
                  <a16:creationId xmlns:a16="http://schemas.microsoft.com/office/drawing/2014/main" xmlns="" id="{11008777-A9E4-7AE4-423D-58E6FF5A4474}"/>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6917;p45">
              <a:extLst>
                <a:ext uri="{FF2B5EF4-FFF2-40B4-BE49-F238E27FC236}">
                  <a16:creationId xmlns:a16="http://schemas.microsoft.com/office/drawing/2014/main" xmlns="" id="{763D08E8-012B-F15D-D311-B4468296E17B}"/>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6918;p45">
              <a:extLst>
                <a:ext uri="{FF2B5EF4-FFF2-40B4-BE49-F238E27FC236}">
                  <a16:creationId xmlns:a16="http://schemas.microsoft.com/office/drawing/2014/main" xmlns="" id="{1BB33C36-5BCE-5E36-F191-C8AF265621F4}"/>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6919;p45">
              <a:extLst>
                <a:ext uri="{FF2B5EF4-FFF2-40B4-BE49-F238E27FC236}">
                  <a16:creationId xmlns:a16="http://schemas.microsoft.com/office/drawing/2014/main" xmlns="" id="{5D4199D0-3F12-DA91-C509-140155B9AA9D}"/>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6920;p45">
              <a:extLst>
                <a:ext uri="{FF2B5EF4-FFF2-40B4-BE49-F238E27FC236}">
                  <a16:creationId xmlns:a16="http://schemas.microsoft.com/office/drawing/2014/main" xmlns="" id="{E2872E86-13F5-DF76-1E6A-90B07D4F7337}"/>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6921;p45">
              <a:extLst>
                <a:ext uri="{FF2B5EF4-FFF2-40B4-BE49-F238E27FC236}">
                  <a16:creationId xmlns:a16="http://schemas.microsoft.com/office/drawing/2014/main" xmlns="" id="{4481B729-B0E0-5534-6DED-04014A19595E}"/>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6922;p45">
              <a:extLst>
                <a:ext uri="{FF2B5EF4-FFF2-40B4-BE49-F238E27FC236}">
                  <a16:creationId xmlns:a16="http://schemas.microsoft.com/office/drawing/2014/main" xmlns="" id="{73925E2D-BF28-CDB5-1F47-0791A4079C4A}"/>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6923;p45">
              <a:hlinkClick r:id="rId5" action="ppaction://hlinksldjump"/>
              <a:extLst>
                <a:ext uri="{FF2B5EF4-FFF2-40B4-BE49-F238E27FC236}">
                  <a16:creationId xmlns:a16="http://schemas.microsoft.com/office/drawing/2014/main" xmlns="" id="{F7324947-E106-E5FD-589C-FB5AF6C9516F}"/>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pic>
        <p:nvPicPr>
          <p:cNvPr id="1026" name="Picture 2" descr="Hình ảnh Vẽ Tay đồng Hồ Báo Thức Hoạt Hình đồng Hồ Báo Thức PNG Miễn Phí  Tải Về - Lovepik">
            <a:extLst>
              <a:ext uri="{FF2B5EF4-FFF2-40B4-BE49-F238E27FC236}">
                <a16:creationId xmlns:a16="http://schemas.microsoft.com/office/drawing/2014/main" xmlns="" id="{E1096271-6A00-DDBE-0CA1-98499681C0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45" name="Dong-ho-dem-nguoc-5-giay-www_nhacchuongvui_com">
            <a:hlinkClick r:id="" action="ppaction://media"/>
            <a:extLst>
              <a:ext uri="{FF2B5EF4-FFF2-40B4-BE49-F238E27FC236}">
                <a16:creationId xmlns:a16="http://schemas.microsoft.com/office/drawing/2014/main" xmlns="" id="{9D5F8454-5309-DEF0-3C61-0BE821A144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 name="Title 1">
            <a:extLst>
              <a:ext uri="{FF2B5EF4-FFF2-40B4-BE49-F238E27FC236}">
                <a16:creationId xmlns:a16="http://schemas.microsoft.com/office/drawing/2014/main" xmlns="" id="{9530A5C3-702C-464F-8723-C42ABDE7F62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F853807E-3F62-4738-A686-E4C307F8106E}"/>
              </a:ext>
            </a:extLst>
          </p:cNvPr>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4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771372" y="1842725"/>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30" name="TextBox 29">
            <a:extLst>
              <a:ext uri="{FF2B5EF4-FFF2-40B4-BE49-F238E27FC236}">
                <a16:creationId xmlns:a16="http://schemas.microsoft.com/office/drawing/2014/main" xmlns="" id="{4B9AD471-86D8-4459-0A80-23856B7D1043}"/>
              </a:ext>
            </a:extLst>
          </p:cNvPr>
          <p:cNvSpPr txBox="1"/>
          <p:nvPr/>
        </p:nvSpPr>
        <p:spPr>
          <a:xfrm>
            <a:off x="3547135" y="2607877"/>
            <a:ext cx="5711794" cy="2496517"/>
          </a:xfrm>
          <a:prstGeom prst="rect">
            <a:avLst/>
          </a:prstGeom>
          <a:noFill/>
        </p:spPr>
        <p:txBody>
          <a:bodyPr wrap="square">
            <a:spAutoFit/>
          </a:bodyPr>
          <a:lstStyle/>
          <a:p>
            <a:pPr algn="ctr">
              <a:lnSpc>
                <a:spcPct val="150000"/>
              </a:lnSpc>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Trang phục truyền thống của người phụ nữ Việt Nam là gì?</a:t>
            </a:r>
            <a:endParaRPr lang="vi-VN" sz="3600" b="1">
              <a:latin typeface="Calibri" panose="020F0502020204030204" pitchFamily="34" charset="0"/>
              <a:ea typeface="Calibri" panose="020F0502020204030204" pitchFamily="34" charset="0"/>
              <a:cs typeface="Times New Roman" panose="02020603050405020304" pitchFamily="18" charset="0"/>
            </a:endParaRPr>
          </a:p>
        </p:txBody>
      </p:sp>
      <p:grpSp>
        <p:nvGrpSpPr>
          <p:cNvPr id="39" name="Group 38">
            <a:extLst>
              <a:ext uri="{FF2B5EF4-FFF2-40B4-BE49-F238E27FC236}">
                <a16:creationId xmlns:a16="http://schemas.microsoft.com/office/drawing/2014/main" xmlns="" id="{66B659B1-339F-B3A4-702E-0FD7B63EDFE1}"/>
              </a:ext>
            </a:extLst>
          </p:cNvPr>
          <p:cNvGrpSpPr/>
          <p:nvPr/>
        </p:nvGrpSpPr>
        <p:grpSpPr>
          <a:xfrm>
            <a:off x="4811325" y="1004241"/>
            <a:ext cx="3801883" cy="467568"/>
            <a:chOff x="1989889" y="1497349"/>
            <a:chExt cx="3801883" cy="467568"/>
          </a:xfrm>
          <a:solidFill>
            <a:srgbClr val="FFFF00"/>
          </a:solidFill>
        </p:grpSpPr>
        <p:sp>
          <p:nvSpPr>
            <p:cNvPr id="40" name="Rectangle: Rounded Corners 39">
              <a:extLst>
                <a:ext uri="{FF2B5EF4-FFF2-40B4-BE49-F238E27FC236}">
                  <a16:creationId xmlns:a16="http://schemas.microsoft.com/office/drawing/2014/main" xmlns="" id="{3D2511D0-CC5B-D5D1-B8FF-D62925DB4327}"/>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41" name="Rectangle: Rounded Corners 40">
              <a:extLst>
                <a:ext uri="{FF2B5EF4-FFF2-40B4-BE49-F238E27FC236}">
                  <a16:creationId xmlns:a16="http://schemas.microsoft.com/office/drawing/2014/main" xmlns="" id="{9FB97DAB-314A-66D7-D62A-126152E24D29}"/>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xmlns="" id="{F5164799-B833-D40F-4847-F06D3CA4B26A}"/>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D</a:t>
              </a:r>
              <a:endParaRPr lang="vi-VN" sz="2800" b="1" kern="0">
                <a:solidFill>
                  <a:prstClr val="black"/>
                </a:solidFill>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xmlns="" id="{D4CBB737-F426-DFF8-FAA6-8676CE9827AA}"/>
                </a:ext>
              </a:extLst>
            </p:cNvPr>
            <p:cNvSpPr/>
            <p:nvPr/>
          </p:nvSpPr>
          <p:spPr>
            <a:xfrm>
              <a:off x="5134825"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EB4791B4-C1E8-7774-868E-9E3B7A3A317F}"/>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45" name="Che 1">
            <a:extLst>
              <a:ext uri="{FF2B5EF4-FFF2-40B4-BE49-F238E27FC236}">
                <a16:creationId xmlns:a16="http://schemas.microsoft.com/office/drawing/2014/main" xmlns="" id="{A50F58D8-4CB4-6E43-6B22-5C7A564FF239}"/>
              </a:ext>
            </a:extLst>
          </p:cNvPr>
          <p:cNvGrpSpPr/>
          <p:nvPr/>
        </p:nvGrpSpPr>
        <p:grpSpPr>
          <a:xfrm>
            <a:off x="4884498" y="1004241"/>
            <a:ext cx="3801883" cy="467568"/>
            <a:chOff x="1989889" y="2209042"/>
            <a:chExt cx="3801883" cy="467568"/>
          </a:xfrm>
          <a:solidFill>
            <a:srgbClr val="92D050"/>
          </a:solidFill>
        </p:grpSpPr>
        <p:sp>
          <p:nvSpPr>
            <p:cNvPr id="46" name="Rectangle: Rounded Corners 45">
              <a:extLst>
                <a:ext uri="{FF2B5EF4-FFF2-40B4-BE49-F238E27FC236}">
                  <a16:creationId xmlns:a16="http://schemas.microsoft.com/office/drawing/2014/main" xmlns="" id="{931F4977-C569-346C-9E3B-729F6F41ED4D}"/>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7" name="Rectangle: Rounded Corners 46">
              <a:extLst>
                <a:ext uri="{FF2B5EF4-FFF2-40B4-BE49-F238E27FC236}">
                  <a16:creationId xmlns:a16="http://schemas.microsoft.com/office/drawing/2014/main" xmlns="" id="{703750D6-4A1E-D30A-3191-A993A17DBD46}"/>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8" name="Rectangle: Rounded Corners 47">
              <a:extLst>
                <a:ext uri="{FF2B5EF4-FFF2-40B4-BE49-F238E27FC236}">
                  <a16:creationId xmlns:a16="http://schemas.microsoft.com/office/drawing/2014/main" xmlns="" id="{5D638692-DBA6-403C-7709-AD02676E664A}"/>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9" name="Rectangle: Rounded Corners 48">
              <a:extLst>
                <a:ext uri="{FF2B5EF4-FFF2-40B4-BE49-F238E27FC236}">
                  <a16:creationId xmlns:a16="http://schemas.microsoft.com/office/drawing/2014/main" xmlns="" id="{36AFD5ED-3384-9D35-58E4-64AC3693DBE6}"/>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50" name="Rectangle: Rounded Corners 49">
              <a:extLst>
                <a:ext uri="{FF2B5EF4-FFF2-40B4-BE49-F238E27FC236}">
                  <a16:creationId xmlns:a16="http://schemas.microsoft.com/office/drawing/2014/main" xmlns="" id="{4B9671B1-E312-E98B-2492-1802F00A55E7}"/>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51" name="2">
            <a:hlinkClick r:id="rId5" action="ppaction://hlinksldjump"/>
            <a:extLst>
              <a:ext uri="{FF2B5EF4-FFF2-40B4-BE49-F238E27FC236}">
                <a16:creationId xmlns:a16="http://schemas.microsoft.com/office/drawing/2014/main" xmlns="" id="{74F8CB1B-11BC-99FE-B10A-99A1C8A45F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194" t="62006" r="7820" b="27379"/>
          <a:stretch/>
        </p:blipFill>
        <p:spPr>
          <a:xfrm>
            <a:off x="3874573" y="818763"/>
            <a:ext cx="976544" cy="727969"/>
          </a:xfrm>
          <a:prstGeom prst="rect">
            <a:avLst/>
          </a:prstGeom>
        </p:spPr>
      </p:pic>
      <p:grpSp>
        <p:nvGrpSpPr>
          <p:cNvPr id="52" name="Google Shape;6910;p45">
            <a:extLst>
              <a:ext uri="{FF2B5EF4-FFF2-40B4-BE49-F238E27FC236}">
                <a16:creationId xmlns:a16="http://schemas.microsoft.com/office/drawing/2014/main" xmlns="" id="{421327AA-E65F-3F4E-A415-2B8850D1CFCD}"/>
              </a:ext>
            </a:extLst>
          </p:cNvPr>
          <p:cNvGrpSpPr/>
          <p:nvPr/>
        </p:nvGrpSpPr>
        <p:grpSpPr>
          <a:xfrm>
            <a:off x="1869169" y="5582887"/>
            <a:ext cx="457196" cy="476759"/>
            <a:chOff x="1617540" y="3269133"/>
            <a:chExt cx="699397" cy="724778"/>
          </a:xfrm>
        </p:grpSpPr>
        <p:sp>
          <p:nvSpPr>
            <p:cNvPr id="53" name="Google Shape;6911;p45">
              <a:extLst>
                <a:ext uri="{FF2B5EF4-FFF2-40B4-BE49-F238E27FC236}">
                  <a16:creationId xmlns:a16="http://schemas.microsoft.com/office/drawing/2014/main" xmlns="" id="{7C48DB6B-1455-1615-8F92-D33FAC7BCC9D}"/>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6912;p45">
              <a:extLst>
                <a:ext uri="{FF2B5EF4-FFF2-40B4-BE49-F238E27FC236}">
                  <a16:creationId xmlns:a16="http://schemas.microsoft.com/office/drawing/2014/main" xmlns="" id="{0476A477-DAE6-A2D3-C6B5-34F982D8115E}"/>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6913;p45">
              <a:extLst>
                <a:ext uri="{FF2B5EF4-FFF2-40B4-BE49-F238E27FC236}">
                  <a16:creationId xmlns:a16="http://schemas.microsoft.com/office/drawing/2014/main" xmlns="" id="{59FAB4AA-5E72-F6DF-2DC6-83D588E67EAE}"/>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6914;p45">
              <a:extLst>
                <a:ext uri="{FF2B5EF4-FFF2-40B4-BE49-F238E27FC236}">
                  <a16:creationId xmlns:a16="http://schemas.microsoft.com/office/drawing/2014/main" xmlns="" id="{563DEF96-3AD9-5533-2578-4E76545B665E}"/>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6915;p45">
              <a:extLst>
                <a:ext uri="{FF2B5EF4-FFF2-40B4-BE49-F238E27FC236}">
                  <a16:creationId xmlns:a16="http://schemas.microsoft.com/office/drawing/2014/main" xmlns="" id="{FBA2F673-99B2-3F36-44CD-F24A72E17AF3}"/>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6916;p45">
              <a:extLst>
                <a:ext uri="{FF2B5EF4-FFF2-40B4-BE49-F238E27FC236}">
                  <a16:creationId xmlns:a16="http://schemas.microsoft.com/office/drawing/2014/main" xmlns="" id="{9E66AE83-D48D-DC83-7C58-D90C08DDA850}"/>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9" name="Google Shape;6917;p45">
              <a:extLst>
                <a:ext uri="{FF2B5EF4-FFF2-40B4-BE49-F238E27FC236}">
                  <a16:creationId xmlns:a16="http://schemas.microsoft.com/office/drawing/2014/main" xmlns="" id="{C303D9BB-236B-6245-9D85-984CF4A6920D}"/>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0" name="Google Shape;6918;p45">
              <a:extLst>
                <a:ext uri="{FF2B5EF4-FFF2-40B4-BE49-F238E27FC236}">
                  <a16:creationId xmlns:a16="http://schemas.microsoft.com/office/drawing/2014/main" xmlns="" id="{5CDB228F-0048-A8A8-9189-A0468350DC6B}"/>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1" name="Google Shape;6919;p45">
              <a:extLst>
                <a:ext uri="{FF2B5EF4-FFF2-40B4-BE49-F238E27FC236}">
                  <a16:creationId xmlns:a16="http://schemas.microsoft.com/office/drawing/2014/main" xmlns="" id="{B6257BFC-BDCD-A1D7-F345-33A170754218}"/>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2" name="Google Shape;6920;p45">
              <a:extLst>
                <a:ext uri="{FF2B5EF4-FFF2-40B4-BE49-F238E27FC236}">
                  <a16:creationId xmlns:a16="http://schemas.microsoft.com/office/drawing/2014/main" xmlns="" id="{51E4E93E-3985-3BDB-3F55-79EB39ADE245}"/>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3" name="Google Shape;6921;p45">
              <a:extLst>
                <a:ext uri="{FF2B5EF4-FFF2-40B4-BE49-F238E27FC236}">
                  <a16:creationId xmlns:a16="http://schemas.microsoft.com/office/drawing/2014/main" xmlns="" id="{2E8AFA84-E5CC-3985-2497-88A88DEC1A50}"/>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7168" name="Google Shape;6922;p45">
              <a:extLst>
                <a:ext uri="{FF2B5EF4-FFF2-40B4-BE49-F238E27FC236}">
                  <a16:creationId xmlns:a16="http://schemas.microsoft.com/office/drawing/2014/main" xmlns="" id="{A855B03C-E088-3FCD-9855-0260B1CAEAAD}"/>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7169" name="Google Shape;6923;p45">
              <a:hlinkClick r:id="rId5" action="ppaction://hlinksldjump"/>
              <a:extLst>
                <a:ext uri="{FF2B5EF4-FFF2-40B4-BE49-F238E27FC236}">
                  <a16:creationId xmlns:a16="http://schemas.microsoft.com/office/drawing/2014/main" xmlns="" id="{21DC7558-A0A3-1D8A-473F-15649A4F3C99}"/>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7172" name="Google Shape;7234;p57">
            <a:extLst>
              <a:ext uri="{FF2B5EF4-FFF2-40B4-BE49-F238E27FC236}">
                <a16:creationId xmlns:a16="http://schemas.microsoft.com/office/drawing/2014/main" xmlns="" id="{6A1015B3-B8D2-1B90-80C7-E9AA6CD25352}"/>
              </a:ext>
            </a:extLst>
          </p:cNvPr>
          <p:cNvGrpSpPr/>
          <p:nvPr/>
        </p:nvGrpSpPr>
        <p:grpSpPr>
          <a:xfrm>
            <a:off x="10185478" y="427230"/>
            <a:ext cx="1463053" cy="1038757"/>
            <a:chOff x="4797000" y="1750925"/>
            <a:chExt cx="342550" cy="246400"/>
          </a:xfrm>
        </p:grpSpPr>
        <p:sp>
          <p:nvSpPr>
            <p:cNvPr id="7173" name="Google Shape;7235;p57">
              <a:extLst>
                <a:ext uri="{FF2B5EF4-FFF2-40B4-BE49-F238E27FC236}">
                  <a16:creationId xmlns:a16="http://schemas.microsoft.com/office/drawing/2014/main" xmlns="" id="{179A2337-3603-1E2F-0760-C458E2B7B2D1}"/>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4" name="Google Shape;7236;p57">
              <a:extLst>
                <a:ext uri="{FF2B5EF4-FFF2-40B4-BE49-F238E27FC236}">
                  <a16:creationId xmlns:a16="http://schemas.microsoft.com/office/drawing/2014/main" xmlns="" id="{CCFAB171-509F-9E55-8E4C-AB282A62547E}"/>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5" name="Google Shape;7237;p57">
              <a:extLst>
                <a:ext uri="{FF2B5EF4-FFF2-40B4-BE49-F238E27FC236}">
                  <a16:creationId xmlns:a16="http://schemas.microsoft.com/office/drawing/2014/main" xmlns="" id="{C060F059-B94B-AC9F-324B-493C429B1601}"/>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176" name="Picture 2" descr="Hình ảnh Vẽ Tay đồng Hồ Báo Thức Hoạt Hình đồng Hồ Báo Thức PNG Miễn Phí  Tải Về - Lovepik">
            <a:extLst>
              <a:ext uri="{FF2B5EF4-FFF2-40B4-BE49-F238E27FC236}">
                <a16:creationId xmlns:a16="http://schemas.microsoft.com/office/drawing/2014/main" xmlns="" id="{A3FA99E3-FB83-B94F-F851-121B4F271F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7177" name="Dong-ho-dem-nguoc-5-giay-www_nhacchuongvui_com">
            <a:hlinkClick r:id="" action="ppaction://media"/>
            <a:extLst>
              <a:ext uri="{FF2B5EF4-FFF2-40B4-BE49-F238E27FC236}">
                <a16:creationId xmlns:a16="http://schemas.microsoft.com/office/drawing/2014/main" xmlns="" id="{5A7B65C2-DDCD-B641-61BD-D66B1A6AE8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 name="Title 1">
            <a:extLst>
              <a:ext uri="{FF2B5EF4-FFF2-40B4-BE49-F238E27FC236}">
                <a16:creationId xmlns:a16="http://schemas.microsoft.com/office/drawing/2014/main" xmlns="" id="{170B8D9A-90B8-4C5B-9C22-40BDFAABB6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2179A202-238F-476F-9530-57AFF0D2F2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65094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717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5"/>
                                        </p:tgtEl>
                                      </p:cBhvr>
                                    </p:animEffect>
                                    <p:set>
                                      <p:cBhvr>
                                        <p:cTn id="1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13" fill="hold" display="0">
                  <p:stCondLst>
                    <p:cond delay="indefinite"/>
                  </p:stCondLst>
                  <p:endCondLst>
                    <p:cond evt="onStopAudio" delay="0">
                      <p:tgtEl>
                        <p:sldTgt/>
                      </p:tgtEl>
                    </p:cond>
                  </p:endCondLst>
                </p:cTn>
                <p:tgtEl>
                  <p:spTgt spid="717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771372" y="1842725"/>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30" name="TextBox 29">
            <a:extLst>
              <a:ext uri="{FF2B5EF4-FFF2-40B4-BE49-F238E27FC236}">
                <a16:creationId xmlns:a16="http://schemas.microsoft.com/office/drawing/2014/main" xmlns="" id="{4B9AD471-86D8-4459-0A80-23856B7D1043}"/>
              </a:ext>
            </a:extLst>
          </p:cNvPr>
          <p:cNvSpPr txBox="1"/>
          <p:nvPr/>
        </p:nvSpPr>
        <p:spPr>
          <a:xfrm>
            <a:off x="3530563" y="2407284"/>
            <a:ext cx="5580812" cy="3028971"/>
          </a:xfrm>
          <a:prstGeom prst="rect">
            <a:avLst/>
          </a:prstGeom>
          <a:noFill/>
        </p:spPr>
        <p:txBody>
          <a:bodyPr wrap="square">
            <a:spAutoFit/>
          </a:bodyPr>
          <a:lstStyle/>
          <a:p>
            <a:pPr algn="ctr" fontAlgn="auto">
              <a:lnSpc>
                <a:spcPct val="150000"/>
              </a:lnSpc>
              <a:spcBef>
                <a:spcPts val="0"/>
              </a:spcBef>
              <a:spcAft>
                <a:spcPts val="800"/>
              </a:spcAft>
              <a:defRPr/>
            </a:pPr>
            <a:r>
              <a:rPr lang="en-US" sz="2500" b="1">
                <a:latin typeface="Times New Roman" panose="02020603050405020304" pitchFamily="18" charset="0"/>
                <a:ea typeface="Calibri" panose="020F0502020204030204" pitchFamily="34" charset="0"/>
              </a:rPr>
              <a:t>Hồ nước này là biểu tượng của Thủ đô Hà Nội, gắn với truyền thuyết vua Lê Thái Tổ trả gươm báu cho Rùa thần sau khi mượn được và đánh tan quân giặc Minh?</a:t>
            </a:r>
            <a:endParaRPr lang="vi-VN" sz="2500" b="1">
              <a:solidFill>
                <a:srgbClr val="191919"/>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275D1570-8BD0-DB91-4C82-73F84477C67E}"/>
              </a:ext>
            </a:extLst>
          </p:cNvPr>
          <p:cNvGrpSpPr/>
          <p:nvPr/>
        </p:nvGrpSpPr>
        <p:grpSpPr>
          <a:xfrm>
            <a:off x="2519088" y="1074917"/>
            <a:ext cx="7742355" cy="467570"/>
            <a:chOff x="1989889" y="1497347"/>
            <a:chExt cx="7742355" cy="467570"/>
          </a:xfrm>
          <a:solidFill>
            <a:srgbClr val="FFFF00"/>
          </a:solidFill>
        </p:grpSpPr>
        <p:sp>
          <p:nvSpPr>
            <p:cNvPr id="3" name="Rectangle: Rounded Corners 2">
              <a:extLst>
                <a:ext uri="{FF2B5EF4-FFF2-40B4-BE49-F238E27FC236}">
                  <a16:creationId xmlns:a16="http://schemas.microsoft.com/office/drawing/2014/main" xmlns="" id="{900E03F5-D3F6-026B-01C2-BE0B390E9D7F}"/>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05A7149C-0918-B3B1-4BB1-65599DB79476}"/>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M</a:t>
              </a:r>
              <a:endParaRPr lang="vi-VN" sz="2800" b="1" kern="0">
                <a:solidFill>
                  <a:prstClr val="black"/>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86F93544-567B-FEAE-BD23-21C183D496A9}"/>
                </a:ext>
              </a:extLst>
            </p:cNvPr>
            <p:cNvSpPr/>
            <p:nvPr/>
          </p:nvSpPr>
          <p:spPr>
            <a:xfrm>
              <a:off x="8270662" y="149734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E</a:t>
              </a:r>
              <a:endParaRPr lang="vi-VN" sz="2800" b="1" kern="0">
                <a:solidFill>
                  <a:prstClr val="black"/>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7F92802B-0C21-9756-B56B-F0D0F2AF7BBD}"/>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E24DEA50-985A-AFC9-4C74-1A02C85FE71C}"/>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9EA1336E-DAB6-8396-5191-A77132EAB16B}"/>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K</a:t>
              </a:r>
              <a:endParaRPr lang="vi-VN" sz="2800" b="1" kern="0">
                <a:solidFill>
                  <a:prstClr val="black"/>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C876EE8F-DF2B-698E-5E6D-02CB13E21204}"/>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2A857435-E473-758A-74AB-2F47C52F2580}"/>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63AB81C5-1290-82A0-1B4F-7D9248D268FA}"/>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5E44609E-A224-A5CD-B943-4069527A44F4}"/>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13" name="Che 1">
            <a:extLst>
              <a:ext uri="{FF2B5EF4-FFF2-40B4-BE49-F238E27FC236}">
                <a16:creationId xmlns:a16="http://schemas.microsoft.com/office/drawing/2014/main" xmlns="" id="{548D952F-8370-F474-AD1F-E41592C25D73}"/>
              </a:ext>
            </a:extLst>
          </p:cNvPr>
          <p:cNvGrpSpPr/>
          <p:nvPr/>
        </p:nvGrpSpPr>
        <p:grpSpPr>
          <a:xfrm>
            <a:off x="2594978" y="1063021"/>
            <a:ext cx="7742355" cy="467570"/>
            <a:chOff x="1989889" y="2209040"/>
            <a:chExt cx="7742355" cy="467570"/>
          </a:xfrm>
          <a:solidFill>
            <a:srgbClr val="92D050"/>
          </a:solidFill>
        </p:grpSpPr>
        <p:sp>
          <p:nvSpPr>
            <p:cNvPr id="14" name="Rectangle: Rounded Corners 13">
              <a:extLst>
                <a:ext uri="{FF2B5EF4-FFF2-40B4-BE49-F238E27FC236}">
                  <a16:creationId xmlns:a16="http://schemas.microsoft.com/office/drawing/2014/main" xmlns="" id="{BEC10611-FAB3-40CC-3779-6EC2A1F0006D}"/>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xmlns="" id="{DA9DB4C6-94F3-5B03-9851-4A06F3587600}"/>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6" name="Rectangle: Rounded Corners 15">
              <a:extLst>
                <a:ext uri="{FF2B5EF4-FFF2-40B4-BE49-F238E27FC236}">
                  <a16:creationId xmlns:a16="http://schemas.microsoft.com/office/drawing/2014/main" xmlns="" id="{1DDD8D17-BFD5-26E5-9C4E-026EA966781B}"/>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xmlns="" id="{5472367A-D225-5601-DB67-DFEA4302374F}"/>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xmlns="" id="{7AA4A2A6-0945-9562-B0DF-A8B9036CBABF}"/>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9" name="Rectangle: Rounded Corners 18">
              <a:extLst>
                <a:ext uri="{FF2B5EF4-FFF2-40B4-BE49-F238E27FC236}">
                  <a16:creationId xmlns:a16="http://schemas.microsoft.com/office/drawing/2014/main" xmlns="" id="{DAFF3B36-F2FA-8490-AD22-A7C54B346FBF}"/>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xmlns="" id="{38983BC5-DF2D-78FD-3D15-5C783AE887D2}"/>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xmlns="" id="{61B93399-E1B0-B41E-0C3D-426514F69965}"/>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xmlns="" id="{D97E87CE-2E2F-DB2B-7BCE-50C3750BEB3E}"/>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3" name="Rectangle: Rounded Corners 22">
              <a:extLst>
                <a:ext uri="{FF2B5EF4-FFF2-40B4-BE49-F238E27FC236}">
                  <a16:creationId xmlns:a16="http://schemas.microsoft.com/office/drawing/2014/main" xmlns="" id="{990DF0F3-E717-5BB6-F473-1B484F668774}"/>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24" name="3">
            <a:hlinkClick r:id="rId5" action="ppaction://hlinksldjump"/>
            <a:extLst>
              <a:ext uri="{FF2B5EF4-FFF2-40B4-BE49-F238E27FC236}">
                <a16:creationId xmlns:a16="http://schemas.microsoft.com/office/drawing/2014/main" xmlns="" id="{58D3C655-1959-CEC3-5A30-D3B92A25EE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12" t="71586" r="71164" b="15340"/>
          <a:stretch/>
        </p:blipFill>
        <p:spPr>
          <a:xfrm>
            <a:off x="1624595" y="884575"/>
            <a:ext cx="834501" cy="896646"/>
          </a:xfrm>
          <a:prstGeom prst="rect">
            <a:avLst/>
          </a:prstGeom>
        </p:spPr>
      </p:pic>
      <p:grpSp>
        <p:nvGrpSpPr>
          <p:cNvPr id="25" name="Google Shape;6910;p45">
            <a:extLst>
              <a:ext uri="{FF2B5EF4-FFF2-40B4-BE49-F238E27FC236}">
                <a16:creationId xmlns:a16="http://schemas.microsoft.com/office/drawing/2014/main" xmlns="" id="{72C7B866-429D-AE1B-DF51-C2E37BE0E249}"/>
              </a:ext>
            </a:extLst>
          </p:cNvPr>
          <p:cNvGrpSpPr/>
          <p:nvPr/>
        </p:nvGrpSpPr>
        <p:grpSpPr>
          <a:xfrm>
            <a:off x="1869169" y="5582887"/>
            <a:ext cx="457196" cy="476759"/>
            <a:chOff x="1617540" y="3269133"/>
            <a:chExt cx="699397" cy="724778"/>
          </a:xfrm>
        </p:grpSpPr>
        <p:sp>
          <p:nvSpPr>
            <p:cNvPr id="26" name="Google Shape;6911;p45">
              <a:extLst>
                <a:ext uri="{FF2B5EF4-FFF2-40B4-BE49-F238E27FC236}">
                  <a16:creationId xmlns:a16="http://schemas.microsoft.com/office/drawing/2014/main" xmlns="" id="{9C637604-E263-8D40-B5F5-DB0F8510BA1F}"/>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6912;p45">
              <a:extLst>
                <a:ext uri="{FF2B5EF4-FFF2-40B4-BE49-F238E27FC236}">
                  <a16:creationId xmlns:a16="http://schemas.microsoft.com/office/drawing/2014/main" xmlns="" id="{3A88C569-5975-1037-1D20-CCC9AA08B3FC}"/>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6913;p45">
              <a:extLst>
                <a:ext uri="{FF2B5EF4-FFF2-40B4-BE49-F238E27FC236}">
                  <a16:creationId xmlns:a16="http://schemas.microsoft.com/office/drawing/2014/main" xmlns="" id="{C65A0847-5DE4-39C3-1437-E40FD7193B02}"/>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6914;p45">
              <a:extLst>
                <a:ext uri="{FF2B5EF4-FFF2-40B4-BE49-F238E27FC236}">
                  <a16:creationId xmlns:a16="http://schemas.microsoft.com/office/drawing/2014/main" xmlns="" id="{41D8B8B2-26BC-A3F3-529A-25CABFB598EF}"/>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6915;p45">
              <a:extLst>
                <a:ext uri="{FF2B5EF4-FFF2-40B4-BE49-F238E27FC236}">
                  <a16:creationId xmlns:a16="http://schemas.microsoft.com/office/drawing/2014/main" xmlns="" id="{B08A2BDB-159C-3B3A-A5DE-47135D37E71F}"/>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6916;p45">
              <a:extLst>
                <a:ext uri="{FF2B5EF4-FFF2-40B4-BE49-F238E27FC236}">
                  <a16:creationId xmlns:a16="http://schemas.microsoft.com/office/drawing/2014/main" xmlns="" id="{2D8552B1-2155-33B2-870A-84E13BA42A07}"/>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6917;p45">
              <a:extLst>
                <a:ext uri="{FF2B5EF4-FFF2-40B4-BE49-F238E27FC236}">
                  <a16:creationId xmlns:a16="http://schemas.microsoft.com/office/drawing/2014/main" xmlns="" id="{F6CE393B-1390-1FD2-9E48-222325223483}"/>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6918;p45">
              <a:extLst>
                <a:ext uri="{FF2B5EF4-FFF2-40B4-BE49-F238E27FC236}">
                  <a16:creationId xmlns:a16="http://schemas.microsoft.com/office/drawing/2014/main" xmlns="" id="{914411C7-38F1-8522-ACCE-7CE0D731BBFE}"/>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6919;p45">
              <a:extLst>
                <a:ext uri="{FF2B5EF4-FFF2-40B4-BE49-F238E27FC236}">
                  <a16:creationId xmlns:a16="http://schemas.microsoft.com/office/drawing/2014/main" xmlns="" id="{2CA23C8D-409B-A8A4-785C-150DA6DB1BD8}"/>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6920;p45">
              <a:extLst>
                <a:ext uri="{FF2B5EF4-FFF2-40B4-BE49-F238E27FC236}">
                  <a16:creationId xmlns:a16="http://schemas.microsoft.com/office/drawing/2014/main" xmlns="" id="{B1B239ED-1134-1200-8B8A-1925E83DE583}"/>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6921;p45">
              <a:extLst>
                <a:ext uri="{FF2B5EF4-FFF2-40B4-BE49-F238E27FC236}">
                  <a16:creationId xmlns:a16="http://schemas.microsoft.com/office/drawing/2014/main" xmlns="" id="{C9E5D829-569D-34CE-406F-676D40AE0479}"/>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6922;p45">
              <a:extLst>
                <a:ext uri="{FF2B5EF4-FFF2-40B4-BE49-F238E27FC236}">
                  <a16:creationId xmlns:a16="http://schemas.microsoft.com/office/drawing/2014/main" xmlns="" id="{EB5B2AB2-91CA-241E-F7CB-C9F4326CB916}"/>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6923;p45">
              <a:hlinkClick r:id="rId5" action="ppaction://hlinksldjump"/>
              <a:extLst>
                <a:ext uri="{FF2B5EF4-FFF2-40B4-BE49-F238E27FC236}">
                  <a16:creationId xmlns:a16="http://schemas.microsoft.com/office/drawing/2014/main" xmlns="" id="{A0DC44D7-C2FA-E818-14F1-13FAB018D63F}"/>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54" name="Google Shape;7234;p57">
            <a:extLst>
              <a:ext uri="{FF2B5EF4-FFF2-40B4-BE49-F238E27FC236}">
                <a16:creationId xmlns:a16="http://schemas.microsoft.com/office/drawing/2014/main" xmlns="" id="{764B073C-9A01-F6C1-AB1F-4E0E5A4EC5C6}"/>
              </a:ext>
            </a:extLst>
          </p:cNvPr>
          <p:cNvGrpSpPr/>
          <p:nvPr/>
        </p:nvGrpSpPr>
        <p:grpSpPr>
          <a:xfrm>
            <a:off x="10185478" y="427230"/>
            <a:ext cx="1463053" cy="1038757"/>
            <a:chOff x="4797000" y="1750925"/>
            <a:chExt cx="342550" cy="246400"/>
          </a:xfrm>
        </p:grpSpPr>
        <p:sp>
          <p:nvSpPr>
            <p:cNvPr id="55" name="Google Shape;7235;p57">
              <a:extLst>
                <a:ext uri="{FF2B5EF4-FFF2-40B4-BE49-F238E27FC236}">
                  <a16:creationId xmlns:a16="http://schemas.microsoft.com/office/drawing/2014/main" xmlns="" id="{4383C856-6BD8-D150-C22F-D523701A1535}"/>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7236;p57">
              <a:extLst>
                <a:ext uri="{FF2B5EF4-FFF2-40B4-BE49-F238E27FC236}">
                  <a16:creationId xmlns:a16="http://schemas.microsoft.com/office/drawing/2014/main" xmlns="" id="{FFA70B8E-F73F-E511-E7C6-B843EF4B43D8}"/>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7237;p57">
              <a:extLst>
                <a:ext uri="{FF2B5EF4-FFF2-40B4-BE49-F238E27FC236}">
                  <a16:creationId xmlns:a16="http://schemas.microsoft.com/office/drawing/2014/main" xmlns="" id="{D4CE67AC-B5A6-AA42-B27E-A39AADBDD19C}"/>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8" name="Picture 2" descr="Hình ảnh Vẽ Tay đồng Hồ Báo Thức Hoạt Hình đồng Hồ Báo Thức PNG Miễn Phí  Tải Về - Lovepik">
            <a:extLst>
              <a:ext uri="{FF2B5EF4-FFF2-40B4-BE49-F238E27FC236}">
                <a16:creationId xmlns:a16="http://schemas.microsoft.com/office/drawing/2014/main" xmlns="" id="{061B7B5E-8407-E2FC-F328-F734C11FD17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59" name="Dong-ho-dem-nguoc-5-giay-www_nhacchuongvui_com">
            <a:hlinkClick r:id="" action="ppaction://media"/>
            <a:extLst>
              <a:ext uri="{FF2B5EF4-FFF2-40B4-BE49-F238E27FC236}">
                <a16:creationId xmlns:a16="http://schemas.microsoft.com/office/drawing/2014/main" xmlns="" id="{97CA4EF8-C233-BF05-0808-7FF3BD02B2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39" name="Title 38">
            <a:extLst>
              <a:ext uri="{FF2B5EF4-FFF2-40B4-BE49-F238E27FC236}">
                <a16:creationId xmlns:a16="http://schemas.microsoft.com/office/drawing/2014/main" xmlns="" id="{A76BE8D0-BBF3-4390-8E89-9134DABB66D4}"/>
              </a:ext>
            </a:extLst>
          </p:cNvPr>
          <p:cNvSpPr>
            <a:spLocks noGrp="1"/>
          </p:cNvSpPr>
          <p:nvPr>
            <p:ph type="title"/>
          </p:nvPr>
        </p:nvSpPr>
        <p:spPr/>
        <p:txBody>
          <a:bodyPr/>
          <a:lstStyle/>
          <a:p>
            <a:endParaRPr lang="en-US"/>
          </a:p>
        </p:txBody>
      </p:sp>
      <p:sp>
        <p:nvSpPr>
          <p:cNvPr id="40" name="Text Placeholder 39">
            <a:extLst>
              <a:ext uri="{FF2B5EF4-FFF2-40B4-BE49-F238E27FC236}">
                <a16:creationId xmlns:a16="http://schemas.microsoft.com/office/drawing/2014/main" xmlns="" id="{34DED7B1-87C2-443D-AF0F-FEE6EAC71F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14966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771372" y="1842725"/>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25" name="Group 24">
            <a:extLst>
              <a:ext uri="{FF2B5EF4-FFF2-40B4-BE49-F238E27FC236}">
                <a16:creationId xmlns:a16="http://schemas.microsoft.com/office/drawing/2014/main" xmlns="" id="{016E3282-232F-7D0E-87FA-49CBA52132FE}"/>
              </a:ext>
            </a:extLst>
          </p:cNvPr>
          <p:cNvGrpSpPr/>
          <p:nvPr/>
        </p:nvGrpSpPr>
        <p:grpSpPr>
          <a:xfrm>
            <a:off x="2485745" y="1053806"/>
            <a:ext cx="7742355" cy="467570"/>
            <a:chOff x="1989889" y="1497347"/>
            <a:chExt cx="7742355" cy="467570"/>
          </a:xfrm>
          <a:solidFill>
            <a:srgbClr val="FFFF00"/>
          </a:solidFill>
        </p:grpSpPr>
        <p:sp>
          <p:nvSpPr>
            <p:cNvPr id="26" name="Rectangle: Rounded Corners 25">
              <a:extLst>
                <a:ext uri="{FF2B5EF4-FFF2-40B4-BE49-F238E27FC236}">
                  <a16:creationId xmlns:a16="http://schemas.microsoft.com/office/drawing/2014/main" xmlns="" id="{E9C2FB11-8345-7CC1-3753-79572161BBCD}"/>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C6E52D62-4BE7-B8B7-CB2B-F6EC6D56A561}"/>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G</a:t>
              </a:r>
              <a:endParaRPr lang="vi-VN" sz="2800" b="1" kern="0">
                <a:solidFill>
                  <a:prstClr val="black"/>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xmlns="" id="{4B11304C-2155-E1C1-0A4B-8E2AF99E7198}"/>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8F07CA94-A9BC-A151-E1E2-1D3D66D146BD}"/>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U</a:t>
              </a:r>
              <a:endParaRPr lang="vi-VN" sz="2800" b="1" kern="0">
                <a:solidFill>
                  <a:prstClr val="black"/>
                </a:solidFill>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xmlns="" id="{6A9FFC3F-36EA-F19C-8251-C5B993A1E7C7}"/>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xmlns="" id="{91CD2D8F-1A7C-2408-08E3-42FF1F7B8E03}"/>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R</a:t>
              </a:r>
              <a:endParaRPr lang="vi-VN" sz="2800" b="1" kern="0">
                <a:solidFill>
                  <a:prstClr val="black"/>
                </a:solidFill>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xmlns="" id="{D621F5F8-F2D9-3EB3-FAC8-566CE13EF4DD}"/>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xmlns="" id="{1F03B8A3-1BAB-83F4-5DA3-D4DB606B46C7}"/>
                </a:ext>
              </a:extLst>
            </p:cNvPr>
            <p:cNvSpPr/>
            <p:nvPr/>
          </p:nvSpPr>
          <p:spPr>
            <a:xfrm>
              <a:off x="5921059"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T</a:t>
              </a:r>
              <a:endParaRPr lang="vi-VN" sz="2800" b="1" kern="0">
                <a:solidFill>
                  <a:prstClr val="black"/>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xmlns="" id="{FA2C7998-1473-923E-13F2-C75172AC2A8B}"/>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xmlns="" id="{21F85E63-8EBA-05C9-0A5D-ACB5EB15E7B8}"/>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B</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37" name="Che 1">
            <a:extLst>
              <a:ext uri="{FF2B5EF4-FFF2-40B4-BE49-F238E27FC236}">
                <a16:creationId xmlns:a16="http://schemas.microsoft.com/office/drawing/2014/main" xmlns="" id="{21D73456-1A3C-A97F-54FF-60748FC77AC2}"/>
              </a:ext>
            </a:extLst>
          </p:cNvPr>
          <p:cNvGrpSpPr/>
          <p:nvPr/>
        </p:nvGrpSpPr>
        <p:grpSpPr>
          <a:xfrm>
            <a:off x="2554742" y="1040972"/>
            <a:ext cx="7742355" cy="467570"/>
            <a:chOff x="1989889" y="2209040"/>
            <a:chExt cx="7742355" cy="467570"/>
          </a:xfrm>
          <a:solidFill>
            <a:srgbClr val="92D050"/>
          </a:solidFill>
        </p:grpSpPr>
        <p:sp>
          <p:nvSpPr>
            <p:cNvPr id="38" name="Rectangle: Rounded Corners 37">
              <a:extLst>
                <a:ext uri="{FF2B5EF4-FFF2-40B4-BE49-F238E27FC236}">
                  <a16:creationId xmlns:a16="http://schemas.microsoft.com/office/drawing/2014/main" xmlns="" id="{79A71F16-2C80-F285-2736-E0E98A5998EB}"/>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39" name="Rectangle: Rounded Corners 38">
              <a:extLst>
                <a:ext uri="{FF2B5EF4-FFF2-40B4-BE49-F238E27FC236}">
                  <a16:creationId xmlns:a16="http://schemas.microsoft.com/office/drawing/2014/main" xmlns="" id="{23EB9376-57D7-72F7-3B93-8FC3FD229608}"/>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0" name="Rectangle: Rounded Corners 39">
              <a:extLst>
                <a:ext uri="{FF2B5EF4-FFF2-40B4-BE49-F238E27FC236}">
                  <a16:creationId xmlns:a16="http://schemas.microsoft.com/office/drawing/2014/main" xmlns="" id="{3E30D22B-3575-473B-33A7-F91475C8FE56}"/>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1" name="Rectangle: Rounded Corners 40">
              <a:extLst>
                <a:ext uri="{FF2B5EF4-FFF2-40B4-BE49-F238E27FC236}">
                  <a16:creationId xmlns:a16="http://schemas.microsoft.com/office/drawing/2014/main" xmlns="" id="{B0B571D0-7FAF-92FA-1F46-D1CB7C623338}"/>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2" name="Rectangle: Rounded Corners 41">
              <a:extLst>
                <a:ext uri="{FF2B5EF4-FFF2-40B4-BE49-F238E27FC236}">
                  <a16:creationId xmlns:a16="http://schemas.microsoft.com/office/drawing/2014/main" xmlns="" id="{3875337A-0C9C-8911-0AC6-6C991FD59F6E}"/>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3" name="Rectangle: Rounded Corners 42">
              <a:extLst>
                <a:ext uri="{FF2B5EF4-FFF2-40B4-BE49-F238E27FC236}">
                  <a16:creationId xmlns:a16="http://schemas.microsoft.com/office/drawing/2014/main" xmlns="" id="{A1098381-B190-FC06-5591-4985C9C8865A}"/>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4" name="Rectangle: Rounded Corners 43">
              <a:extLst>
                <a:ext uri="{FF2B5EF4-FFF2-40B4-BE49-F238E27FC236}">
                  <a16:creationId xmlns:a16="http://schemas.microsoft.com/office/drawing/2014/main" xmlns="" id="{5EE6D8F7-2D0B-DE4F-E7C5-6F7F3456A3BC}"/>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5" name="Rectangle: Rounded Corners 44">
              <a:extLst>
                <a:ext uri="{FF2B5EF4-FFF2-40B4-BE49-F238E27FC236}">
                  <a16:creationId xmlns:a16="http://schemas.microsoft.com/office/drawing/2014/main" xmlns="" id="{C6DE4826-47D4-6066-556C-C268C8792F49}"/>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6" name="Rectangle: Rounded Corners 45">
              <a:extLst>
                <a:ext uri="{FF2B5EF4-FFF2-40B4-BE49-F238E27FC236}">
                  <a16:creationId xmlns:a16="http://schemas.microsoft.com/office/drawing/2014/main" xmlns="" id="{A911F05D-DF18-E930-DAC6-DF9E6C74FF8B}"/>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47" name="Rectangle: Rounded Corners 46">
              <a:extLst>
                <a:ext uri="{FF2B5EF4-FFF2-40B4-BE49-F238E27FC236}">
                  <a16:creationId xmlns:a16="http://schemas.microsoft.com/office/drawing/2014/main" xmlns="" id="{C265A3A1-3EC9-DEA7-93DC-848F19C7A183}"/>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48" name="4">
            <a:hlinkClick r:id="rId5" action="ppaction://hlinksldjump"/>
            <a:extLst>
              <a:ext uri="{FF2B5EF4-FFF2-40B4-BE49-F238E27FC236}">
                <a16:creationId xmlns:a16="http://schemas.microsoft.com/office/drawing/2014/main" xmlns="" id="{0CBA4731-2124-FCF4-6981-FD4582481E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10" t="71586" r="56665" b="16763"/>
          <a:stretch/>
        </p:blipFill>
        <p:spPr>
          <a:xfrm>
            <a:off x="1624485" y="896435"/>
            <a:ext cx="834501" cy="798992"/>
          </a:xfrm>
          <a:prstGeom prst="rect">
            <a:avLst/>
          </a:prstGeom>
        </p:spPr>
      </p:pic>
      <p:sp>
        <p:nvSpPr>
          <p:cNvPr id="50" name="TextBox 49">
            <a:extLst>
              <a:ext uri="{FF2B5EF4-FFF2-40B4-BE49-F238E27FC236}">
                <a16:creationId xmlns:a16="http://schemas.microsoft.com/office/drawing/2014/main" xmlns="" id="{A8418657-BA6D-3344-6ECE-57B4AE295B62}"/>
              </a:ext>
            </a:extLst>
          </p:cNvPr>
          <p:cNvSpPr txBox="1"/>
          <p:nvPr/>
        </p:nvSpPr>
        <p:spPr>
          <a:xfrm>
            <a:off x="3676220" y="2617965"/>
            <a:ext cx="5308330" cy="2608535"/>
          </a:xfrm>
          <a:prstGeom prst="rect">
            <a:avLst/>
          </a:prstGeom>
          <a:noFill/>
        </p:spPr>
        <p:txBody>
          <a:bodyPr wrap="square">
            <a:spAutoFit/>
          </a:bodyPr>
          <a:lstStyle/>
          <a:p>
            <a:pPr algn="ctr">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Cuộc khởi nghĩa chống Bắc thuộc đầu tiên trong lịch sử Việt Nam do hai chị em Trưng Trắc và Trưng Nhị lãnh đạo?</a:t>
            </a:r>
            <a:endParaRPr lang="vi-VN" sz="2800" b="1">
              <a:latin typeface="Calibri" panose="020F0502020204030204" pitchFamily="34" charset="0"/>
              <a:ea typeface="Calibri" panose="020F0502020204030204" pitchFamily="34" charset="0"/>
              <a:cs typeface="Times New Roman" panose="02020603050405020304" pitchFamily="18" charset="0"/>
            </a:endParaRPr>
          </a:p>
        </p:txBody>
      </p:sp>
      <p:grpSp>
        <p:nvGrpSpPr>
          <p:cNvPr id="51" name="Google Shape;6910;p45">
            <a:extLst>
              <a:ext uri="{FF2B5EF4-FFF2-40B4-BE49-F238E27FC236}">
                <a16:creationId xmlns:a16="http://schemas.microsoft.com/office/drawing/2014/main" xmlns="" id="{CD4A23CD-95E5-2E5D-F2F3-47925B6A2A72}"/>
              </a:ext>
            </a:extLst>
          </p:cNvPr>
          <p:cNvGrpSpPr/>
          <p:nvPr/>
        </p:nvGrpSpPr>
        <p:grpSpPr>
          <a:xfrm>
            <a:off x="1869169" y="5582887"/>
            <a:ext cx="457196" cy="476759"/>
            <a:chOff x="1617540" y="3269133"/>
            <a:chExt cx="699397" cy="724778"/>
          </a:xfrm>
        </p:grpSpPr>
        <p:sp>
          <p:nvSpPr>
            <p:cNvPr id="52" name="Google Shape;6911;p45">
              <a:extLst>
                <a:ext uri="{FF2B5EF4-FFF2-40B4-BE49-F238E27FC236}">
                  <a16:creationId xmlns:a16="http://schemas.microsoft.com/office/drawing/2014/main" xmlns="" id="{B25EDFC4-A7A5-9982-135A-18876594F66B}"/>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6912;p45">
              <a:extLst>
                <a:ext uri="{FF2B5EF4-FFF2-40B4-BE49-F238E27FC236}">
                  <a16:creationId xmlns:a16="http://schemas.microsoft.com/office/drawing/2014/main" xmlns="" id="{3F4F2AA4-4D9F-EE42-B67C-016C9DAC1575}"/>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6913;p45">
              <a:extLst>
                <a:ext uri="{FF2B5EF4-FFF2-40B4-BE49-F238E27FC236}">
                  <a16:creationId xmlns:a16="http://schemas.microsoft.com/office/drawing/2014/main" xmlns="" id="{0B75E714-D1E1-028F-42DC-1A4851E0A45A}"/>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6914;p45">
              <a:extLst>
                <a:ext uri="{FF2B5EF4-FFF2-40B4-BE49-F238E27FC236}">
                  <a16:creationId xmlns:a16="http://schemas.microsoft.com/office/drawing/2014/main" xmlns="" id="{58D675B1-7437-5FCC-DDA9-3731E6757D04}"/>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6915;p45">
              <a:extLst>
                <a:ext uri="{FF2B5EF4-FFF2-40B4-BE49-F238E27FC236}">
                  <a16:creationId xmlns:a16="http://schemas.microsoft.com/office/drawing/2014/main" xmlns="" id="{36E52AD6-B594-A077-9E27-61CD764F0CA4}"/>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6916;p45">
              <a:extLst>
                <a:ext uri="{FF2B5EF4-FFF2-40B4-BE49-F238E27FC236}">
                  <a16:creationId xmlns:a16="http://schemas.microsoft.com/office/drawing/2014/main" xmlns="" id="{73011CB2-DB76-6FCC-005A-885435B9FF0F}"/>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6917;p45">
              <a:extLst>
                <a:ext uri="{FF2B5EF4-FFF2-40B4-BE49-F238E27FC236}">
                  <a16:creationId xmlns:a16="http://schemas.microsoft.com/office/drawing/2014/main" xmlns="" id="{E1C7F03C-78CA-F2C0-47AA-D884CA36E3F2}"/>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9" name="Google Shape;6918;p45">
              <a:extLst>
                <a:ext uri="{FF2B5EF4-FFF2-40B4-BE49-F238E27FC236}">
                  <a16:creationId xmlns:a16="http://schemas.microsoft.com/office/drawing/2014/main" xmlns="" id="{FDD1307E-A766-7127-2B81-C03F8054FE3E}"/>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0" name="Google Shape;6919;p45">
              <a:extLst>
                <a:ext uri="{FF2B5EF4-FFF2-40B4-BE49-F238E27FC236}">
                  <a16:creationId xmlns:a16="http://schemas.microsoft.com/office/drawing/2014/main" xmlns="" id="{B14F6FCB-A4CD-C751-11EB-8E75162B8EA5}"/>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1" name="Google Shape;6920;p45">
              <a:extLst>
                <a:ext uri="{FF2B5EF4-FFF2-40B4-BE49-F238E27FC236}">
                  <a16:creationId xmlns:a16="http://schemas.microsoft.com/office/drawing/2014/main" xmlns="" id="{995F3A5D-BF9D-0E22-92AD-B39F961CEAE1}"/>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2" name="Google Shape;6921;p45">
              <a:extLst>
                <a:ext uri="{FF2B5EF4-FFF2-40B4-BE49-F238E27FC236}">
                  <a16:creationId xmlns:a16="http://schemas.microsoft.com/office/drawing/2014/main" xmlns="" id="{54B0728A-ED84-7C50-2A38-B6FB89AFADC9}"/>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3" name="Google Shape;6922;p45">
              <a:extLst>
                <a:ext uri="{FF2B5EF4-FFF2-40B4-BE49-F238E27FC236}">
                  <a16:creationId xmlns:a16="http://schemas.microsoft.com/office/drawing/2014/main" xmlns="" id="{02AD0D33-7E1C-F29C-9738-DC98A61A579B}"/>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7168" name="Google Shape;6923;p45">
              <a:hlinkClick r:id="rId5" action="ppaction://hlinksldjump"/>
              <a:extLst>
                <a:ext uri="{FF2B5EF4-FFF2-40B4-BE49-F238E27FC236}">
                  <a16:creationId xmlns:a16="http://schemas.microsoft.com/office/drawing/2014/main" xmlns="" id="{7E3B716A-39CB-9C98-04E2-1F48967CC94A}"/>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7170" name="Google Shape;7234;p57">
            <a:extLst>
              <a:ext uri="{FF2B5EF4-FFF2-40B4-BE49-F238E27FC236}">
                <a16:creationId xmlns:a16="http://schemas.microsoft.com/office/drawing/2014/main" xmlns="" id="{455752A3-63AC-A9DB-E7D5-FEB91915ABFF}"/>
              </a:ext>
            </a:extLst>
          </p:cNvPr>
          <p:cNvGrpSpPr/>
          <p:nvPr/>
        </p:nvGrpSpPr>
        <p:grpSpPr>
          <a:xfrm>
            <a:off x="10185478" y="427230"/>
            <a:ext cx="1463053" cy="1038757"/>
            <a:chOff x="4797000" y="1750925"/>
            <a:chExt cx="342550" cy="246400"/>
          </a:xfrm>
        </p:grpSpPr>
        <p:sp>
          <p:nvSpPr>
            <p:cNvPr id="7171" name="Google Shape;7235;p57">
              <a:extLst>
                <a:ext uri="{FF2B5EF4-FFF2-40B4-BE49-F238E27FC236}">
                  <a16:creationId xmlns:a16="http://schemas.microsoft.com/office/drawing/2014/main" xmlns="" id="{1C3B0A33-FC29-08CD-36A7-00A464A3A922}"/>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2" name="Google Shape;7236;p57">
              <a:extLst>
                <a:ext uri="{FF2B5EF4-FFF2-40B4-BE49-F238E27FC236}">
                  <a16:creationId xmlns:a16="http://schemas.microsoft.com/office/drawing/2014/main" xmlns="" id="{C1C0FDC0-B424-142C-2FA7-FCF4EBCDBD24}"/>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3" name="Google Shape;7237;p57">
              <a:extLst>
                <a:ext uri="{FF2B5EF4-FFF2-40B4-BE49-F238E27FC236}">
                  <a16:creationId xmlns:a16="http://schemas.microsoft.com/office/drawing/2014/main" xmlns="" id="{CD8A39D1-203C-489A-ABD3-80A5CD14B46F}"/>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174" name="Picture 2" descr="Hình ảnh Vẽ Tay đồng Hồ Báo Thức Hoạt Hình đồng Hồ Báo Thức PNG Miễn Phí  Tải Về - Lovepik">
            <a:extLst>
              <a:ext uri="{FF2B5EF4-FFF2-40B4-BE49-F238E27FC236}">
                <a16:creationId xmlns:a16="http://schemas.microsoft.com/office/drawing/2014/main" xmlns="" id="{9D547AA6-A365-74B1-D6CB-596E4C0C66B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7175" name="Dong-ho-dem-nguoc-5-giay-www_nhacchuongvui_com">
            <a:hlinkClick r:id="" action="ppaction://media"/>
            <a:extLst>
              <a:ext uri="{FF2B5EF4-FFF2-40B4-BE49-F238E27FC236}">
                <a16:creationId xmlns:a16="http://schemas.microsoft.com/office/drawing/2014/main" xmlns="" id="{14F00C4D-5431-3EDD-5E92-2ECCACB20A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 name="Title 1">
            <a:extLst>
              <a:ext uri="{FF2B5EF4-FFF2-40B4-BE49-F238E27FC236}">
                <a16:creationId xmlns:a16="http://schemas.microsoft.com/office/drawing/2014/main" xmlns="" id="{A44B7574-B441-4253-B37D-15A96E97299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E4BC74A4-EC31-4684-9FAA-8FB0C0084B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53621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717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audio>
              <p:cMediaNode vol="80000">
                <p:cTn id="13" fill="hold" display="0">
                  <p:stCondLst>
                    <p:cond delay="indefinite"/>
                  </p:stCondLst>
                  <p:endCondLst>
                    <p:cond evt="onStopAudio" delay="0">
                      <p:tgtEl>
                        <p:sldTgt/>
                      </p:tgtEl>
                    </p:cond>
                  </p:endCondLst>
                </p:cTn>
                <p:tgtEl>
                  <p:spTgt spid="717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821457" y="2068470"/>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xmlns="" id="{A8418657-BA6D-3344-6ECE-57B4AE295B62}"/>
              </a:ext>
            </a:extLst>
          </p:cNvPr>
          <p:cNvSpPr txBox="1"/>
          <p:nvPr/>
        </p:nvSpPr>
        <p:spPr>
          <a:xfrm>
            <a:off x="3676220" y="2617965"/>
            <a:ext cx="5308330" cy="2015103"/>
          </a:xfrm>
          <a:prstGeom prst="rect">
            <a:avLst/>
          </a:prstGeom>
          <a:noFill/>
        </p:spPr>
        <p:txBody>
          <a:bodyPr wrap="square">
            <a:spAutoFit/>
          </a:bodyPr>
          <a:lstStyle/>
          <a:p>
            <a:pPr algn="ctr">
              <a:lnSpc>
                <a:spcPct val="150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Nơi Bác Hồ ra đi tìm đường cứu nước?</a:t>
            </a:r>
            <a:endParaRPr lang="vi-VN" sz="4400" b="1">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521F46D9-E198-1CD2-212A-CCA4083D651E}"/>
              </a:ext>
            </a:extLst>
          </p:cNvPr>
          <p:cNvGrpSpPr/>
          <p:nvPr/>
        </p:nvGrpSpPr>
        <p:grpSpPr>
          <a:xfrm>
            <a:off x="2439487" y="1163545"/>
            <a:ext cx="7742355" cy="467570"/>
            <a:chOff x="1989889" y="1497347"/>
            <a:chExt cx="7742355" cy="467570"/>
          </a:xfrm>
          <a:solidFill>
            <a:srgbClr val="FFFF00"/>
          </a:solidFill>
        </p:grpSpPr>
        <p:sp>
          <p:nvSpPr>
            <p:cNvPr id="3" name="Rectangle: Rounded Corners 2">
              <a:extLst>
                <a:ext uri="{FF2B5EF4-FFF2-40B4-BE49-F238E27FC236}">
                  <a16:creationId xmlns:a16="http://schemas.microsoft.com/office/drawing/2014/main" xmlns="" id="{2000A864-3C13-F68F-8B02-8BFBC8E72D72}"/>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B</a:t>
              </a:r>
              <a:endParaRPr lang="vi-VN" sz="2800" b="1" kern="0">
                <a:solidFill>
                  <a:prstClr val="black"/>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DCEE71A7-BC41-A4A4-DBDA-4232EFCFE542}"/>
                </a:ext>
              </a:extLst>
            </p:cNvPr>
            <p:cNvSpPr/>
            <p:nvPr/>
          </p:nvSpPr>
          <p:spPr>
            <a:xfrm>
              <a:off x="9075297" y="1497347"/>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G</a:t>
              </a:r>
              <a:endParaRPr lang="vi-VN" sz="2800" b="1" kern="0">
                <a:solidFill>
                  <a:prstClr val="black"/>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E8ECF4C2-E1D7-713E-E13F-7D288F384BBB}"/>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C01CFBD5-4E52-8994-32AD-701CC580D7B6}"/>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E3692822-52FA-5171-807D-8D6C9404FB58}"/>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E</a:t>
              </a:r>
              <a:endParaRPr lang="vi-VN" sz="2800" b="1" kern="0">
                <a:solidFill>
                  <a:prstClr val="black"/>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DB87F8F8-C936-0AAA-9082-E71ECF440A06}"/>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R</a:t>
              </a:r>
              <a:endParaRPr lang="vi-VN" sz="2800" b="1" kern="0">
                <a:solidFill>
                  <a:prstClr val="black"/>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62C61B98-2FDE-6F5D-93F3-E1B057688476}"/>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F984F2B9-7821-E46E-5BE3-03C6C7CA0593}"/>
                </a:ext>
              </a:extLst>
            </p:cNvPr>
            <p:cNvSpPr/>
            <p:nvPr/>
          </p:nvSpPr>
          <p:spPr>
            <a:xfrm>
              <a:off x="5921059"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89FE902C-C5E7-2734-1AC4-F84FB3D7F7BB}"/>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B454D14E-346F-BEB4-4DA8-D1AC327EC128}"/>
                </a:ext>
              </a:extLst>
            </p:cNvPr>
            <p:cNvSpPr/>
            <p:nvPr/>
          </p:nvSpPr>
          <p:spPr>
            <a:xfrm>
              <a:off x="4348591"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13" name="Che 1">
            <a:extLst>
              <a:ext uri="{FF2B5EF4-FFF2-40B4-BE49-F238E27FC236}">
                <a16:creationId xmlns:a16="http://schemas.microsoft.com/office/drawing/2014/main" xmlns="" id="{B5E7486B-09E6-EDD3-BE90-6A274EDFA55B}"/>
              </a:ext>
            </a:extLst>
          </p:cNvPr>
          <p:cNvGrpSpPr/>
          <p:nvPr/>
        </p:nvGrpSpPr>
        <p:grpSpPr>
          <a:xfrm>
            <a:off x="2515926" y="1166510"/>
            <a:ext cx="7742355" cy="467570"/>
            <a:chOff x="1989889" y="2209040"/>
            <a:chExt cx="7742355" cy="467570"/>
          </a:xfrm>
          <a:solidFill>
            <a:srgbClr val="92D050"/>
          </a:solidFill>
        </p:grpSpPr>
        <p:sp>
          <p:nvSpPr>
            <p:cNvPr id="14" name="Rectangle: Rounded Corners 13">
              <a:extLst>
                <a:ext uri="{FF2B5EF4-FFF2-40B4-BE49-F238E27FC236}">
                  <a16:creationId xmlns:a16="http://schemas.microsoft.com/office/drawing/2014/main" xmlns="" id="{4FFBFAD5-F24D-8DB5-AEA6-E852B8C121E6}"/>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xmlns="" id="{88E206BB-5EEC-CF0C-8566-A93A12D35F12}"/>
                </a:ext>
              </a:extLst>
            </p:cNvPr>
            <p:cNvSpPr/>
            <p:nvPr/>
          </p:nvSpPr>
          <p:spPr>
            <a:xfrm>
              <a:off x="9075297" y="220904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6" name="Rectangle: Rounded Corners 15">
              <a:extLst>
                <a:ext uri="{FF2B5EF4-FFF2-40B4-BE49-F238E27FC236}">
                  <a16:creationId xmlns:a16="http://schemas.microsoft.com/office/drawing/2014/main" xmlns="" id="{45814380-FDF8-5098-932C-47050588A6BD}"/>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xmlns="" id="{FFB8C583-6DAF-C00B-1350-993D5C575152}"/>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xmlns="" id="{D625A88B-A184-10BA-3B06-AA1BFB420DDF}"/>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9" name="Rectangle: Rounded Corners 18">
              <a:extLst>
                <a:ext uri="{FF2B5EF4-FFF2-40B4-BE49-F238E27FC236}">
                  <a16:creationId xmlns:a16="http://schemas.microsoft.com/office/drawing/2014/main" xmlns="" id="{3215FFC0-0165-97BB-EEBD-E7E263FC808B}"/>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xmlns="" id="{445A7334-B3F3-0921-A789-996B20A4601D}"/>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xmlns="" id="{BE507AD3-2BDD-F73B-1391-0B07C3BCAFAD}"/>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2" name="Rectangle: Rounded Corners 21">
              <a:extLst>
                <a:ext uri="{FF2B5EF4-FFF2-40B4-BE49-F238E27FC236}">
                  <a16:creationId xmlns:a16="http://schemas.microsoft.com/office/drawing/2014/main" xmlns="" id="{DA1DCE2C-EB90-C1D9-A1B6-3FA299B132C9}"/>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3" name="Rectangle: Rounded Corners 22">
              <a:extLst>
                <a:ext uri="{FF2B5EF4-FFF2-40B4-BE49-F238E27FC236}">
                  <a16:creationId xmlns:a16="http://schemas.microsoft.com/office/drawing/2014/main" xmlns="" id="{74DC658B-FCA4-0D44-BF79-C50FD0A2E8F7}"/>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24" name="5">
            <a:hlinkClick r:id="rId5" action="ppaction://hlinksldjump"/>
            <a:extLst>
              <a:ext uri="{FF2B5EF4-FFF2-40B4-BE49-F238E27FC236}">
                <a16:creationId xmlns:a16="http://schemas.microsoft.com/office/drawing/2014/main" xmlns="" id="{76EF1F62-5AE2-2FF1-89B0-F9CD3535EB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632" t="72362" r="41144" b="15987"/>
          <a:stretch/>
        </p:blipFill>
        <p:spPr>
          <a:xfrm>
            <a:off x="1567968" y="1043581"/>
            <a:ext cx="834501" cy="798992"/>
          </a:xfrm>
          <a:prstGeom prst="rect">
            <a:avLst/>
          </a:prstGeom>
        </p:spPr>
      </p:pic>
      <p:grpSp>
        <p:nvGrpSpPr>
          <p:cNvPr id="30" name="Google Shape;6910;p45">
            <a:extLst>
              <a:ext uri="{FF2B5EF4-FFF2-40B4-BE49-F238E27FC236}">
                <a16:creationId xmlns:a16="http://schemas.microsoft.com/office/drawing/2014/main" xmlns="" id="{5188F7C3-226E-239C-7819-E86136C8DAAE}"/>
              </a:ext>
            </a:extLst>
          </p:cNvPr>
          <p:cNvGrpSpPr/>
          <p:nvPr/>
        </p:nvGrpSpPr>
        <p:grpSpPr>
          <a:xfrm>
            <a:off x="1869169" y="5582887"/>
            <a:ext cx="457196" cy="476759"/>
            <a:chOff x="1617540" y="3269133"/>
            <a:chExt cx="699397" cy="724778"/>
          </a:xfrm>
        </p:grpSpPr>
        <p:sp>
          <p:nvSpPr>
            <p:cNvPr id="49" name="Google Shape;6911;p45">
              <a:extLst>
                <a:ext uri="{FF2B5EF4-FFF2-40B4-BE49-F238E27FC236}">
                  <a16:creationId xmlns:a16="http://schemas.microsoft.com/office/drawing/2014/main" xmlns="" id="{4F81BFF0-405A-E04B-1CCC-784C8292D953}"/>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6912;p45">
              <a:extLst>
                <a:ext uri="{FF2B5EF4-FFF2-40B4-BE49-F238E27FC236}">
                  <a16:creationId xmlns:a16="http://schemas.microsoft.com/office/drawing/2014/main" xmlns="" id="{834D1983-74C2-00C8-C80F-DD2F58A29A24}"/>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6913;p45">
              <a:extLst>
                <a:ext uri="{FF2B5EF4-FFF2-40B4-BE49-F238E27FC236}">
                  <a16:creationId xmlns:a16="http://schemas.microsoft.com/office/drawing/2014/main" xmlns="" id="{2B89736A-F7B1-7386-97FF-A39768E35B48}"/>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6914;p45">
              <a:extLst>
                <a:ext uri="{FF2B5EF4-FFF2-40B4-BE49-F238E27FC236}">
                  <a16:creationId xmlns:a16="http://schemas.microsoft.com/office/drawing/2014/main" xmlns="" id="{C830AA5E-C250-FDF9-0ED1-BA1319A28A60}"/>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6915;p45">
              <a:extLst>
                <a:ext uri="{FF2B5EF4-FFF2-40B4-BE49-F238E27FC236}">
                  <a16:creationId xmlns:a16="http://schemas.microsoft.com/office/drawing/2014/main" xmlns="" id="{AD17D0D7-A7E4-0A5E-A29F-9E8ADF1A3128}"/>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6916;p45">
              <a:extLst>
                <a:ext uri="{FF2B5EF4-FFF2-40B4-BE49-F238E27FC236}">
                  <a16:creationId xmlns:a16="http://schemas.microsoft.com/office/drawing/2014/main" xmlns="" id="{8F936A16-8EA7-FEB5-3CCD-1F2B3AD46239}"/>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6" name="Google Shape;6917;p45">
              <a:extLst>
                <a:ext uri="{FF2B5EF4-FFF2-40B4-BE49-F238E27FC236}">
                  <a16:creationId xmlns:a16="http://schemas.microsoft.com/office/drawing/2014/main" xmlns="" id="{28A93376-8303-14AF-31EF-A94AD547D68C}"/>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7" name="Google Shape;6918;p45">
              <a:extLst>
                <a:ext uri="{FF2B5EF4-FFF2-40B4-BE49-F238E27FC236}">
                  <a16:creationId xmlns:a16="http://schemas.microsoft.com/office/drawing/2014/main" xmlns="" id="{489FE2B4-9E2A-FEE0-34BE-19BF3A72F021}"/>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8" name="Google Shape;6919;p45">
              <a:extLst>
                <a:ext uri="{FF2B5EF4-FFF2-40B4-BE49-F238E27FC236}">
                  <a16:creationId xmlns:a16="http://schemas.microsoft.com/office/drawing/2014/main" xmlns="" id="{1D6B8957-448C-FFC7-4079-8901A79FDF86}"/>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9" name="Google Shape;6920;p45">
              <a:extLst>
                <a:ext uri="{FF2B5EF4-FFF2-40B4-BE49-F238E27FC236}">
                  <a16:creationId xmlns:a16="http://schemas.microsoft.com/office/drawing/2014/main" xmlns="" id="{5F3F3C66-E1B5-05F5-B3E1-F8CF2ED4941E}"/>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0" name="Google Shape;6921;p45">
              <a:extLst>
                <a:ext uri="{FF2B5EF4-FFF2-40B4-BE49-F238E27FC236}">
                  <a16:creationId xmlns:a16="http://schemas.microsoft.com/office/drawing/2014/main" xmlns="" id="{7D23B162-0009-86C8-1B7B-B6180D5C5206}"/>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1" name="Google Shape;6922;p45">
              <a:extLst>
                <a:ext uri="{FF2B5EF4-FFF2-40B4-BE49-F238E27FC236}">
                  <a16:creationId xmlns:a16="http://schemas.microsoft.com/office/drawing/2014/main" xmlns="" id="{20D57EFA-E049-1DAA-9166-0FB7877E9414}"/>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62" name="Google Shape;6923;p45">
              <a:hlinkClick r:id="rId5" action="ppaction://hlinksldjump"/>
              <a:extLst>
                <a:ext uri="{FF2B5EF4-FFF2-40B4-BE49-F238E27FC236}">
                  <a16:creationId xmlns:a16="http://schemas.microsoft.com/office/drawing/2014/main" xmlns="" id="{7BC46B84-33C7-4239-39A1-3ED1D540B4CD}"/>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7168" name="Google Shape;7234;p57">
            <a:extLst>
              <a:ext uri="{FF2B5EF4-FFF2-40B4-BE49-F238E27FC236}">
                <a16:creationId xmlns:a16="http://schemas.microsoft.com/office/drawing/2014/main" xmlns="" id="{D69BB9B0-5797-E6DF-CA46-8845C9303D65}"/>
              </a:ext>
            </a:extLst>
          </p:cNvPr>
          <p:cNvGrpSpPr/>
          <p:nvPr/>
        </p:nvGrpSpPr>
        <p:grpSpPr>
          <a:xfrm>
            <a:off x="10185478" y="427230"/>
            <a:ext cx="1463053" cy="1038757"/>
            <a:chOff x="4797000" y="1750925"/>
            <a:chExt cx="342550" cy="246400"/>
          </a:xfrm>
        </p:grpSpPr>
        <p:sp>
          <p:nvSpPr>
            <p:cNvPr id="7169" name="Google Shape;7235;p57">
              <a:extLst>
                <a:ext uri="{FF2B5EF4-FFF2-40B4-BE49-F238E27FC236}">
                  <a16:creationId xmlns:a16="http://schemas.microsoft.com/office/drawing/2014/main" xmlns="" id="{A23DA465-B64A-3ABF-BD6D-C00A071F42C4}"/>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0" name="Google Shape;7236;p57">
              <a:extLst>
                <a:ext uri="{FF2B5EF4-FFF2-40B4-BE49-F238E27FC236}">
                  <a16:creationId xmlns:a16="http://schemas.microsoft.com/office/drawing/2014/main" xmlns="" id="{F74D1DD0-00AD-CD44-323A-5C81210BCAE5}"/>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1" name="Google Shape;7237;p57">
              <a:extLst>
                <a:ext uri="{FF2B5EF4-FFF2-40B4-BE49-F238E27FC236}">
                  <a16:creationId xmlns:a16="http://schemas.microsoft.com/office/drawing/2014/main" xmlns="" id="{F1A94267-EB99-2B4A-8EB6-B5B53F29788E}"/>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172" name="Picture 2" descr="Hình ảnh Vẽ Tay đồng Hồ Báo Thức Hoạt Hình đồng Hồ Báo Thức PNG Miễn Phí  Tải Về - Lovepik">
            <a:extLst>
              <a:ext uri="{FF2B5EF4-FFF2-40B4-BE49-F238E27FC236}">
                <a16:creationId xmlns:a16="http://schemas.microsoft.com/office/drawing/2014/main" xmlns="" id="{905FEBA8-2974-1DA7-4B54-9D72484B42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7173" name="Dong-ho-dem-nguoc-5-giay-www_nhacchuongvui_com">
            <a:hlinkClick r:id="" action="ppaction://media"/>
            <a:extLst>
              <a:ext uri="{FF2B5EF4-FFF2-40B4-BE49-F238E27FC236}">
                <a16:creationId xmlns:a16="http://schemas.microsoft.com/office/drawing/2014/main" xmlns="" id="{47989F46-4DA7-1ACA-C7A9-63184467C2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5" name="Title 24">
            <a:extLst>
              <a:ext uri="{FF2B5EF4-FFF2-40B4-BE49-F238E27FC236}">
                <a16:creationId xmlns:a16="http://schemas.microsoft.com/office/drawing/2014/main" xmlns="" id="{84F3FBA2-58BC-4CC0-8DA8-A221D7AC9759}"/>
              </a:ext>
            </a:extLst>
          </p:cNvPr>
          <p:cNvSpPr>
            <a:spLocks noGrp="1"/>
          </p:cNvSpPr>
          <p:nvPr>
            <p:ph type="title"/>
          </p:nvPr>
        </p:nvSpPr>
        <p:spPr/>
        <p:txBody>
          <a:bodyPr/>
          <a:lstStyle/>
          <a:p>
            <a:endParaRPr lang="en-US"/>
          </a:p>
        </p:txBody>
      </p:sp>
      <p:sp>
        <p:nvSpPr>
          <p:cNvPr id="26" name="Text Placeholder 25">
            <a:extLst>
              <a:ext uri="{FF2B5EF4-FFF2-40B4-BE49-F238E27FC236}">
                <a16:creationId xmlns:a16="http://schemas.microsoft.com/office/drawing/2014/main" xmlns="" id="{D1A0CB85-87B0-4FFC-823E-49B87D0592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669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717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71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821457" y="2068470"/>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xmlns="" id="{A8418657-BA6D-3344-6ECE-57B4AE295B62}"/>
              </a:ext>
            </a:extLst>
          </p:cNvPr>
          <p:cNvSpPr txBox="1"/>
          <p:nvPr/>
        </p:nvSpPr>
        <p:spPr>
          <a:xfrm>
            <a:off x="3676220" y="2617965"/>
            <a:ext cx="5308330" cy="2189895"/>
          </a:xfrm>
          <a:prstGeom prst="rect">
            <a:avLst/>
          </a:prstGeom>
          <a:noFill/>
        </p:spPr>
        <p:txBody>
          <a:bodyPr wrap="square">
            <a:spAutoFit/>
          </a:bodyPr>
          <a:lstStyle/>
          <a:p>
            <a:pPr algn="ctr" fontAlgn="auto">
              <a:lnSpc>
                <a:spcPct val="150000"/>
              </a:lnSpc>
              <a:spcBef>
                <a:spcPts val="0"/>
              </a:spcBef>
              <a:spcAft>
                <a:spcPts val="800"/>
              </a:spcAft>
              <a:defRPr/>
            </a:pPr>
            <a:r>
              <a:rPr lang="en-US" sz="4800" b="1">
                <a:latin typeface="Times New Roman" panose="02020603050405020304" pitchFamily="18" charset="0"/>
                <a:ea typeface="Calibri" panose="020F0502020204030204" pitchFamily="34" charset="0"/>
              </a:rPr>
              <a:t>Tên Thủ đô của nước ta?</a:t>
            </a:r>
            <a:endParaRPr lang="vi-VN" sz="4800" b="1">
              <a:solidFill>
                <a:srgbClr val="191919"/>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oup 24">
            <a:extLst>
              <a:ext uri="{FF2B5EF4-FFF2-40B4-BE49-F238E27FC236}">
                <a16:creationId xmlns:a16="http://schemas.microsoft.com/office/drawing/2014/main" xmlns="" id="{D0CC47FE-CB43-2D82-A8ED-86BA7DB659A2}"/>
              </a:ext>
            </a:extLst>
          </p:cNvPr>
          <p:cNvGrpSpPr/>
          <p:nvPr/>
        </p:nvGrpSpPr>
        <p:grpSpPr>
          <a:xfrm>
            <a:off x="4469591" y="1149691"/>
            <a:ext cx="3801883" cy="467568"/>
            <a:chOff x="1989889" y="1497349"/>
            <a:chExt cx="3801883" cy="467568"/>
          </a:xfrm>
          <a:solidFill>
            <a:srgbClr val="FFFF00"/>
          </a:solidFill>
        </p:grpSpPr>
        <p:sp>
          <p:nvSpPr>
            <p:cNvPr id="26" name="Rectangle: Rounded Corners 25">
              <a:extLst>
                <a:ext uri="{FF2B5EF4-FFF2-40B4-BE49-F238E27FC236}">
                  <a16:creationId xmlns:a16="http://schemas.microsoft.com/office/drawing/2014/main" xmlns="" id="{C23BBEEA-3D8C-66DC-DEA0-6DEC5A2C8A85}"/>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86856A3C-FFE8-FCAD-3FA0-C5FFE11D2FD9}"/>
                </a:ext>
              </a:extLst>
            </p:cNvPr>
            <p:cNvSpPr/>
            <p:nvPr/>
          </p:nvSpPr>
          <p:spPr>
            <a:xfrm>
              <a:off x="2771472" y="1497350"/>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A</a:t>
              </a:r>
              <a:endParaRPr lang="vi-VN" sz="2800" b="1" kern="0">
                <a:solidFill>
                  <a:prstClr val="black"/>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xmlns="" id="{21B2261D-60BA-FDB5-36F6-14E598B4BF79}"/>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A682B97E-C304-1537-1179-A65A0940AF65}"/>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D41A9C94-FA0D-B17E-B3B2-482465089860}"/>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31" name="Che 1">
            <a:extLst>
              <a:ext uri="{FF2B5EF4-FFF2-40B4-BE49-F238E27FC236}">
                <a16:creationId xmlns:a16="http://schemas.microsoft.com/office/drawing/2014/main" xmlns="" id="{33CFDE8B-F1CC-472C-9BC7-3281AE3BCA38}"/>
              </a:ext>
            </a:extLst>
          </p:cNvPr>
          <p:cNvGrpSpPr/>
          <p:nvPr/>
        </p:nvGrpSpPr>
        <p:grpSpPr>
          <a:xfrm>
            <a:off x="4516404" y="1149691"/>
            <a:ext cx="3801883" cy="467568"/>
            <a:chOff x="1989889" y="2209042"/>
            <a:chExt cx="3801883" cy="467568"/>
          </a:xfrm>
          <a:solidFill>
            <a:srgbClr val="92D050"/>
          </a:solidFill>
        </p:grpSpPr>
        <p:sp>
          <p:nvSpPr>
            <p:cNvPr id="32" name="Rectangle: Rounded Corners 31">
              <a:extLst>
                <a:ext uri="{FF2B5EF4-FFF2-40B4-BE49-F238E27FC236}">
                  <a16:creationId xmlns:a16="http://schemas.microsoft.com/office/drawing/2014/main" xmlns="" id="{DC318746-7B3E-3FE3-888D-3EB6CD41F0FF}"/>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33" name="Rectangle: Rounded Corners 32">
              <a:extLst>
                <a:ext uri="{FF2B5EF4-FFF2-40B4-BE49-F238E27FC236}">
                  <a16:creationId xmlns:a16="http://schemas.microsoft.com/office/drawing/2014/main" xmlns="" id="{939AC223-92BE-B133-9156-40BE5E414ED2}"/>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34" name="Rectangle: Rounded Corners 33">
              <a:extLst>
                <a:ext uri="{FF2B5EF4-FFF2-40B4-BE49-F238E27FC236}">
                  <a16:creationId xmlns:a16="http://schemas.microsoft.com/office/drawing/2014/main" xmlns="" id="{EE8E328A-E95A-3587-508E-D89169548730}"/>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35" name="Rectangle: Rounded Corners 34">
              <a:extLst>
                <a:ext uri="{FF2B5EF4-FFF2-40B4-BE49-F238E27FC236}">
                  <a16:creationId xmlns:a16="http://schemas.microsoft.com/office/drawing/2014/main" xmlns="" id="{FB0FBDF1-1578-4925-8F30-6A0FCEF928A9}"/>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36" name="Rectangle: Rounded Corners 35">
              <a:extLst>
                <a:ext uri="{FF2B5EF4-FFF2-40B4-BE49-F238E27FC236}">
                  <a16:creationId xmlns:a16="http://schemas.microsoft.com/office/drawing/2014/main" xmlns="" id="{459CA50D-9146-1619-2003-5B1C52B4CE42}"/>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37" name="6">
            <a:hlinkClick r:id="rId5" action="ppaction://hlinksldjump"/>
            <a:extLst>
              <a:ext uri="{FF2B5EF4-FFF2-40B4-BE49-F238E27FC236}">
                <a16:creationId xmlns:a16="http://schemas.microsoft.com/office/drawing/2014/main" xmlns="" id="{7DB5DF8D-AA59-25DA-CB0A-E027E37F0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595" t="72362" r="26526" b="15987"/>
          <a:stretch/>
        </p:blipFill>
        <p:spPr>
          <a:xfrm>
            <a:off x="3492683" y="986945"/>
            <a:ext cx="816745" cy="798991"/>
          </a:xfrm>
          <a:prstGeom prst="rect">
            <a:avLst/>
          </a:prstGeom>
        </p:spPr>
      </p:pic>
      <p:grpSp>
        <p:nvGrpSpPr>
          <p:cNvPr id="38" name="Google Shape;6910;p45">
            <a:extLst>
              <a:ext uri="{FF2B5EF4-FFF2-40B4-BE49-F238E27FC236}">
                <a16:creationId xmlns:a16="http://schemas.microsoft.com/office/drawing/2014/main" xmlns="" id="{677F7EA9-CF60-029D-4A18-D4781801C156}"/>
              </a:ext>
            </a:extLst>
          </p:cNvPr>
          <p:cNvGrpSpPr/>
          <p:nvPr/>
        </p:nvGrpSpPr>
        <p:grpSpPr>
          <a:xfrm>
            <a:off x="1869169" y="5582887"/>
            <a:ext cx="457196" cy="476759"/>
            <a:chOff x="1617540" y="3269133"/>
            <a:chExt cx="699397" cy="724778"/>
          </a:xfrm>
        </p:grpSpPr>
        <p:sp>
          <p:nvSpPr>
            <p:cNvPr id="39" name="Google Shape;6911;p45">
              <a:extLst>
                <a:ext uri="{FF2B5EF4-FFF2-40B4-BE49-F238E27FC236}">
                  <a16:creationId xmlns:a16="http://schemas.microsoft.com/office/drawing/2014/main" xmlns="" id="{EB69B8CD-DC65-446D-70BC-BD34BF52F216}"/>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6912;p45">
              <a:extLst>
                <a:ext uri="{FF2B5EF4-FFF2-40B4-BE49-F238E27FC236}">
                  <a16:creationId xmlns:a16="http://schemas.microsoft.com/office/drawing/2014/main" xmlns="" id="{3DB1427B-A317-A47C-0AB3-FBCCC9F5BF31}"/>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6913;p45">
              <a:extLst>
                <a:ext uri="{FF2B5EF4-FFF2-40B4-BE49-F238E27FC236}">
                  <a16:creationId xmlns:a16="http://schemas.microsoft.com/office/drawing/2014/main" xmlns="" id="{394B248B-133C-91CA-3C6D-3BBF257FC88F}"/>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6914;p45">
              <a:extLst>
                <a:ext uri="{FF2B5EF4-FFF2-40B4-BE49-F238E27FC236}">
                  <a16:creationId xmlns:a16="http://schemas.microsoft.com/office/drawing/2014/main" xmlns="" id="{F2724D8C-6FF8-B349-807D-CDAAF465664E}"/>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6915;p45">
              <a:extLst>
                <a:ext uri="{FF2B5EF4-FFF2-40B4-BE49-F238E27FC236}">
                  <a16:creationId xmlns:a16="http://schemas.microsoft.com/office/drawing/2014/main" xmlns="" id="{BF4669F5-76C8-04A6-47A9-A21F805FE182}"/>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6916;p45">
              <a:extLst>
                <a:ext uri="{FF2B5EF4-FFF2-40B4-BE49-F238E27FC236}">
                  <a16:creationId xmlns:a16="http://schemas.microsoft.com/office/drawing/2014/main" xmlns="" id="{4AADEACF-8276-F0A0-D316-094D7DDE267B}"/>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6917;p45">
              <a:extLst>
                <a:ext uri="{FF2B5EF4-FFF2-40B4-BE49-F238E27FC236}">
                  <a16:creationId xmlns:a16="http://schemas.microsoft.com/office/drawing/2014/main" xmlns="" id="{E9E24460-3999-08CC-DA4C-84D3F752E3AF}"/>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6918;p45">
              <a:extLst>
                <a:ext uri="{FF2B5EF4-FFF2-40B4-BE49-F238E27FC236}">
                  <a16:creationId xmlns:a16="http://schemas.microsoft.com/office/drawing/2014/main" xmlns="" id="{FD936398-DA39-86AB-62E9-4B289FEC782F}"/>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6919;p45">
              <a:extLst>
                <a:ext uri="{FF2B5EF4-FFF2-40B4-BE49-F238E27FC236}">
                  <a16:creationId xmlns:a16="http://schemas.microsoft.com/office/drawing/2014/main" xmlns="" id="{5EFEA6D6-EDBC-10FC-123B-BC15463901D8}"/>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6920;p45">
              <a:extLst>
                <a:ext uri="{FF2B5EF4-FFF2-40B4-BE49-F238E27FC236}">
                  <a16:creationId xmlns:a16="http://schemas.microsoft.com/office/drawing/2014/main" xmlns="" id="{B2E23B86-3CDC-84F0-B102-88017D36D802}"/>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6921;p45">
              <a:extLst>
                <a:ext uri="{FF2B5EF4-FFF2-40B4-BE49-F238E27FC236}">
                  <a16:creationId xmlns:a16="http://schemas.microsoft.com/office/drawing/2014/main" xmlns="" id="{00936453-CA20-85F4-90D1-BB969E3504DA}"/>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6922;p45">
              <a:extLst>
                <a:ext uri="{FF2B5EF4-FFF2-40B4-BE49-F238E27FC236}">
                  <a16:creationId xmlns:a16="http://schemas.microsoft.com/office/drawing/2014/main" xmlns="" id="{4A6BCA37-A557-5611-1AB2-DA38550E9182}"/>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6923;p45">
              <a:hlinkClick r:id="rId5" action="ppaction://hlinksldjump"/>
              <a:extLst>
                <a:ext uri="{FF2B5EF4-FFF2-40B4-BE49-F238E27FC236}">
                  <a16:creationId xmlns:a16="http://schemas.microsoft.com/office/drawing/2014/main" xmlns="" id="{FFFC84DD-2D1F-141B-822D-C5BD37D76042}"/>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54" name="Google Shape;7234;p57">
            <a:extLst>
              <a:ext uri="{FF2B5EF4-FFF2-40B4-BE49-F238E27FC236}">
                <a16:creationId xmlns:a16="http://schemas.microsoft.com/office/drawing/2014/main" xmlns="" id="{76D20120-26C1-D536-CC74-919A10B9586B}"/>
              </a:ext>
            </a:extLst>
          </p:cNvPr>
          <p:cNvGrpSpPr/>
          <p:nvPr/>
        </p:nvGrpSpPr>
        <p:grpSpPr>
          <a:xfrm>
            <a:off x="10185478" y="427230"/>
            <a:ext cx="1463053" cy="1038757"/>
            <a:chOff x="4797000" y="1750925"/>
            <a:chExt cx="342550" cy="246400"/>
          </a:xfrm>
        </p:grpSpPr>
        <p:sp>
          <p:nvSpPr>
            <p:cNvPr id="55" name="Google Shape;7235;p57">
              <a:extLst>
                <a:ext uri="{FF2B5EF4-FFF2-40B4-BE49-F238E27FC236}">
                  <a16:creationId xmlns:a16="http://schemas.microsoft.com/office/drawing/2014/main" xmlns="" id="{74AD0039-9D7F-0D72-7300-9D2E59480E95}"/>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7236;p57">
              <a:extLst>
                <a:ext uri="{FF2B5EF4-FFF2-40B4-BE49-F238E27FC236}">
                  <a16:creationId xmlns:a16="http://schemas.microsoft.com/office/drawing/2014/main" xmlns="" id="{97A844F3-C154-4365-F2A5-1068BFFA2FF9}"/>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7237;p57">
              <a:extLst>
                <a:ext uri="{FF2B5EF4-FFF2-40B4-BE49-F238E27FC236}">
                  <a16:creationId xmlns:a16="http://schemas.microsoft.com/office/drawing/2014/main" xmlns="" id="{3E9D14B3-9E67-301F-5E86-7D3A93FB1953}"/>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8" name="Picture 2" descr="Hình ảnh Vẽ Tay đồng Hồ Báo Thức Hoạt Hình đồng Hồ Báo Thức PNG Miễn Phí  Tải Về - Lovepik">
            <a:extLst>
              <a:ext uri="{FF2B5EF4-FFF2-40B4-BE49-F238E27FC236}">
                <a16:creationId xmlns:a16="http://schemas.microsoft.com/office/drawing/2014/main" xmlns="" id="{168D6301-85BA-6B0C-84EA-EB5219F73AD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59" name="Dong-ho-dem-nguoc-5-giay-www_nhacchuongvui_com">
            <a:hlinkClick r:id="" action="ppaction://media"/>
            <a:extLst>
              <a:ext uri="{FF2B5EF4-FFF2-40B4-BE49-F238E27FC236}">
                <a16:creationId xmlns:a16="http://schemas.microsoft.com/office/drawing/2014/main" xmlns="" id="{5ABF0DB6-2C5E-EE64-FFF1-AEF350B43D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 name="Title 1">
            <a:extLst>
              <a:ext uri="{FF2B5EF4-FFF2-40B4-BE49-F238E27FC236}">
                <a16:creationId xmlns:a16="http://schemas.microsoft.com/office/drawing/2014/main" xmlns="" id="{E4D232EF-6593-44B1-B325-F4B011C04E1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7BE3829E-979A-454F-919B-1310FC049CB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033759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audio>
              <p:cMediaNode vol="80000">
                <p:cTn id="13" fill="hold" display="0">
                  <p:stCondLst>
                    <p:cond delay="indefinite"/>
                  </p:stCondLst>
                  <p:endCondLst>
                    <p:cond evt="onStopAudio" delay="0">
                      <p:tgtEl>
                        <p:sldTgt/>
                      </p:tgtEl>
                    </p:cond>
                  </p:endCondLst>
                </p:cTn>
                <p:tgtEl>
                  <p:spTgt spid="5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25"/>
        <p:cNvGrpSpPr/>
        <p:nvPr/>
      </p:nvGrpSpPr>
      <p:grpSpPr>
        <a:xfrm>
          <a:off x="0" y="0"/>
          <a:ext cx="0" cy="0"/>
          <a:chOff x="0" y="0"/>
          <a:chExt cx="0" cy="0"/>
        </a:xfrm>
      </p:grpSpPr>
      <p:sp>
        <p:nvSpPr>
          <p:cNvPr id="7229" name="Google Shape;7229;p57"/>
          <p:cNvSpPr/>
          <p:nvPr/>
        </p:nvSpPr>
        <p:spPr>
          <a:xfrm>
            <a:off x="3296666" y="2171119"/>
            <a:ext cx="6113664" cy="3501303"/>
          </a:xfrm>
          <a:custGeom>
            <a:avLst/>
            <a:gdLst/>
            <a:ahLst/>
            <a:cxnLst/>
            <a:rect l="l" t="t" r="r" b="b"/>
            <a:pathLst>
              <a:path w="61960" h="122466" extrusionOk="0">
                <a:moveTo>
                  <a:pt x="52217" y="0"/>
                </a:moveTo>
                <a:lnTo>
                  <a:pt x="9743" y="0"/>
                </a:lnTo>
                <a:lnTo>
                  <a:pt x="9743" y="0"/>
                </a:lnTo>
                <a:lnTo>
                  <a:pt x="8803" y="0"/>
                </a:lnTo>
                <a:lnTo>
                  <a:pt x="7778" y="171"/>
                </a:lnTo>
                <a:lnTo>
                  <a:pt x="6838" y="427"/>
                </a:lnTo>
                <a:lnTo>
                  <a:pt x="5983" y="769"/>
                </a:lnTo>
                <a:lnTo>
                  <a:pt x="5129" y="1111"/>
                </a:lnTo>
                <a:lnTo>
                  <a:pt x="4359" y="1624"/>
                </a:lnTo>
                <a:lnTo>
                  <a:pt x="3590" y="2222"/>
                </a:lnTo>
                <a:lnTo>
                  <a:pt x="2907" y="2820"/>
                </a:lnTo>
                <a:lnTo>
                  <a:pt x="2223" y="3504"/>
                </a:lnTo>
                <a:lnTo>
                  <a:pt x="1710" y="4273"/>
                </a:lnTo>
                <a:lnTo>
                  <a:pt x="1197" y="5042"/>
                </a:lnTo>
                <a:lnTo>
                  <a:pt x="770" y="5897"/>
                </a:lnTo>
                <a:lnTo>
                  <a:pt x="514" y="6837"/>
                </a:lnTo>
                <a:lnTo>
                  <a:pt x="257" y="7777"/>
                </a:lnTo>
                <a:lnTo>
                  <a:pt x="86" y="8717"/>
                </a:lnTo>
                <a:lnTo>
                  <a:pt x="1" y="9743"/>
                </a:lnTo>
                <a:lnTo>
                  <a:pt x="1" y="112723"/>
                </a:lnTo>
                <a:lnTo>
                  <a:pt x="1" y="112723"/>
                </a:lnTo>
                <a:lnTo>
                  <a:pt x="86" y="113748"/>
                </a:lnTo>
                <a:lnTo>
                  <a:pt x="257" y="114688"/>
                </a:lnTo>
                <a:lnTo>
                  <a:pt x="514" y="115629"/>
                </a:lnTo>
                <a:lnTo>
                  <a:pt x="770" y="116569"/>
                </a:lnTo>
                <a:lnTo>
                  <a:pt x="1197" y="117423"/>
                </a:lnTo>
                <a:lnTo>
                  <a:pt x="1710" y="118192"/>
                </a:lnTo>
                <a:lnTo>
                  <a:pt x="2223" y="118962"/>
                </a:lnTo>
                <a:lnTo>
                  <a:pt x="2907" y="119645"/>
                </a:lnTo>
                <a:lnTo>
                  <a:pt x="3590" y="120243"/>
                </a:lnTo>
                <a:lnTo>
                  <a:pt x="4359" y="120842"/>
                </a:lnTo>
                <a:lnTo>
                  <a:pt x="5129" y="121354"/>
                </a:lnTo>
                <a:lnTo>
                  <a:pt x="5983" y="121696"/>
                </a:lnTo>
                <a:lnTo>
                  <a:pt x="6838" y="122038"/>
                </a:lnTo>
                <a:lnTo>
                  <a:pt x="7778" y="122294"/>
                </a:lnTo>
                <a:lnTo>
                  <a:pt x="8803" y="122465"/>
                </a:lnTo>
                <a:lnTo>
                  <a:pt x="9743" y="122465"/>
                </a:lnTo>
                <a:lnTo>
                  <a:pt x="52217" y="122465"/>
                </a:lnTo>
                <a:lnTo>
                  <a:pt x="52217" y="122465"/>
                </a:lnTo>
                <a:lnTo>
                  <a:pt x="53243" y="122465"/>
                </a:lnTo>
                <a:lnTo>
                  <a:pt x="54183" y="122294"/>
                </a:lnTo>
                <a:lnTo>
                  <a:pt x="55123" y="122038"/>
                </a:lnTo>
                <a:lnTo>
                  <a:pt x="55978" y="121696"/>
                </a:lnTo>
                <a:lnTo>
                  <a:pt x="56832" y="121354"/>
                </a:lnTo>
                <a:lnTo>
                  <a:pt x="57687" y="120842"/>
                </a:lnTo>
                <a:lnTo>
                  <a:pt x="58371" y="120243"/>
                </a:lnTo>
                <a:lnTo>
                  <a:pt x="59054" y="119645"/>
                </a:lnTo>
                <a:lnTo>
                  <a:pt x="59738" y="118962"/>
                </a:lnTo>
                <a:lnTo>
                  <a:pt x="60251" y="118192"/>
                </a:lnTo>
                <a:lnTo>
                  <a:pt x="60764" y="117423"/>
                </a:lnTo>
                <a:lnTo>
                  <a:pt x="61191" y="116569"/>
                </a:lnTo>
                <a:lnTo>
                  <a:pt x="61533" y="115629"/>
                </a:lnTo>
                <a:lnTo>
                  <a:pt x="61704" y="114688"/>
                </a:lnTo>
                <a:lnTo>
                  <a:pt x="61875" y="113748"/>
                </a:lnTo>
                <a:lnTo>
                  <a:pt x="61960" y="112723"/>
                </a:lnTo>
                <a:lnTo>
                  <a:pt x="61960" y="9743"/>
                </a:lnTo>
                <a:lnTo>
                  <a:pt x="61960" y="9743"/>
                </a:lnTo>
                <a:lnTo>
                  <a:pt x="61875" y="8717"/>
                </a:lnTo>
                <a:lnTo>
                  <a:pt x="61704" y="7777"/>
                </a:lnTo>
                <a:lnTo>
                  <a:pt x="61533" y="6837"/>
                </a:lnTo>
                <a:lnTo>
                  <a:pt x="61191" y="5897"/>
                </a:lnTo>
                <a:lnTo>
                  <a:pt x="60764" y="5042"/>
                </a:lnTo>
                <a:lnTo>
                  <a:pt x="60251" y="4273"/>
                </a:lnTo>
                <a:lnTo>
                  <a:pt x="59738" y="3504"/>
                </a:lnTo>
                <a:lnTo>
                  <a:pt x="59054" y="2820"/>
                </a:lnTo>
                <a:lnTo>
                  <a:pt x="58371" y="2222"/>
                </a:lnTo>
                <a:lnTo>
                  <a:pt x="57687" y="1624"/>
                </a:lnTo>
                <a:lnTo>
                  <a:pt x="56832" y="1111"/>
                </a:lnTo>
                <a:lnTo>
                  <a:pt x="55978" y="769"/>
                </a:lnTo>
                <a:lnTo>
                  <a:pt x="55123" y="427"/>
                </a:lnTo>
                <a:lnTo>
                  <a:pt x="54183" y="171"/>
                </a:lnTo>
                <a:lnTo>
                  <a:pt x="53243" y="0"/>
                </a:lnTo>
                <a:lnTo>
                  <a:pt x="52217" y="0"/>
                </a:lnTo>
                <a:lnTo>
                  <a:pt x="52217" y="0"/>
                </a:lnTo>
                <a:close/>
                <a:moveTo>
                  <a:pt x="24870" y="5042"/>
                </a:moveTo>
                <a:lnTo>
                  <a:pt x="24870" y="5042"/>
                </a:lnTo>
                <a:lnTo>
                  <a:pt x="24955" y="5042"/>
                </a:lnTo>
                <a:lnTo>
                  <a:pt x="37176" y="5042"/>
                </a:lnTo>
                <a:lnTo>
                  <a:pt x="37176" y="5042"/>
                </a:lnTo>
                <a:lnTo>
                  <a:pt x="37433" y="5042"/>
                </a:lnTo>
                <a:lnTo>
                  <a:pt x="37689" y="5213"/>
                </a:lnTo>
                <a:lnTo>
                  <a:pt x="37860" y="5469"/>
                </a:lnTo>
                <a:lnTo>
                  <a:pt x="37946" y="5811"/>
                </a:lnTo>
                <a:lnTo>
                  <a:pt x="37946" y="5811"/>
                </a:lnTo>
                <a:lnTo>
                  <a:pt x="37860" y="6068"/>
                </a:lnTo>
                <a:lnTo>
                  <a:pt x="37689" y="6324"/>
                </a:lnTo>
                <a:lnTo>
                  <a:pt x="37433" y="6495"/>
                </a:lnTo>
                <a:lnTo>
                  <a:pt x="37091" y="6580"/>
                </a:lnTo>
                <a:lnTo>
                  <a:pt x="37091" y="6580"/>
                </a:lnTo>
                <a:lnTo>
                  <a:pt x="37091" y="6580"/>
                </a:lnTo>
                <a:lnTo>
                  <a:pt x="24870" y="6580"/>
                </a:lnTo>
                <a:lnTo>
                  <a:pt x="24870" y="6580"/>
                </a:lnTo>
                <a:lnTo>
                  <a:pt x="24870" y="6580"/>
                </a:lnTo>
                <a:lnTo>
                  <a:pt x="24528" y="6495"/>
                </a:lnTo>
                <a:lnTo>
                  <a:pt x="24272" y="6324"/>
                </a:lnTo>
                <a:lnTo>
                  <a:pt x="24101" y="6068"/>
                </a:lnTo>
                <a:lnTo>
                  <a:pt x="24101" y="5811"/>
                </a:lnTo>
                <a:lnTo>
                  <a:pt x="24101" y="5811"/>
                </a:lnTo>
                <a:lnTo>
                  <a:pt x="24101" y="5469"/>
                </a:lnTo>
                <a:lnTo>
                  <a:pt x="24272" y="5213"/>
                </a:lnTo>
                <a:lnTo>
                  <a:pt x="24528" y="5042"/>
                </a:lnTo>
                <a:lnTo>
                  <a:pt x="24870" y="5042"/>
                </a:lnTo>
                <a:lnTo>
                  <a:pt x="24870" y="5042"/>
                </a:lnTo>
                <a:close/>
                <a:moveTo>
                  <a:pt x="31023" y="119389"/>
                </a:moveTo>
                <a:lnTo>
                  <a:pt x="31023" y="119389"/>
                </a:lnTo>
                <a:lnTo>
                  <a:pt x="30340" y="119303"/>
                </a:lnTo>
                <a:lnTo>
                  <a:pt x="29741" y="119132"/>
                </a:lnTo>
                <a:lnTo>
                  <a:pt x="29143" y="118791"/>
                </a:lnTo>
                <a:lnTo>
                  <a:pt x="28630" y="118449"/>
                </a:lnTo>
                <a:lnTo>
                  <a:pt x="28288" y="117936"/>
                </a:lnTo>
                <a:lnTo>
                  <a:pt x="27947" y="117338"/>
                </a:lnTo>
                <a:lnTo>
                  <a:pt x="27776" y="116740"/>
                </a:lnTo>
                <a:lnTo>
                  <a:pt x="27690" y="116056"/>
                </a:lnTo>
                <a:lnTo>
                  <a:pt x="27690" y="116056"/>
                </a:lnTo>
                <a:lnTo>
                  <a:pt x="27776" y="115458"/>
                </a:lnTo>
                <a:lnTo>
                  <a:pt x="27947" y="114774"/>
                </a:lnTo>
                <a:lnTo>
                  <a:pt x="28288" y="114261"/>
                </a:lnTo>
                <a:lnTo>
                  <a:pt x="28630" y="113748"/>
                </a:lnTo>
                <a:lnTo>
                  <a:pt x="29143" y="113407"/>
                </a:lnTo>
                <a:lnTo>
                  <a:pt x="29741" y="113065"/>
                </a:lnTo>
                <a:lnTo>
                  <a:pt x="30340" y="112894"/>
                </a:lnTo>
                <a:lnTo>
                  <a:pt x="31023" y="112808"/>
                </a:lnTo>
                <a:lnTo>
                  <a:pt x="31023" y="112808"/>
                </a:lnTo>
                <a:lnTo>
                  <a:pt x="31621" y="112894"/>
                </a:lnTo>
                <a:lnTo>
                  <a:pt x="32305" y="113065"/>
                </a:lnTo>
                <a:lnTo>
                  <a:pt x="32818" y="113407"/>
                </a:lnTo>
                <a:lnTo>
                  <a:pt x="33331" y="113748"/>
                </a:lnTo>
                <a:lnTo>
                  <a:pt x="33758" y="114261"/>
                </a:lnTo>
                <a:lnTo>
                  <a:pt x="34014" y="114774"/>
                </a:lnTo>
                <a:lnTo>
                  <a:pt x="34185" y="115458"/>
                </a:lnTo>
                <a:lnTo>
                  <a:pt x="34271" y="116056"/>
                </a:lnTo>
                <a:lnTo>
                  <a:pt x="34271" y="116056"/>
                </a:lnTo>
                <a:lnTo>
                  <a:pt x="34185" y="116740"/>
                </a:lnTo>
                <a:lnTo>
                  <a:pt x="34014" y="117338"/>
                </a:lnTo>
                <a:lnTo>
                  <a:pt x="33758" y="117936"/>
                </a:lnTo>
                <a:lnTo>
                  <a:pt x="33331" y="118449"/>
                </a:lnTo>
                <a:lnTo>
                  <a:pt x="32818" y="118791"/>
                </a:lnTo>
                <a:lnTo>
                  <a:pt x="32305" y="119132"/>
                </a:lnTo>
                <a:lnTo>
                  <a:pt x="31621" y="119303"/>
                </a:lnTo>
                <a:lnTo>
                  <a:pt x="31023" y="119389"/>
                </a:lnTo>
                <a:lnTo>
                  <a:pt x="31023" y="119389"/>
                </a:lnTo>
                <a:close/>
                <a:moveTo>
                  <a:pt x="59482" y="108877"/>
                </a:moveTo>
                <a:lnTo>
                  <a:pt x="2479" y="108877"/>
                </a:lnTo>
                <a:lnTo>
                  <a:pt x="2479" y="13588"/>
                </a:lnTo>
                <a:lnTo>
                  <a:pt x="59482" y="13588"/>
                </a:lnTo>
                <a:lnTo>
                  <a:pt x="59482" y="108877"/>
                </a:lnTo>
                <a:close/>
              </a:path>
            </a:pathLst>
          </a:custGeom>
          <a:solidFill>
            <a:srgbClr val="FFB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230" name="Google Shape;7230;p57"/>
          <p:cNvGrpSpPr/>
          <p:nvPr/>
        </p:nvGrpSpPr>
        <p:grpSpPr>
          <a:xfrm flipH="1">
            <a:off x="2960735" y="96302"/>
            <a:ext cx="1172800" cy="832700"/>
            <a:chOff x="4797000" y="1750925"/>
            <a:chExt cx="342550" cy="246400"/>
          </a:xfrm>
        </p:grpSpPr>
        <p:sp>
          <p:nvSpPr>
            <p:cNvPr id="7231" name="Google Shape;7231;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2" name="Google Shape;7232;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3" name="Google Shape;7233;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4" name="Google Shape;7234;p57"/>
          <p:cNvGrpSpPr/>
          <p:nvPr/>
        </p:nvGrpSpPr>
        <p:grpSpPr>
          <a:xfrm>
            <a:off x="10185478" y="427230"/>
            <a:ext cx="1463053" cy="1038757"/>
            <a:chOff x="4797000" y="1750925"/>
            <a:chExt cx="342550" cy="246400"/>
          </a:xfrm>
        </p:grpSpPr>
        <p:sp>
          <p:nvSpPr>
            <p:cNvPr id="7235" name="Google Shape;7235;p57"/>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6" name="Google Shape;7236;p57"/>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37" name="Google Shape;7237;p57"/>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7238" name="Google Shape;7238;p57"/>
          <p:cNvGrpSpPr/>
          <p:nvPr/>
        </p:nvGrpSpPr>
        <p:grpSpPr>
          <a:xfrm>
            <a:off x="1821457" y="2068470"/>
            <a:ext cx="890064" cy="868776"/>
            <a:chOff x="271054" y="174557"/>
            <a:chExt cx="667548" cy="651582"/>
          </a:xfrm>
        </p:grpSpPr>
        <p:sp>
          <p:nvSpPr>
            <p:cNvPr id="7239" name="Google Shape;7239;p57"/>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0" name="Google Shape;7240;p57"/>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1" name="Google Shape;7241;p57"/>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2" name="Google Shape;7242;p57"/>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3" name="Google Shape;7243;p57"/>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4" name="Google Shape;7244;p57"/>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5" name="Google Shape;7245;p57"/>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6" name="Google Shape;7246;p57"/>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7" name="Google Shape;7247;p57"/>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8" name="Google Shape;7248;p57"/>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49" name="Google Shape;7249;p57"/>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0" name="Google Shape;7250;p57"/>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1" name="Google Shape;7251;p57"/>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2" name="Google Shape;7252;p57"/>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sp>
          <p:nvSpPr>
            <p:cNvPr id="7253" name="Google Shape;7253;p57"/>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50" name="TextBox 49">
            <a:extLst>
              <a:ext uri="{FF2B5EF4-FFF2-40B4-BE49-F238E27FC236}">
                <a16:creationId xmlns:a16="http://schemas.microsoft.com/office/drawing/2014/main" xmlns="" id="{A8418657-BA6D-3344-6ECE-57B4AE295B62}"/>
              </a:ext>
            </a:extLst>
          </p:cNvPr>
          <p:cNvSpPr txBox="1"/>
          <p:nvPr/>
        </p:nvSpPr>
        <p:spPr>
          <a:xfrm>
            <a:off x="3606282" y="2513205"/>
            <a:ext cx="5503291" cy="2608535"/>
          </a:xfrm>
          <a:prstGeom prst="rect">
            <a:avLst/>
          </a:prstGeom>
          <a:noFill/>
        </p:spPr>
        <p:txBody>
          <a:bodyPr wrap="square">
            <a:spAutoFit/>
          </a:bodyPr>
          <a:lstStyle/>
          <a:p>
            <a:pPr algn="ctr">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Ai là người đọc Bản Tuyên ngôn Độc lập tại Quảng trường Ba Đình vào ngày 2/9/1945, khai sinh nước Việt Nam Dân chủ Cộng hòa?</a:t>
            </a:r>
            <a:endParaRPr lang="vi-VN" sz="2800" b="1">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244910FB-293D-4823-3620-448DA15FEA31}"/>
              </a:ext>
            </a:extLst>
          </p:cNvPr>
          <p:cNvGrpSpPr/>
          <p:nvPr/>
        </p:nvGrpSpPr>
        <p:grpSpPr>
          <a:xfrm>
            <a:off x="3277460" y="1260443"/>
            <a:ext cx="6937720" cy="467569"/>
            <a:chOff x="1989889" y="1497348"/>
            <a:chExt cx="6937720" cy="467569"/>
          </a:xfrm>
          <a:solidFill>
            <a:srgbClr val="FFFF00"/>
          </a:solidFill>
        </p:grpSpPr>
        <p:sp>
          <p:nvSpPr>
            <p:cNvPr id="3" name="Rectangle: Rounded Corners 2">
              <a:extLst>
                <a:ext uri="{FF2B5EF4-FFF2-40B4-BE49-F238E27FC236}">
                  <a16:creationId xmlns:a16="http://schemas.microsoft.com/office/drawing/2014/main" xmlns="" id="{D82020CD-7658-D9BB-AB61-C92E3282AFFE}"/>
                </a:ext>
              </a:extLst>
            </p:cNvPr>
            <p:cNvSpPr/>
            <p:nvPr/>
          </p:nvSpPr>
          <p:spPr>
            <a:xfrm>
              <a:off x="1989889" y="1497349"/>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08155B3A-8E82-DBDA-4BEF-740D4E46EF73}"/>
                </a:ext>
              </a:extLst>
            </p:cNvPr>
            <p:cNvSpPr/>
            <p:nvPr/>
          </p:nvSpPr>
          <p:spPr>
            <a:xfrm>
              <a:off x="8270662" y="149734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9C95A2DC-4D7E-4A4E-CB21-06D7F112AAED}"/>
                </a:ext>
              </a:extLst>
            </p:cNvPr>
            <p:cNvSpPr/>
            <p:nvPr/>
          </p:nvSpPr>
          <p:spPr>
            <a:xfrm>
              <a:off x="7493527" y="150030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N</a:t>
              </a:r>
              <a:endParaRPr lang="vi-VN" sz="2800" b="1" kern="0">
                <a:solidFill>
                  <a:prstClr val="black"/>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3313DA68-F42E-5061-1041-B79499A1EC24}"/>
                </a:ext>
              </a:extLst>
            </p:cNvPr>
            <p:cNvSpPr/>
            <p:nvPr/>
          </p:nvSpPr>
          <p:spPr>
            <a:xfrm>
              <a:off x="2771472"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O</a:t>
              </a:r>
              <a:endParaRPr lang="vi-VN" sz="2800" b="1" kern="0">
                <a:solidFill>
                  <a:prstClr val="black"/>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6F46BE6F-CCEF-9E81-25B9-4272015B35AF}"/>
                </a:ext>
              </a:extLst>
            </p:cNvPr>
            <p:cNvSpPr/>
            <p:nvPr/>
          </p:nvSpPr>
          <p:spPr>
            <a:xfrm>
              <a:off x="6711944" y="1497350"/>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8E1280E6-1F9F-C79D-DEB3-DF794B72E858}"/>
                </a:ext>
              </a:extLst>
            </p:cNvPr>
            <p:cNvSpPr/>
            <p:nvPr/>
          </p:nvSpPr>
          <p:spPr>
            <a:xfrm>
              <a:off x="3562357"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C</a:t>
              </a:r>
              <a:endParaRPr lang="vi-VN" sz="2800" b="1" kern="0">
                <a:solidFill>
                  <a:prstClr val="black"/>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BF4E6581-F0E2-A865-9F8D-158214C87E54}"/>
                </a:ext>
              </a:extLst>
            </p:cNvPr>
            <p:cNvSpPr/>
            <p:nvPr/>
          </p:nvSpPr>
          <p:spPr>
            <a:xfrm>
              <a:off x="5921059" y="1503278"/>
              <a:ext cx="656947" cy="461639"/>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M</a:t>
              </a:r>
              <a:endParaRPr lang="vi-VN" sz="2800" b="1" kern="0">
                <a:solidFill>
                  <a:prstClr val="black"/>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0268BEA-8D4C-A713-AE51-AA4BAB6FC3D3}"/>
                </a:ext>
              </a:extLst>
            </p:cNvPr>
            <p:cNvSpPr/>
            <p:nvPr/>
          </p:nvSpPr>
          <p:spPr>
            <a:xfrm>
              <a:off x="5134825"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I</a:t>
              </a:r>
              <a:endParaRPr lang="vi-VN" sz="2800" b="1" kern="0">
                <a:solidFill>
                  <a:prstClr val="black"/>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A3703C5F-E782-BC99-4507-565776BFFFCE}"/>
                </a:ext>
              </a:extLst>
            </p:cNvPr>
            <p:cNvSpPr/>
            <p:nvPr/>
          </p:nvSpPr>
          <p:spPr>
            <a:xfrm>
              <a:off x="4348591" y="1503278"/>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r>
                <a:rPr lang="en-US" sz="2800" b="1" kern="0">
                  <a:solidFill>
                    <a:prstClr val="black"/>
                  </a:solidFill>
                  <a:latin typeface="Cambria" panose="02040503050406030204" pitchFamily="18" charset="0"/>
                  <a:ea typeface="Cambria" panose="02040503050406030204" pitchFamily="18" charset="0"/>
                </a:rPr>
                <a:t>H</a:t>
              </a:r>
              <a:endParaRPr lang="vi-VN" sz="2800" b="1" kern="0">
                <a:solidFill>
                  <a:prstClr val="black"/>
                </a:solidFill>
                <a:latin typeface="Cambria" panose="02040503050406030204" pitchFamily="18" charset="0"/>
                <a:ea typeface="Cambria" panose="02040503050406030204" pitchFamily="18" charset="0"/>
              </a:endParaRPr>
            </a:p>
          </p:txBody>
        </p:sp>
      </p:grpSp>
      <p:grpSp>
        <p:nvGrpSpPr>
          <p:cNvPr id="12" name="Che 1">
            <a:extLst>
              <a:ext uri="{FF2B5EF4-FFF2-40B4-BE49-F238E27FC236}">
                <a16:creationId xmlns:a16="http://schemas.microsoft.com/office/drawing/2014/main" xmlns="" id="{2D896C2D-B786-A170-E4A2-0ED1A43638B7}"/>
              </a:ext>
            </a:extLst>
          </p:cNvPr>
          <p:cNvGrpSpPr/>
          <p:nvPr/>
        </p:nvGrpSpPr>
        <p:grpSpPr>
          <a:xfrm>
            <a:off x="3350398" y="1253179"/>
            <a:ext cx="6937720" cy="467569"/>
            <a:chOff x="1989889" y="2209041"/>
            <a:chExt cx="6937720" cy="467569"/>
          </a:xfrm>
          <a:solidFill>
            <a:srgbClr val="92D050"/>
          </a:solidFill>
        </p:grpSpPr>
        <p:sp>
          <p:nvSpPr>
            <p:cNvPr id="13" name="Rectangle: Rounded Corners 12">
              <a:extLst>
                <a:ext uri="{FF2B5EF4-FFF2-40B4-BE49-F238E27FC236}">
                  <a16:creationId xmlns:a16="http://schemas.microsoft.com/office/drawing/2014/main" xmlns="" id="{994FC620-1CFE-7F73-4951-69DFBF5F04EB}"/>
                </a:ext>
              </a:extLst>
            </p:cNvPr>
            <p:cNvSpPr/>
            <p:nvPr/>
          </p:nvSpPr>
          <p:spPr>
            <a:xfrm>
              <a:off x="1989889" y="2209042"/>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4" name="Rectangle: Rounded Corners 13">
              <a:extLst>
                <a:ext uri="{FF2B5EF4-FFF2-40B4-BE49-F238E27FC236}">
                  <a16:creationId xmlns:a16="http://schemas.microsoft.com/office/drawing/2014/main" xmlns="" id="{52C883A5-820B-1CD4-8C10-066095EA1BF0}"/>
                </a:ext>
              </a:extLst>
            </p:cNvPr>
            <p:cNvSpPr/>
            <p:nvPr/>
          </p:nvSpPr>
          <p:spPr>
            <a:xfrm>
              <a:off x="8270662" y="220904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xmlns="" id="{82C1AE0C-6BDA-035A-D709-BAA4A74B34A2}"/>
                </a:ext>
              </a:extLst>
            </p:cNvPr>
            <p:cNvSpPr/>
            <p:nvPr/>
          </p:nvSpPr>
          <p:spPr>
            <a:xfrm>
              <a:off x="7493527" y="2211994"/>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6" name="Rectangle: Rounded Corners 15">
              <a:extLst>
                <a:ext uri="{FF2B5EF4-FFF2-40B4-BE49-F238E27FC236}">
                  <a16:creationId xmlns:a16="http://schemas.microsoft.com/office/drawing/2014/main" xmlns="" id="{8455A4F2-34ED-3EA4-2FA8-425D6C577E5A}"/>
                </a:ext>
              </a:extLst>
            </p:cNvPr>
            <p:cNvSpPr/>
            <p:nvPr/>
          </p:nvSpPr>
          <p:spPr>
            <a:xfrm>
              <a:off x="2771472"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xmlns="" id="{857898F5-0480-75D7-3E8A-CBDA76A5B2AE}"/>
                </a:ext>
              </a:extLst>
            </p:cNvPr>
            <p:cNvSpPr/>
            <p:nvPr/>
          </p:nvSpPr>
          <p:spPr>
            <a:xfrm>
              <a:off x="6711944" y="2209043"/>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xmlns="" id="{189386EE-A80A-1917-8BC5-F06AA0E28879}"/>
                </a:ext>
              </a:extLst>
            </p:cNvPr>
            <p:cNvSpPr/>
            <p:nvPr/>
          </p:nvSpPr>
          <p:spPr>
            <a:xfrm>
              <a:off x="3562357"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19" name="Rectangle: Rounded Corners 18">
              <a:extLst>
                <a:ext uri="{FF2B5EF4-FFF2-40B4-BE49-F238E27FC236}">
                  <a16:creationId xmlns:a16="http://schemas.microsoft.com/office/drawing/2014/main" xmlns="" id="{FE108A57-51AE-06AD-5ED8-EAF8FFFDD17E}"/>
                </a:ext>
              </a:extLst>
            </p:cNvPr>
            <p:cNvSpPr/>
            <p:nvPr/>
          </p:nvSpPr>
          <p:spPr>
            <a:xfrm>
              <a:off x="5921059"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xmlns="" id="{7FD6BC8C-893F-F35A-4443-60A96BDA6355}"/>
                </a:ext>
              </a:extLst>
            </p:cNvPr>
            <p:cNvSpPr/>
            <p:nvPr/>
          </p:nvSpPr>
          <p:spPr>
            <a:xfrm>
              <a:off x="5134825"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sp>
          <p:nvSpPr>
            <p:cNvPr id="21" name="Rectangle: Rounded Corners 20">
              <a:extLst>
                <a:ext uri="{FF2B5EF4-FFF2-40B4-BE49-F238E27FC236}">
                  <a16:creationId xmlns:a16="http://schemas.microsoft.com/office/drawing/2014/main" xmlns="" id="{AE0A87E3-7720-E9A9-DA58-335139331C42}"/>
                </a:ext>
              </a:extLst>
            </p:cNvPr>
            <p:cNvSpPr/>
            <p:nvPr/>
          </p:nvSpPr>
          <p:spPr>
            <a:xfrm>
              <a:off x="4348591" y="2214971"/>
              <a:ext cx="656947" cy="461639"/>
            </a:xfrm>
            <a:prstGeom prst="round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defRPr/>
              </a:pPr>
              <a:endParaRPr lang="vi-VN" kern="0">
                <a:solidFill>
                  <a:prstClr val="white"/>
                </a:solidFill>
                <a:latin typeface="Arial" panose="020B0604020202020204" pitchFamily="34" charset="0"/>
              </a:endParaRPr>
            </a:p>
          </p:txBody>
        </p:sp>
      </p:grpSp>
      <p:pic>
        <p:nvPicPr>
          <p:cNvPr id="22" name="7">
            <a:hlinkClick r:id="rId5" action="ppaction://hlinksldjump"/>
            <a:extLst>
              <a:ext uri="{FF2B5EF4-FFF2-40B4-BE49-F238E27FC236}">
                <a16:creationId xmlns:a16="http://schemas.microsoft.com/office/drawing/2014/main" xmlns="" id="{38A9E789-C383-422F-11E7-C1F55DF3D6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056" t="72492" r="11446" b="15728"/>
          <a:stretch/>
        </p:blipFill>
        <p:spPr>
          <a:xfrm>
            <a:off x="2489572" y="1087327"/>
            <a:ext cx="745725" cy="807869"/>
          </a:xfrm>
          <a:prstGeom prst="rect">
            <a:avLst/>
          </a:prstGeom>
        </p:spPr>
      </p:pic>
      <p:grpSp>
        <p:nvGrpSpPr>
          <p:cNvPr id="23" name="Google Shape;6910;p45">
            <a:extLst>
              <a:ext uri="{FF2B5EF4-FFF2-40B4-BE49-F238E27FC236}">
                <a16:creationId xmlns:a16="http://schemas.microsoft.com/office/drawing/2014/main" xmlns="" id="{0B85F17A-1C6E-1C1D-4D66-629BE55E4140}"/>
              </a:ext>
            </a:extLst>
          </p:cNvPr>
          <p:cNvGrpSpPr/>
          <p:nvPr/>
        </p:nvGrpSpPr>
        <p:grpSpPr>
          <a:xfrm>
            <a:off x="1869169" y="5582887"/>
            <a:ext cx="457196" cy="476759"/>
            <a:chOff x="1617540" y="3269133"/>
            <a:chExt cx="699397" cy="724778"/>
          </a:xfrm>
        </p:grpSpPr>
        <p:sp>
          <p:nvSpPr>
            <p:cNvPr id="24" name="Google Shape;6911;p45">
              <a:extLst>
                <a:ext uri="{FF2B5EF4-FFF2-40B4-BE49-F238E27FC236}">
                  <a16:creationId xmlns:a16="http://schemas.microsoft.com/office/drawing/2014/main" xmlns="" id="{8417209F-7937-0326-13AF-5B80D1146830}"/>
                </a:ext>
              </a:extLst>
            </p:cNvPr>
            <p:cNvSpPr/>
            <p:nvPr/>
          </p:nvSpPr>
          <p:spPr>
            <a:xfrm>
              <a:off x="2057275" y="3508359"/>
              <a:ext cx="245753" cy="135435"/>
            </a:xfrm>
            <a:custGeom>
              <a:avLst/>
              <a:gdLst/>
              <a:ahLst/>
              <a:cxnLst/>
              <a:rect l="l" t="t" r="r" b="b"/>
              <a:pathLst>
                <a:path w="4667" h="2572" extrusionOk="0">
                  <a:moveTo>
                    <a:pt x="3074" y="1"/>
                  </a:moveTo>
                  <a:lnTo>
                    <a:pt x="1" y="1369"/>
                  </a:lnTo>
                  <a:lnTo>
                    <a:pt x="3415" y="2571"/>
                  </a:lnTo>
                  <a:cubicBezTo>
                    <a:pt x="3833" y="2287"/>
                    <a:pt x="4319" y="1784"/>
                    <a:pt x="4618" y="1327"/>
                  </a:cubicBezTo>
                  <a:cubicBezTo>
                    <a:pt x="4667" y="1246"/>
                    <a:pt x="4660" y="1144"/>
                    <a:pt x="4597" y="1073"/>
                  </a:cubicBezTo>
                  <a:cubicBezTo>
                    <a:pt x="4203" y="627"/>
                    <a:pt x="3594" y="222"/>
                    <a:pt x="3074" y="1"/>
                  </a:cubicBez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6912;p45">
              <a:extLst>
                <a:ext uri="{FF2B5EF4-FFF2-40B4-BE49-F238E27FC236}">
                  <a16:creationId xmlns:a16="http://schemas.microsoft.com/office/drawing/2014/main" xmlns="" id="{67FF9CE7-65C0-8EEE-83F1-017EFFC8A902}"/>
                </a:ext>
              </a:extLst>
            </p:cNvPr>
            <p:cNvSpPr/>
            <p:nvPr/>
          </p:nvSpPr>
          <p:spPr>
            <a:xfrm>
              <a:off x="2078180" y="3570233"/>
              <a:ext cx="224321" cy="73563"/>
            </a:xfrm>
            <a:custGeom>
              <a:avLst/>
              <a:gdLst/>
              <a:ahLst/>
              <a:cxnLst/>
              <a:rect l="l" t="t" r="r" b="b"/>
              <a:pathLst>
                <a:path w="4260" h="1397" extrusionOk="0">
                  <a:moveTo>
                    <a:pt x="4249" y="0"/>
                  </a:moveTo>
                  <a:lnTo>
                    <a:pt x="1" y="334"/>
                  </a:lnTo>
                  <a:lnTo>
                    <a:pt x="3018" y="1396"/>
                  </a:lnTo>
                  <a:cubicBezTo>
                    <a:pt x="3436" y="1112"/>
                    <a:pt x="3922" y="612"/>
                    <a:pt x="4221" y="152"/>
                  </a:cubicBezTo>
                  <a:cubicBezTo>
                    <a:pt x="4249" y="106"/>
                    <a:pt x="4259" y="53"/>
                    <a:pt x="4249" y="0"/>
                  </a:cubicBez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6913;p45">
              <a:extLst>
                <a:ext uri="{FF2B5EF4-FFF2-40B4-BE49-F238E27FC236}">
                  <a16:creationId xmlns:a16="http://schemas.microsoft.com/office/drawing/2014/main" xmlns="" id="{E61E36BD-5F3A-C56E-A4DF-D174E7B2DCBB}"/>
                </a:ext>
              </a:extLst>
            </p:cNvPr>
            <p:cNvSpPr/>
            <p:nvPr/>
          </p:nvSpPr>
          <p:spPr>
            <a:xfrm>
              <a:off x="1717840" y="3785763"/>
              <a:ext cx="184301" cy="197466"/>
            </a:xfrm>
            <a:custGeom>
              <a:avLst/>
              <a:gdLst/>
              <a:ahLst/>
              <a:cxnLst/>
              <a:rect l="l" t="t" r="r" b="b"/>
              <a:pathLst>
                <a:path w="3500" h="3750" extrusionOk="0">
                  <a:moveTo>
                    <a:pt x="915" y="0"/>
                  </a:moveTo>
                  <a:cubicBezTo>
                    <a:pt x="124" y="1069"/>
                    <a:pt x="1" y="2451"/>
                    <a:pt x="433" y="3608"/>
                  </a:cubicBezTo>
                  <a:cubicBezTo>
                    <a:pt x="464" y="3694"/>
                    <a:pt x="548" y="3749"/>
                    <a:pt x="639" y="3749"/>
                  </a:cubicBezTo>
                  <a:cubicBezTo>
                    <a:pt x="642" y="3749"/>
                    <a:pt x="645" y="3749"/>
                    <a:pt x="648" y="3749"/>
                  </a:cubicBezTo>
                  <a:cubicBezTo>
                    <a:pt x="1689" y="3682"/>
                    <a:pt x="2800" y="3123"/>
                    <a:pt x="3500" y="2371"/>
                  </a:cubicBezTo>
                  <a:lnTo>
                    <a:pt x="915"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6914;p45">
              <a:extLst>
                <a:ext uri="{FF2B5EF4-FFF2-40B4-BE49-F238E27FC236}">
                  <a16:creationId xmlns:a16="http://schemas.microsoft.com/office/drawing/2014/main" xmlns="" id="{753C32CF-41F1-3EEE-09C8-47A5F5365F41}"/>
                </a:ext>
              </a:extLst>
            </p:cNvPr>
            <p:cNvSpPr/>
            <p:nvPr/>
          </p:nvSpPr>
          <p:spPr>
            <a:xfrm>
              <a:off x="1717840" y="3785763"/>
              <a:ext cx="113951" cy="195043"/>
            </a:xfrm>
            <a:custGeom>
              <a:avLst/>
              <a:gdLst/>
              <a:ahLst/>
              <a:cxnLst/>
              <a:rect l="l" t="t" r="r" b="b"/>
              <a:pathLst>
                <a:path w="2164" h="3704" extrusionOk="0">
                  <a:moveTo>
                    <a:pt x="915" y="0"/>
                  </a:moveTo>
                  <a:cubicBezTo>
                    <a:pt x="124" y="1069"/>
                    <a:pt x="1" y="2451"/>
                    <a:pt x="433" y="3608"/>
                  </a:cubicBezTo>
                  <a:cubicBezTo>
                    <a:pt x="447" y="3647"/>
                    <a:pt x="472" y="3679"/>
                    <a:pt x="504" y="3703"/>
                  </a:cubicBezTo>
                  <a:lnTo>
                    <a:pt x="2163" y="1147"/>
                  </a:lnTo>
                  <a:lnTo>
                    <a:pt x="915" y="0"/>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6915;p45">
              <a:extLst>
                <a:ext uri="{FF2B5EF4-FFF2-40B4-BE49-F238E27FC236}">
                  <a16:creationId xmlns:a16="http://schemas.microsoft.com/office/drawing/2014/main" xmlns="" id="{CD3FB205-C497-37D9-92F9-7AABA66274D8}"/>
                </a:ext>
              </a:extLst>
            </p:cNvPr>
            <p:cNvSpPr/>
            <p:nvPr/>
          </p:nvSpPr>
          <p:spPr>
            <a:xfrm>
              <a:off x="1951906" y="3655961"/>
              <a:ext cx="192463" cy="306467"/>
            </a:xfrm>
            <a:custGeom>
              <a:avLst/>
              <a:gdLst/>
              <a:ahLst/>
              <a:cxnLst/>
              <a:rect l="l" t="t" r="r" b="b"/>
              <a:pathLst>
                <a:path w="3655" h="5820" extrusionOk="0">
                  <a:moveTo>
                    <a:pt x="637" y="0"/>
                  </a:moveTo>
                  <a:lnTo>
                    <a:pt x="1" y="4424"/>
                  </a:lnTo>
                  <a:cubicBezTo>
                    <a:pt x="630" y="5022"/>
                    <a:pt x="1544" y="5630"/>
                    <a:pt x="2532" y="5817"/>
                  </a:cubicBezTo>
                  <a:cubicBezTo>
                    <a:pt x="2545" y="5819"/>
                    <a:pt x="2557" y="5820"/>
                    <a:pt x="2570" y="5820"/>
                  </a:cubicBezTo>
                  <a:cubicBezTo>
                    <a:pt x="2641" y="5820"/>
                    <a:pt x="2709" y="5786"/>
                    <a:pt x="2751" y="5729"/>
                  </a:cubicBezTo>
                  <a:cubicBezTo>
                    <a:pt x="3285" y="4973"/>
                    <a:pt x="3654" y="4069"/>
                    <a:pt x="3619" y="3109"/>
                  </a:cubicBezTo>
                  <a:lnTo>
                    <a:pt x="637" y="0"/>
                  </a:lnTo>
                  <a:close/>
                </a:path>
              </a:pathLst>
            </a:cu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6916;p45">
              <a:extLst>
                <a:ext uri="{FF2B5EF4-FFF2-40B4-BE49-F238E27FC236}">
                  <a16:creationId xmlns:a16="http://schemas.microsoft.com/office/drawing/2014/main" xmlns="" id="{5F477625-95F7-9920-110C-FE43803D5B3A}"/>
                </a:ext>
              </a:extLst>
            </p:cNvPr>
            <p:cNvSpPr/>
            <p:nvPr/>
          </p:nvSpPr>
          <p:spPr>
            <a:xfrm>
              <a:off x="1951906" y="3675760"/>
              <a:ext cx="129327" cy="285614"/>
            </a:xfrm>
            <a:custGeom>
              <a:avLst/>
              <a:gdLst/>
              <a:ahLst/>
              <a:cxnLst/>
              <a:rect l="l" t="t" r="r" b="b"/>
              <a:pathLst>
                <a:path w="2456" h="5424" extrusionOk="0">
                  <a:moveTo>
                    <a:pt x="584" y="1"/>
                  </a:moveTo>
                  <a:lnTo>
                    <a:pt x="1" y="4052"/>
                  </a:lnTo>
                  <a:cubicBezTo>
                    <a:pt x="613" y="4632"/>
                    <a:pt x="1495" y="5223"/>
                    <a:pt x="2455" y="5423"/>
                  </a:cubicBezTo>
                  <a:lnTo>
                    <a:pt x="584" y="1"/>
                  </a:lnTo>
                  <a:close/>
                </a:path>
              </a:pathLst>
            </a:custGeom>
            <a:solidFill>
              <a:schemeClr val="l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6917;p45">
              <a:extLst>
                <a:ext uri="{FF2B5EF4-FFF2-40B4-BE49-F238E27FC236}">
                  <a16:creationId xmlns:a16="http://schemas.microsoft.com/office/drawing/2014/main" xmlns="" id="{9FC718B2-1986-F550-560E-09CB485E19F2}"/>
                </a:ext>
              </a:extLst>
            </p:cNvPr>
            <p:cNvSpPr/>
            <p:nvPr/>
          </p:nvSpPr>
          <p:spPr>
            <a:xfrm>
              <a:off x="1624898" y="3279559"/>
              <a:ext cx="656481" cy="637840"/>
            </a:xfrm>
            <a:custGeom>
              <a:avLst/>
              <a:gdLst/>
              <a:ahLst/>
              <a:cxnLst/>
              <a:rect l="l" t="t" r="r" b="b"/>
              <a:pathLst>
                <a:path w="12467" h="12113" extrusionOk="0">
                  <a:moveTo>
                    <a:pt x="5115" y="1"/>
                  </a:moveTo>
                  <a:cubicBezTo>
                    <a:pt x="4855" y="1"/>
                    <a:pt x="4587" y="43"/>
                    <a:pt x="4322" y="133"/>
                  </a:cubicBezTo>
                  <a:cubicBezTo>
                    <a:pt x="3151" y="531"/>
                    <a:pt x="2490" y="1712"/>
                    <a:pt x="2852" y="2767"/>
                  </a:cubicBezTo>
                  <a:cubicBezTo>
                    <a:pt x="2916" y="2925"/>
                    <a:pt x="2990" y="3076"/>
                    <a:pt x="3070" y="3228"/>
                  </a:cubicBezTo>
                  <a:lnTo>
                    <a:pt x="2888" y="3674"/>
                  </a:lnTo>
                  <a:cubicBezTo>
                    <a:pt x="2687" y="3611"/>
                    <a:pt x="2483" y="3569"/>
                    <a:pt x="2279" y="3551"/>
                  </a:cubicBezTo>
                  <a:cubicBezTo>
                    <a:pt x="2231" y="3547"/>
                    <a:pt x="2183" y="3545"/>
                    <a:pt x="2135" y="3545"/>
                  </a:cubicBezTo>
                  <a:cubicBezTo>
                    <a:pt x="1084" y="3545"/>
                    <a:pt x="186" y="4452"/>
                    <a:pt x="96" y="5633"/>
                  </a:cubicBezTo>
                  <a:cubicBezTo>
                    <a:pt x="1" y="6867"/>
                    <a:pt x="823" y="7936"/>
                    <a:pt x="1935" y="8021"/>
                  </a:cubicBezTo>
                  <a:cubicBezTo>
                    <a:pt x="1995" y="8025"/>
                    <a:pt x="2056" y="8027"/>
                    <a:pt x="2119" y="8027"/>
                  </a:cubicBezTo>
                  <a:cubicBezTo>
                    <a:pt x="2699" y="8027"/>
                    <a:pt x="3361" y="7841"/>
                    <a:pt x="4002" y="7574"/>
                  </a:cubicBezTo>
                  <a:lnTo>
                    <a:pt x="4002" y="7574"/>
                  </a:lnTo>
                  <a:cubicBezTo>
                    <a:pt x="3426" y="8091"/>
                    <a:pt x="2909" y="8678"/>
                    <a:pt x="2687" y="9237"/>
                  </a:cubicBezTo>
                  <a:cubicBezTo>
                    <a:pt x="2276" y="10275"/>
                    <a:pt x="2877" y="11484"/>
                    <a:pt x="4030" y="11938"/>
                  </a:cubicBezTo>
                  <a:cubicBezTo>
                    <a:pt x="4329" y="12056"/>
                    <a:pt x="4635" y="12113"/>
                    <a:pt x="4932" y="12113"/>
                  </a:cubicBezTo>
                  <a:cubicBezTo>
                    <a:pt x="5779" y="12113"/>
                    <a:pt x="6553" y="11655"/>
                    <a:pt x="6858" y="10886"/>
                  </a:cubicBezTo>
                  <a:cubicBezTo>
                    <a:pt x="7160" y="10120"/>
                    <a:pt x="7121" y="8864"/>
                    <a:pt x="6953" y="7848"/>
                  </a:cubicBezTo>
                  <a:lnTo>
                    <a:pt x="6953" y="7848"/>
                  </a:lnTo>
                  <a:cubicBezTo>
                    <a:pt x="7290" y="8502"/>
                    <a:pt x="8201" y="9726"/>
                    <a:pt x="8953" y="10169"/>
                  </a:cubicBezTo>
                  <a:cubicBezTo>
                    <a:pt x="9249" y="10346"/>
                    <a:pt x="9576" y="10430"/>
                    <a:pt x="9905" y="10430"/>
                  </a:cubicBezTo>
                  <a:cubicBezTo>
                    <a:pt x="10644" y="10430"/>
                    <a:pt x="11396" y="10009"/>
                    <a:pt x="11833" y="9272"/>
                  </a:cubicBezTo>
                  <a:cubicBezTo>
                    <a:pt x="12466" y="8210"/>
                    <a:pt x="12203" y="6888"/>
                    <a:pt x="11246" y="6319"/>
                  </a:cubicBezTo>
                  <a:cubicBezTo>
                    <a:pt x="10712" y="6002"/>
                    <a:pt x="9959" y="5854"/>
                    <a:pt x="9193" y="5805"/>
                  </a:cubicBezTo>
                  <a:lnTo>
                    <a:pt x="9242" y="5788"/>
                  </a:lnTo>
                  <a:cubicBezTo>
                    <a:pt x="9945" y="5584"/>
                    <a:pt x="10613" y="5299"/>
                    <a:pt x="11032" y="4919"/>
                  </a:cubicBezTo>
                  <a:cubicBezTo>
                    <a:pt x="11858" y="4170"/>
                    <a:pt x="11858" y="2820"/>
                    <a:pt x="11028" y="1902"/>
                  </a:cubicBezTo>
                  <a:cubicBezTo>
                    <a:pt x="10557" y="1379"/>
                    <a:pt x="9922" y="1109"/>
                    <a:pt x="9308" y="1109"/>
                  </a:cubicBezTo>
                  <a:cubicBezTo>
                    <a:pt x="8841" y="1109"/>
                    <a:pt x="8386" y="1266"/>
                    <a:pt x="8029" y="1589"/>
                  </a:cubicBezTo>
                  <a:cubicBezTo>
                    <a:pt x="7737" y="1849"/>
                    <a:pt x="7480" y="2232"/>
                    <a:pt x="7259" y="2669"/>
                  </a:cubicBezTo>
                  <a:cubicBezTo>
                    <a:pt x="7269" y="2187"/>
                    <a:pt x="7216" y="1677"/>
                    <a:pt x="7097" y="1318"/>
                  </a:cubicBezTo>
                  <a:cubicBezTo>
                    <a:pt x="6816" y="501"/>
                    <a:pt x="6009" y="1"/>
                    <a:pt x="5115" y="1"/>
                  </a:cubicBez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6918;p45">
              <a:extLst>
                <a:ext uri="{FF2B5EF4-FFF2-40B4-BE49-F238E27FC236}">
                  <a16:creationId xmlns:a16="http://schemas.microsoft.com/office/drawing/2014/main" xmlns="" id="{D1BF336D-0819-EA05-A014-89831C82D55B}"/>
                </a:ext>
              </a:extLst>
            </p:cNvPr>
            <p:cNvSpPr/>
            <p:nvPr/>
          </p:nvSpPr>
          <p:spPr>
            <a:xfrm>
              <a:off x="1742852" y="3468023"/>
              <a:ext cx="56923" cy="56712"/>
            </a:xfrm>
            <a:custGeom>
              <a:avLst/>
              <a:gdLst/>
              <a:ahLst/>
              <a:cxnLst/>
              <a:rect l="l" t="t" r="r" b="b"/>
              <a:pathLst>
                <a:path w="1081" h="1077" extrusionOk="0">
                  <a:moveTo>
                    <a:pt x="542" y="0"/>
                  </a:moveTo>
                  <a:cubicBezTo>
                    <a:pt x="243" y="0"/>
                    <a:pt x="1" y="239"/>
                    <a:pt x="1" y="538"/>
                  </a:cubicBezTo>
                  <a:cubicBezTo>
                    <a:pt x="1" y="837"/>
                    <a:pt x="243" y="1076"/>
                    <a:pt x="542" y="1076"/>
                  </a:cubicBezTo>
                  <a:cubicBezTo>
                    <a:pt x="838" y="1076"/>
                    <a:pt x="1080" y="837"/>
                    <a:pt x="1080" y="538"/>
                  </a:cubicBezTo>
                  <a:cubicBezTo>
                    <a:pt x="1080" y="239"/>
                    <a:pt x="838"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6919;p45">
              <a:extLst>
                <a:ext uri="{FF2B5EF4-FFF2-40B4-BE49-F238E27FC236}">
                  <a16:creationId xmlns:a16="http://schemas.microsoft.com/office/drawing/2014/main" xmlns="" id="{7DEA201E-C9E5-0AE4-0309-EB1A55A428EA}"/>
                </a:ext>
              </a:extLst>
            </p:cNvPr>
            <p:cNvSpPr/>
            <p:nvPr/>
          </p:nvSpPr>
          <p:spPr>
            <a:xfrm>
              <a:off x="1776027" y="3434322"/>
              <a:ext cx="56870" cy="56870"/>
            </a:xfrm>
            <a:custGeom>
              <a:avLst/>
              <a:gdLst/>
              <a:ahLst/>
              <a:cxnLst/>
              <a:rect l="l" t="t" r="r" b="b"/>
              <a:pathLst>
                <a:path w="1080" h="1080" extrusionOk="0">
                  <a:moveTo>
                    <a:pt x="538" y="0"/>
                  </a:moveTo>
                  <a:cubicBezTo>
                    <a:pt x="243" y="0"/>
                    <a:pt x="0" y="243"/>
                    <a:pt x="0" y="542"/>
                  </a:cubicBezTo>
                  <a:cubicBezTo>
                    <a:pt x="0" y="837"/>
                    <a:pt x="243" y="1080"/>
                    <a:pt x="538" y="1080"/>
                  </a:cubicBezTo>
                  <a:cubicBezTo>
                    <a:pt x="837" y="1080"/>
                    <a:pt x="1080" y="837"/>
                    <a:pt x="1080" y="542"/>
                  </a:cubicBezTo>
                  <a:cubicBezTo>
                    <a:pt x="1080" y="243"/>
                    <a:pt x="837" y="0"/>
                    <a:pt x="538"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6920;p45">
              <a:extLst>
                <a:ext uri="{FF2B5EF4-FFF2-40B4-BE49-F238E27FC236}">
                  <a16:creationId xmlns:a16="http://schemas.microsoft.com/office/drawing/2014/main" xmlns="" id="{976A1A65-42F6-FF75-ABC0-682F2BC3EE0E}"/>
                </a:ext>
              </a:extLst>
            </p:cNvPr>
            <p:cNvSpPr/>
            <p:nvPr/>
          </p:nvSpPr>
          <p:spPr>
            <a:xfrm>
              <a:off x="1782504" y="3480609"/>
              <a:ext cx="56870" cy="56712"/>
            </a:xfrm>
            <a:custGeom>
              <a:avLst/>
              <a:gdLst/>
              <a:ahLst/>
              <a:cxnLst/>
              <a:rect l="l" t="t" r="r" b="b"/>
              <a:pathLst>
                <a:path w="1080" h="1077" extrusionOk="0">
                  <a:moveTo>
                    <a:pt x="542" y="0"/>
                  </a:moveTo>
                  <a:cubicBezTo>
                    <a:pt x="243" y="0"/>
                    <a:pt x="0" y="240"/>
                    <a:pt x="0" y="538"/>
                  </a:cubicBezTo>
                  <a:cubicBezTo>
                    <a:pt x="0" y="837"/>
                    <a:pt x="243" y="1076"/>
                    <a:pt x="542" y="1076"/>
                  </a:cubicBezTo>
                  <a:cubicBezTo>
                    <a:pt x="837" y="1076"/>
                    <a:pt x="1080" y="837"/>
                    <a:pt x="1080" y="538"/>
                  </a:cubicBezTo>
                  <a:cubicBezTo>
                    <a:pt x="1080" y="240"/>
                    <a:pt x="837" y="0"/>
                    <a:pt x="542" y="0"/>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6921;p45">
              <a:extLst>
                <a:ext uri="{FF2B5EF4-FFF2-40B4-BE49-F238E27FC236}">
                  <a16:creationId xmlns:a16="http://schemas.microsoft.com/office/drawing/2014/main" xmlns="" id="{F4EEA506-9656-1259-C72B-67C4421C14E3}"/>
                </a:ext>
              </a:extLst>
            </p:cNvPr>
            <p:cNvSpPr/>
            <p:nvPr/>
          </p:nvSpPr>
          <p:spPr>
            <a:xfrm>
              <a:off x="2078602" y="3683185"/>
              <a:ext cx="47444" cy="33332"/>
            </a:xfrm>
            <a:custGeom>
              <a:avLst/>
              <a:gdLst/>
              <a:ahLst/>
              <a:cxnLst/>
              <a:rect l="l" t="t" r="r" b="b"/>
              <a:pathLst>
                <a:path w="901" h="633" extrusionOk="0">
                  <a:moveTo>
                    <a:pt x="288" y="0"/>
                  </a:moveTo>
                  <a:cubicBezTo>
                    <a:pt x="119" y="0"/>
                    <a:pt x="1" y="235"/>
                    <a:pt x="169" y="363"/>
                  </a:cubicBezTo>
                  <a:lnTo>
                    <a:pt x="499" y="598"/>
                  </a:lnTo>
                  <a:cubicBezTo>
                    <a:pt x="537" y="622"/>
                    <a:pt x="574" y="632"/>
                    <a:pt x="610" y="632"/>
                  </a:cubicBezTo>
                  <a:cubicBezTo>
                    <a:pt x="780" y="632"/>
                    <a:pt x="900" y="396"/>
                    <a:pt x="731" y="268"/>
                  </a:cubicBezTo>
                  <a:lnTo>
                    <a:pt x="401" y="36"/>
                  </a:lnTo>
                  <a:cubicBezTo>
                    <a:pt x="362" y="11"/>
                    <a:pt x="324" y="0"/>
                    <a:pt x="288"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6922;p45">
              <a:extLst>
                <a:ext uri="{FF2B5EF4-FFF2-40B4-BE49-F238E27FC236}">
                  <a16:creationId xmlns:a16="http://schemas.microsoft.com/office/drawing/2014/main" xmlns="" id="{CBAFA626-8003-80AA-E721-0DE17075F0F2}"/>
                </a:ext>
              </a:extLst>
            </p:cNvPr>
            <p:cNvSpPr/>
            <p:nvPr/>
          </p:nvSpPr>
          <p:spPr>
            <a:xfrm>
              <a:off x="1886241" y="3412574"/>
              <a:ext cx="31015" cy="36702"/>
            </a:xfrm>
            <a:custGeom>
              <a:avLst/>
              <a:gdLst/>
              <a:ahLst/>
              <a:cxnLst/>
              <a:rect l="l" t="t" r="r" b="b"/>
              <a:pathLst>
                <a:path w="589" h="697" extrusionOk="0">
                  <a:moveTo>
                    <a:pt x="251" y="1"/>
                  </a:moveTo>
                  <a:cubicBezTo>
                    <a:pt x="127" y="1"/>
                    <a:pt x="1" y="112"/>
                    <a:pt x="56" y="269"/>
                  </a:cubicBezTo>
                  <a:lnTo>
                    <a:pt x="154" y="561"/>
                  </a:lnTo>
                  <a:cubicBezTo>
                    <a:pt x="187" y="656"/>
                    <a:pt x="261" y="697"/>
                    <a:pt x="337" y="697"/>
                  </a:cubicBezTo>
                  <a:cubicBezTo>
                    <a:pt x="461" y="697"/>
                    <a:pt x="589" y="585"/>
                    <a:pt x="534" y="427"/>
                  </a:cubicBezTo>
                  <a:lnTo>
                    <a:pt x="435" y="139"/>
                  </a:lnTo>
                  <a:cubicBezTo>
                    <a:pt x="402" y="42"/>
                    <a:pt x="327" y="1"/>
                    <a:pt x="251"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6923;p45">
              <a:hlinkClick r:id="rId5" action="ppaction://hlinksldjump"/>
              <a:extLst>
                <a:ext uri="{FF2B5EF4-FFF2-40B4-BE49-F238E27FC236}">
                  <a16:creationId xmlns:a16="http://schemas.microsoft.com/office/drawing/2014/main" xmlns="" id="{3ADCBD2F-07B1-3407-D0DC-B56D9AF4F3BB}"/>
                </a:ext>
              </a:extLst>
            </p:cNvPr>
            <p:cNvSpPr/>
            <p:nvPr/>
          </p:nvSpPr>
          <p:spPr>
            <a:xfrm>
              <a:off x="1617540" y="3269133"/>
              <a:ext cx="699397" cy="724778"/>
            </a:xfrm>
            <a:custGeom>
              <a:avLst/>
              <a:gdLst/>
              <a:ahLst/>
              <a:cxnLst/>
              <a:rect l="l" t="t" r="r" b="b"/>
              <a:pathLst>
                <a:path w="13282" h="13764" extrusionOk="0">
                  <a:moveTo>
                    <a:pt x="3537" y="3441"/>
                  </a:moveTo>
                  <a:cubicBezTo>
                    <a:pt x="3629" y="3441"/>
                    <a:pt x="3722" y="3492"/>
                    <a:pt x="3759" y="3601"/>
                  </a:cubicBezTo>
                  <a:cubicBezTo>
                    <a:pt x="3777" y="3661"/>
                    <a:pt x="3774" y="3725"/>
                    <a:pt x="3745" y="3784"/>
                  </a:cubicBezTo>
                  <a:cubicBezTo>
                    <a:pt x="3701" y="3876"/>
                    <a:pt x="3618" y="3917"/>
                    <a:pt x="3536" y="3917"/>
                  </a:cubicBezTo>
                  <a:cubicBezTo>
                    <a:pt x="3410" y="3917"/>
                    <a:pt x="3285" y="3822"/>
                    <a:pt x="3295" y="3665"/>
                  </a:cubicBezTo>
                  <a:cubicBezTo>
                    <a:pt x="3305" y="3520"/>
                    <a:pt x="3421" y="3441"/>
                    <a:pt x="3537" y="3441"/>
                  </a:cubicBezTo>
                  <a:close/>
                  <a:moveTo>
                    <a:pt x="2838" y="4140"/>
                  </a:moveTo>
                  <a:cubicBezTo>
                    <a:pt x="2964" y="4140"/>
                    <a:pt x="3088" y="4236"/>
                    <a:pt x="3077" y="4393"/>
                  </a:cubicBezTo>
                  <a:cubicBezTo>
                    <a:pt x="3069" y="4537"/>
                    <a:pt x="2954" y="4617"/>
                    <a:pt x="2839" y="4617"/>
                  </a:cubicBezTo>
                  <a:cubicBezTo>
                    <a:pt x="2747" y="4617"/>
                    <a:pt x="2654" y="4565"/>
                    <a:pt x="2617" y="4456"/>
                  </a:cubicBezTo>
                  <a:cubicBezTo>
                    <a:pt x="2596" y="4396"/>
                    <a:pt x="2599" y="4329"/>
                    <a:pt x="2627" y="4273"/>
                  </a:cubicBezTo>
                  <a:cubicBezTo>
                    <a:pt x="2673" y="4181"/>
                    <a:pt x="2756" y="4140"/>
                    <a:pt x="2838" y="4140"/>
                  </a:cubicBezTo>
                  <a:close/>
                  <a:moveTo>
                    <a:pt x="3774" y="4344"/>
                  </a:moveTo>
                  <a:cubicBezTo>
                    <a:pt x="3869" y="4344"/>
                    <a:pt x="3963" y="4399"/>
                    <a:pt x="3999" y="4505"/>
                  </a:cubicBezTo>
                  <a:cubicBezTo>
                    <a:pt x="4053" y="4662"/>
                    <a:pt x="3936" y="4822"/>
                    <a:pt x="3775" y="4822"/>
                  </a:cubicBezTo>
                  <a:cubicBezTo>
                    <a:pt x="3770" y="4822"/>
                    <a:pt x="3765" y="4822"/>
                    <a:pt x="3759" y="4822"/>
                  </a:cubicBezTo>
                  <a:cubicBezTo>
                    <a:pt x="3587" y="4811"/>
                    <a:pt x="3485" y="4632"/>
                    <a:pt x="3559" y="4477"/>
                  </a:cubicBezTo>
                  <a:cubicBezTo>
                    <a:pt x="3604" y="4388"/>
                    <a:pt x="3689" y="4344"/>
                    <a:pt x="3774" y="4344"/>
                  </a:cubicBezTo>
                  <a:close/>
                  <a:moveTo>
                    <a:pt x="4399" y="4727"/>
                  </a:moveTo>
                  <a:lnTo>
                    <a:pt x="5148" y="5339"/>
                  </a:lnTo>
                  <a:lnTo>
                    <a:pt x="4297" y="4952"/>
                  </a:lnTo>
                  <a:cubicBezTo>
                    <a:pt x="4315" y="4924"/>
                    <a:pt x="4333" y="4896"/>
                    <a:pt x="4347" y="4867"/>
                  </a:cubicBezTo>
                  <a:lnTo>
                    <a:pt x="4350" y="4867"/>
                  </a:lnTo>
                  <a:cubicBezTo>
                    <a:pt x="4371" y="4822"/>
                    <a:pt x="4389" y="4772"/>
                    <a:pt x="4399" y="4727"/>
                  </a:cubicBezTo>
                  <a:close/>
                  <a:moveTo>
                    <a:pt x="11668" y="4867"/>
                  </a:moveTo>
                  <a:cubicBezTo>
                    <a:pt x="12111" y="5078"/>
                    <a:pt x="12501" y="5381"/>
                    <a:pt x="12821" y="5757"/>
                  </a:cubicBezTo>
                  <a:cubicBezTo>
                    <a:pt x="12593" y="6122"/>
                    <a:pt x="12299" y="6445"/>
                    <a:pt x="11955" y="6705"/>
                  </a:cubicBezTo>
                  <a:lnTo>
                    <a:pt x="11955" y="6705"/>
                  </a:lnTo>
                  <a:cubicBezTo>
                    <a:pt x="11825" y="6565"/>
                    <a:pt x="11674" y="6442"/>
                    <a:pt x="11510" y="6344"/>
                  </a:cubicBezTo>
                  <a:cubicBezTo>
                    <a:pt x="11337" y="6242"/>
                    <a:pt x="11158" y="6161"/>
                    <a:pt x="10972" y="6095"/>
                  </a:cubicBezTo>
                  <a:lnTo>
                    <a:pt x="11569" y="6052"/>
                  </a:lnTo>
                  <a:cubicBezTo>
                    <a:pt x="11826" y="6025"/>
                    <a:pt x="11802" y="5648"/>
                    <a:pt x="11552" y="5648"/>
                  </a:cubicBezTo>
                  <a:cubicBezTo>
                    <a:pt x="11548" y="5648"/>
                    <a:pt x="11545" y="5648"/>
                    <a:pt x="11541" y="5648"/>
                  </a:cubicBezTo>
                  <a:lnTo>
                    <a:pt x="10662" y="5715"/>
                  </a:lnTo>
                  <a:cubicBezTo>
                    <a:pt x="10901" y="5595"/>
                    <a:pt x="11123" y="5444"/>
                    <a:pt x="11327" y="5265"/>
                  </a:cubicBezTo>
                  <a:cubicBezTo>
                    <a:pt x="11457" y="5149"/>
                    <a:pt x="11573" y="5015"/>
                    <a:pt x="11668" y="4867"/>
                  </a:cubicBezTo>
                  <a:close/>
                  <a:moveTo>
                    <a:pt x="5262" y="402"/>
                  </a:moveTo>
                  <a:cubicBezTo>
                    <a:pt x="5539" y="402"/>
                    <a:pt x="5820" y="454"/>
                    <a:pt x="6091" y="563"/>
                  </a:cubicBezTo>
                  <a:cubicBezTo>
                    <a:pt x="6562" y="767"/>
                    <a:pt x="6907" y="1126"/>
                    <a:pt x="7061" y="1583"/>
                  </a:cubicBezTo>
                  <a:cubicBezTo>
                    <a:pt x="7170" y="1907"/>
                    <a:pt x="7216" y="2329"/>
                    <a:pt x="7199" y="2845"/>
                  </a:cubicBezTo>
                  <a:cubicBezTo>
                    <a:pt x="6935" y="3398"/>
                    <a:pt x="6720" y="3971"/>
                    <a:pt x="6559" y="4558"/>
                  </a:cubicBezTo>
                  <a:cubicBezTo>
                    <a:pt x="6517" y="4713"/>
                    <a:pt x="6638" y="4814"/>
                    <a:pt x="6758" y="4814"/>
                  </a:cubicBezTo>
                  <a:cubicBezTo>
                    <a:pt x="6839" y="4814"/>
                    <a:pt x="6919" y="4768"/>
                    <a:pt x="6949" y="4663"/>
                  </a:cubicBezTo>
                  <a:cubicBezTo>
                    <a:pt x="7290" y="3422"/>
                    <a:pt x="7803" y="2402"/>
                    <a:pt x="8320" y="1938"/>
                  </a:cubicBezTo>
                  <a:cubicBezTo>
                    <a:pt x="8628" y="1658"/>
                    <a:pt x="9029" y="1509"/>
                    <a:pt x="9463" y="1509"/>
                  </a:cubicBezTo>
                  <a:cubicBezTo>
                    <a:pt x="9529" y="1509"/>
                    <a:pt x="9596" y="1513"/>
                    <a:pt x="9664" y="1520"/>
                  </a:cubicBezTo>
                  <a:cubicBezTo>
                    <a:pt x="10754" y="1657"/>
                    <a:pt x="11580" y="2571"/>
                    <a:pt x="11605" y="3672"/>
                  </a:cubicBezTo>
                  <a:cubicBezTo>
                    <a:pt x="11605" y="4185"/>
                    <a:pt x="11411" y="4646"/>
                    <a:pt x="11053" y="4966"/>
                  </a:cubicBezTo>
                  <a:cubicBezTo>
                    <a:pt x="10697" y="5289"/>
                    <a:pt x="10110" y="5571"/>
                    <a:pt x="9344" y="5792"/>
                  </a:cubicBezTo>
                  <a:lnTo>
                    <a:pt x="9326" y="5799"/>
                  </a:lnTo>
                  <a:cubicBezTo>
                    <a:pt x="9135" y="5788"/>
                    <a:pt x="8930" y="5781"/>
                    <a:pt x="8713" y="5781"/>
                  </a:cubicBezTo>
                  <a:cubicBezTo>
                    <a:pt x="8587" y="5781"/>
                    <a:pt x="8456" y="5784"/>
                    <a:pt x="8320" y="5789"/>
                  </a:cubicBezTo>
                  <a:cubicBezTo>
                    <a:pt x="8048" y="5792"/>
                    <a:pt x="8056" y="6194"/>
                    <a:pt x="8318" y="6194"/>
                  </a:cubicBezTo>
                  <a:cubicBezTo>
                    <a:pt x="8323" y="6194"/>
                    <a:pt x="8329" y="6193"/>
                    <a:pt x="8334" y="6193"/>
                  </a:cubicBezTo>
                  <a:cubicBezTo>
                    <a:pt x="8452" y="6189"/>
                    <a:pt x="8586" y="6186"/>
                    <a:pt x="8731" y="6186"/>
                  </a:cubicBezTo>
                  <a:cubicBezTo>
                    <a:pt x="9503" y="6186"/>
                    <a:pt x="10591" y="6272"/>
                    <a:pt x="11295" y="6689"/>
                  </a:cubicBezTo>
                  <a:cubicBezTo>
                    <a:pt x="12160" y="7202"/>
                    <a:pt x="12392" y="8405"/>
                    <a:pt x="11819" y="9372"/>
                  </a:cubicBezTo>
                  <a:cubicBezTo>
                    <a:pt x="11421" y="10044"/>
                    <a:pt x="10735" y="10427"/>
                    <a:pt x="10065" y="10427"/>
                  </a:cubicBezTo>
                  <a:cubicBezTo>
                    <a:pt x="9771" y="10427"/>
                    <a:pt x="9480" y="10354"/>
                    <a:pt x="9217" y="10198"/>
                  </a:cubicBezTo>
                  <a:cubicBezTo>
                    <a:pt x="8471" y="9752"/>
                    <a:pt x="7578" y="8560"/>
                    <a:pt x="7322" y="7965"/>
                  </a:cubicBezTo>
                  <a:cubicBezTo>
                    <a:pt x="7315" y="7951"/>
                    <a:pt x="7308" y="7941"/>
                    <a:pt x="7301" y="7930"/>
                  </a:cubicBezTo>
                  <a:cubicBezTo>
                    <a:pt x="7283" y="7828"/>
                    <a:pt x="7265" y="7726"/>
                    <a:pt x="7244" y="7628"/>
                  </a:cubicBezTo>
                  <a:cubicBezTo>
                    <a:pt x="7221" y="7516"/>
                    <a:pt x="7136" y="7467"/>
                    <a:pt x="7051" y="7467"/>
                  </a:cubicBezTo>
                  <a:cubicBezTo>
                    <a:pt x="6933" y="7467"/>
                    <a:pt x="6814" y="7560"/>
                    <a:pt x="6847" y="7712"/>
                  </a:cubicBezTo>
                  <a:cubicBezTo>
                    <a:pt x="7156" y="9182"/>
                    <a:pt x="7061" y="10430"/>
                    <a:pt x="6829" y="11011"/>
                  </a:cubicBezTo>
                  <a:cubicBezTo>
                    <a:pt x="6559" y="11700"/>
                    <a:pt x="5859" y="12111"/>
                    <a:pt x="5089" y="12111"/>
                  </a:cubicBezTo>
                  <a:cubicBezTo>
                    <a:pt x="4807" y="12111"/>
                    <a:pt x="4526" y="12055"/>
                    <a:pt x="4266" y="11953"/>
                  </a:cubicBezTo>
                  <a:cubicBezTo>
                    <a:pt x="3218" y="11538"/>
                    <a:pt x="2666" y="10444"/>
                    <a:pt x="3035" y="9513"/>
                  </a:cubicBezTo>
                  <a:cubicBezTo>
                    <a:pt x="3214" y="9052"/>
                    <a:pt x="3643" y="8514"/>
                    <a:pt x="4269" y="7951"/>
                  </a:cubicBezTo>
                  <a:cubicBezTo>
                    <a:pt x="4544" y="7835"/>
                    <a:pt x="4800" y="7709"/>
                    <a:pt x="5029" y="7593"/>
                  </a:cubicBezTo>
                  <a:cubicBezTo>
                    <a:pt x="5233" y="7485"/>
                    <a:pt x="5127" y="7207"/>
                    <a:pt x="4943" y="7207"/>
                  </a:cubicBezTo>
                  <a:cubicBezTo>
                    <a:pt x="4911" y="7207"/>
                    <a:pt x="4877" y="7215"/>
                    <a:pt x="4843" y="7234"/>
                  </a:cubicBezTo>
                  <a:cubicBezTo>
                    <a:pt x="3855" y="7749"/>
                    <a:pt x="2954" y="8028"/>
                    <a:pt x="2280" y="8028"/>
                  </a:cubicBezTo>
                  <a:cubicBezTo>
                    <a:pt x="2222" y="8028"/>
                    <a:pt x="2165" y="8026"/>
                    <a:pt x="2110" y="8022"/>
                  </a:cubicBezTo>
                  <a:cubicBezTo>
                    <a:pt x="1632" y="7983"/>
                    <a:pt x="1196" y="7740"/>
                    <a:pt x="883" y="7336"/>
                  </a:cubicBezTo>
                  <a:cubicBezTo>
                    <a:pt x="563" y="6907"/>
                    <a:pt x="408" y="6379"/>
                    <a:pt x="458" y="5848"/>
                  </a:cubicBezTo>
                  <a:cubicBezTo>
                    <a:pt x="540" y="4772"/>
                    <a:pt x="1352" y="3948"/>
                    <a:pt x="2299" y="3948"/>
                  </a:cubicBezTo>
                  <a:cubicBezTo>
                    <a:pt x="2320" y="3948"/>
                    <a:pt x="2342" y="3949"/>
                    <a:pt x="2363" y="3950"/>
                  </a:cubicBezTo>
                  <a:cubicBezTo>
                    <a:pt x="2325" y="3992"/>
                    <a:pt x="2290" y="4041"/>
                    <a:pt x="2265" y="4097"/>
                  </a:cubicBezTo>
                  <a:cubicBezTo>
                    <a:pt x="2046" y="4542"/>
                    <a:pt x="2388" y="5023"/>
                    <a:pt x="2836" y="5023"/>
                  </a:cubicBezTo>
                  <a:cubicBezTo>
                    <a:pt x="2905" y="5023"/>
                    <a:pt x="2977" y="5012"/>
                    <a:pt x="3049" y="4987"/>
                  </a:cubicBezTo>
                  <a:cubicBezTo>
                    <a:pt x="3105" y="4966"/>
                    <a:pt x="3162" y="4938"/>
                    <a:pt x="3214" y="4903"/>
                  </a:cubicBezTo>
                  <a:cubicBezTo>
                    <a:pt x="3327" y="5104"/>
                    <a:pt x="3541" y="5225"/>
                    <a:pt x="3768" y="5225"/>
                  </a:cubicBezTo>
                  <a:cubicBezTo>
                    <a:pt x="3810" y="5225"/>
                    <a:pt x="3854" y="5221"/>
                    <a:pt x="3897" y="5212"/>
                  </a:cubicBezTo>
                  <a:lnTo>
                    <a:pt x="5792" y="6074"/>
                  </a:lnTo>
                  <a:lnTo>
                    <a:pt x="2979" y="6116"/>
                  </a:lnTo>
                  <a:cubicBezTo>
                    <a:pt x="2866" y="6119"/>
                    <a:pt x="2778" y="6207"/>
                    <a:pt x="2778" y="6316"/>
                  </a:cubicBezTo>
                  <a:lnTo>
                    <a:pt x="2778" y="6320"/>
                  </a:lnTo>
                  <a:cubicBezTo>
                    <a:pt x="2782" y="6432"/>
                    <a:pt x="2870" y="6520"/>
                    <a:pt x="2982" y="6520"/>
                  </a:cubicBezTo>
                  <a:lnTo>
                    <a:pt x="2986" y="6520"/>
                  </a:lnTo>
                  <a:lnTo>
                    <a:pt x="6232" y="6471"/>
                  </a:lnTo>
                  <a:lnTo>
                    <a:pt x="5275" y="9576"/>
                  </a:lnTo>
                  <a:cubicBezTo>
                    <a:pt x="5224" y="9734"/>
                    <a:pt x="5348" y="9841"/>
                    <a:pt x="5471" y="9841"/>
                  </a:cubicBezTo>
                  <a:cubicBezTo>
                    <a:pt x="5550" y="9841"/>
                    <a:pt x="5628" y="9797"/>
                    <a:pt x="5658" y="9695"/>
                  </a:cubicBezTo>
                  <a:lnTo>
                    <a:pt x="6618" y="6590"/>
                  </a:lnTo>
                  <a:lnTo>
                    <a:pt x="8239" y="7733"/>
                  </a:lnTo>
                  <a:cubicBezTo>
                    <a:pt x="8279" y="7760"/>
                    <a:pt x="8318" y="7771"/>
                    <a:pt x="8355" y="7771"/>
                  </a:cubicBezTo>
                  <a:cubicBezTo>
                    <a:pt x="8525" y="7771"/>
                    <a:pt x="8647" y="7533"/>
                    <a:pt x="8471" y="7403"/>
                  </a:cubicBezTo>
                  <a:lnTo>
                    <a:pt x="6850" y="6260"/>
                  </a:lnTo>
                  <a:lnTo>
                    <a:pt x="9449" y="4312"/>
                  </a:lnTo>
                  <a:cubicBezTo>
                    <a:pt x="9635" y="4185"/>
                    <a:pt x="9507" y="3941"/>
                    <a:pt x="9337" y="3941"/>
                  </a:cubicBezTo>
                  <a:cubicBezTo>
                    <a:pt x="9295" y="3941"/>
                    <a:pt x="9250" y="3956"/>
                    <a:pt x="9206" y="3992"/>
                  </a:cubicBezTo>
                  <a:lnTo>
                    <a:pt x="6608" y="5940"/>
                  </a:lnTo>
                  <a:lnTo>
                    <a:pt x="5915" y="3907"/>
                  </a:lnTo>
                  <a:cubicBezTo>
                    <a:pt x="5882" y="3810"/>
                    <a:pt x="5806" y="3769"/>
                    <a:pt x="5730" y="3769"/>
                  </a:cubicBezTo>
                  <a:cubicBezTo>
                    <a:pt x="5604" y="3769"/>
                    <a:pt x="5477" y="3880"/>
                    <a:pt x="5532" y="4037"/>
                  </a:cubicBezTo>
                  <a:lnTo>
                    <a:pt x="6052" y="5557"/>
                  </a:lnTo>
                  <a:lnTo>
                    <a:pt x="4104" y="3964"/>
                  </a:lnTo>
                  <a:lnTo>
                    <a:pt x="4104" y="3960"/>
                  </a:lnTo>
                  <a:cubicBezTo>
                    <a:pt x="4324" y="3515"/>
                    <a:pt x="3980" y="3035"/>
                    <a:pt x="3531" y="3035"/>
                  </a:cubicBezTo>
                  <a:cubicBezTo>
                    <a:pt x="3463" y="3035"/>
                    <a:pt x="3392" y="3046"/>
                    <a:pt x="3320" y="3070"/>
                  </a:cubicBezTo>
                  <a:cubicBezTo>
                    <a:pt x="3306" y="3078"/>
                    <a:pt x="3288" y="3081"/>
                    <a:pt x="3274" y="3088"/>
                  </a:cubicBezTo>
                  <a:cubicBezTo>
                    <a:pt x="3246" y="3025"/>
                    <a:pt x="3221" y="2961"/>
                    <a:pt x="3200" y="2902"/>
                  </a:cubicBezTo>
                  <a:cubicBezTo>
                    <a:pt x="3042" y="2445"/>
                    <a:pt x="3095" y="1949"/>
                    <a:pt x="3345" y="1502"/>
                  </a:cubicBezTo>
                  <a:cubicBezTo>
                    <a:pt x="3753" y="804"/>
                    <a:pt x="4493" y="402"/>
                    <a:pt x="5262" y="402"/>
                  </a:cubicBezTo>
                  <a:close/>
                  <a:moveTo>
                    <a:pt x="7803" y="9421"/>
                  </a:moveTo>
                  <a:cubicBezTo>
                    <a:pt x="8173" y="9875"/>
                    <a:pt x="8609" y="10300"/>
                    <a:pt x="9013" y="10543"/>
                  </a:cubicBezTo>
                  <a:cubicBezTo>
                    <a:pt x="9249" y="10684"/>
                    <a:pt x="9509" y="10775"/>
                    <a:pt x="9783" y="10810"/>
                  </a:cubicBezTo>
                  <a:cubicBezTo>
                    <a:pt x="9773" y="11520"/>
                    <a:pt x="9495" y="12245"/>
                    <a:pt x="8947" y="12972"/>
                  </a:cubicBezTo>
                  <a:lnTo>
                    <a:pt x="8947" y="12972"/>
                  </a:lnTo>
                  <a:cubicBezTo>
                    <a:pt x="7953" y="12817"/>
                    <a:pt x="7135" y="12234"/>
                    <a:pt x="6720" y="11883"/>
                  </a:cubicBezTo>
                  <a:cubicBezTo>
                    <a:pt x="6931" y="11679"/>
                    <a:pt x="7097" y="11433"/>
                    <a:pt x="7206" y="11162"/>
                  </a:cubicBezTo>
                  <a:cubicBezTo>
                    <a:pt x="7357" y="10779"/>
                    <a:pt x="7438" y="10255"/>
                    <a:pt x="7445" y="9632"/>
                  </a:cubicBezTo>
                  <a:lnTo>
                    <a:pt x="8060" y="11429"/>
                  </a:lnTo>
                  <a:cubicBezTo>
                    <a:pt x="8093" y="11526"/>
                    <a:pt x="8169" y="11567"/>
                    <a:pt x="8245" y="11567"/>
                  </a:cubicBezTo>
                  <a:cubicBezTo>
                    <a:pt x="8371" y="11567"/>
                    <a:pt x="8498" y="11456"/>
                    <a:pt x="8443" y="11299"/>
                  </a:cubicBezTo>
                  <a:lnTo>
                    <a:pt x="7803" y="9421"/>
                  </a:lnTo>
                  <a:close/>
                  <a:moveTo>
                    <a:pt x="2571" y="10585"/>
                  </a:moveTo>
                  <a:cubicBezTo>
                    <a:pt x="2687" y="11063"/>
                    <a:pt x="2944" y="11499"/>
                    <a:pt x="3313" y="11826"/>
                  </a:cubicBezTo>
                  <a:lnTo>
                    <a:pt x="3162" y="12055"/>
                  </a:lnTo>
                  <a:cubicBezTo>
                    <a:pt x="3091" y="12150"/>
                    <a:pt x="3116" y="12280"/>
                    <a:pt x="3214" y="12343"/>
                  </a:cubicBezTo>
                  <a:cubicBezTo>
                    <a:pt x="3248" y="12366"/>
                    <a:pt x="3286" y="12376"/>
                    <a:pt x="3324" y="12376"/>
                  </a:cubicBezTo>
                  <a:cubicBezTo>
                    <a:pt x="3394" y="12376"/>
                    <a:pt x="3463" y="12340"/>
                    <a:pt x="3499" y="12277"/>
                  </a:cubicBezTo>
                  <a:lnTo>
                    <a:pt x="3629" y="12073"/>
                  </a:lnTo>
                  <a:cubicBezTo>
                    <a:pt x="3981" y="12301"/>
                    <a:pt x="4382" y="12449"/>
                    <a:pt x="4797" y="12495"/>
                  </a:cubicBezTo>
                  <a:cubicBezTo>
                    <a:pt x="4160" y="13018"/>
                    <a:pt x="3373" y="13321"/>
                    <a:pt x="2550" y="13356"/>
                  </a:cubicBezTo>
                  <a:cubicBezTo>
                    <a:pt x="2198" y="12438"/>
                    <a:pt x="2212" y="11443"/>
                    <a:pt x="2571" y="10585"/>
                  </a:cubicBezTo>
                  <a:close/>
                  <a:moveTo>
                    <a:pt x="5266" y="1"/>
                  </a:moveTo>
                  <a:cubicBezTo>
                    <a:pt x="4356" y="1"/>
                    <a:pt x="3479" y="477"/>
                    <a:pt x="2996" y="1305"/>
                  </a:cubicBezTo>
                  <a:cubicBezTo>
                    <a:pt x="2687" y="1854"/>
                    <a:pt x="2627" y="2466"/>
                    <a:pt x="2821" y="3032"/>
                  </a:cubicBezTo>
                  <a:cubicBezTo>
                    <a:pt x="2863" y="3148"/>
                    <a:pt x="2912" y="3264"/>
                    <a:pt x="2968" y="3373"/>
                  </a:cubicBezTo>
                  <a:cubicBezTo>
                    <a:pt x="2965" y="3380"/>
                    <a:pt x="2961" y="3387"/>
                    <a:pt x="2954" y="3394"/>
                  </a:cubicBezTo>
                  <a:cubicBezTo>
                    <a:pt x="2923" y="3464"/>
                    <a:pt x="2901" y="3542"/>
                    <a:pt x="2891" y="3619"/>
                  </a:cubicBezTo>
                  <a:cubicBezTo>
                    <a:pt x="2747" y="3584"/>
                    <a:pt x="2603" y="3559"/>
                    <a:pt x="2451" y="3549"/>
                  </a:cubicBezTo>
                  <a:cubicBezTo>
                    <a:pt x="2398" y="3545"/>
                    <a:pt x="2346" y="3543"/>
                    <a:pt x="2293" y="3543"/>
                  </a:cubicBezTo>
                  <a:cubicBezTo>
                    <a:pt x="1140" y="3543"/>
                    <a:pt x="151" y="4528"/>
                    <a:pt x="53" y="5817"/>
                  </a:cubicBezTo>
                  <a:cubicBezTo>
                    <a:pt x="0" y="6446"/>
                    <a:pt x="180" y="7076"/>
                    <a:pt x="563" y="7579"/>
                  </a:cubicBezTo>
                  <a:cubicBezTo>
                    <a:pt x="946" y="8078"/>
                    <a:pt x="1484" y="8377"/>
                    <a:pt x="2079" y="8422"/>
                  </a:cubicBezTo>
                  <a:cubicBezTo>
                    <a:pt x="2149" y="8426"/>
                    <a:pt x="2216" y="8430"/>
                    <a:pt x="2286" y="8430"/>
                  </a:cubicBezTo>
                  <a:cubicBezTo>
                    <a:pt x="2659" y="8422"/>
                    <a:pt x="3028" y="8366"/>
                    <a:pt x="3387" y="8261"/>
                  </a:cubicBezTo>
                  <a:lnTo>
                    <a:pt x="3387" y="8261"/>
                  </a:lnTo>
                  <a:cubicBezTo>
                    <a:pt x="3084" y="8598"/>
                    <a:pt x="2810" y="8978"/>
                    <a:pt x="2659" y="9365"/>
                  </a:cubicBezTo>
                  <a:cubicBezTo>
                    <a:pt x="2606" y="9495"/>
                    <a:pt x="2567" y="9632"/>
                    <a:pt x="2543" y="9773"/>
                  </a:cubicBezTo>
                  <a:cubicBezTo>
                    <a:pt x="1790" y="10912"/>
                    <a:pt x="1688" y="12364"/>
                    <a:pt x="2226" y="13641"/>
                  </a:cubicBezTo>
                  <a:cubicBezTo>
                    <a:pt x="2258" y="13718"/>
                    <a:pt x="2332" y="13764"/>
                    <a:pt x="2413" y="13764"/>
                  </a:cubicBezTo>
                  <a:lnTo>
                    <a:pt x="2416" y="13764"/>
                  </a:lnTo>
                  <a:cubicBezTo>
                    <a:pt x="3559" y="13750"/>
                    <a:pt x="4635" y="13286"/>
                    <a:pt x="5381" y="12495"/>
                  </a:cubicBezTo>
                  <a:cubicBezTo>
                    <a:pt x="5743" y="12452"/>
                    <a:pt x="6087" y="12333"/>
                    <a:pt x="6393" y="12136"/>
                  </a:cubicBezTo>
                  <a:cubicBezTo>
                    <a:pt x="6833" y="12519"/>
                    <a:pt x="7807" y="13244"/>
                    <a:pt x="9013" y="13384"/>
                  </a:cubicBezTo>
                  <a:cubicBezTo>
                    <a:pt x="9022" y="13386"/>
                    <a:pt x="9032" y="13386"/>
                    <a:pt x="9041" y="13386"/>
                  </a:cubicBezTo>
                  <a:cubicBezTo>
                    <a:pt x="9099" y="13386"/>
                    <a:pt x="9156" y="13359"/>
                    <a:pt x="9192" y="13310"/>
                  </a:cubicBezTo>
                  <a:cubicBezTo>
                    <a:pt x="9839" y="12487"/>
                    <a:pt x="10170" y="11651"/>
                    <a:pt x="10180" y="10824"/>
                  </a:cubicBezTo>
                  <a:cubicBezTo>
                    <a:pt x="10947" y="10782"/>
                    <a:pt x="11714" y="10335"/>
                    <a:pt x="12164" y="9576"/>
                  </a:cubicBezTo>
                  <a:cubicBezTo>
                    <a:pt x="12663" y="8739"/>
                    <a:pt x="12646" y="7744"/>
                    <a:pt x="12199" y="7026"/>
                  </a:cubicBezTo>
                  <a:cubicBezTo>
                    <a:pt x="12621" y="6706"/>
                    <a:pt x="12976" y="6302"/>
                    <a:pt x="13240" y="5841"/>
                  </a:cubicBezTo>
                  <a:cubicBezTo>
                    <a:pt x="13282" y="5768"/>
                    <a:pt x="13278" y="5680"/>
                    <a:pt x="13226" y="5613"/>
                  </a:cubicBezTo>
                  <a:cubicBezTo>
                    <a:pt x="12860" y="5145"/>
                    <a:pt x="12389" y="4765"/>
                    <a:pt x="11854" y="4509"/>
                  </a:cubicBezTo>
                  <a:cubicBezTo>
                    <a:pt x="11960" y="4241"/>
                    <a:pt x="12013" y="3957"/>
                    <a:pt x="12013" y="3672"/>
                  </a:cubicBezTo>
                  <a:cubicBezTo>
                    <a:pt x="11988" y="2367"/>
                    <a:pt x="11003" y="1277"/>
                    <a:pt x="9706" y="1119"/>
                  </a:cubicBezTo>
                  <a:cubicBezTo>
                    <a:pt x="9623" y="1110"/>
                    <a:pt x="9540" y="1106"/>
                    <a:pt x="9459" y="1106"/>
                  </a:cubicBezTo>
                  <a:cubicBezTo>
                    <a:pt x="8929" y="1106"/>
                    <a:pt x="8437" y="1292"/>
                    <a:pt x="8053" y="1639"/>
                  </a:cubicBezTo>
                  <a:cubicBezTo>
                    <a:pt x="7877" y="1801"/>
                    <a:pt x="7722" y="1980"/>
                    <a:pt x="7589" y="2177"/>
                  </a:cubicBezTo>
                  <a:cubicBezTo>
                    <a:pt x="7571" y="1931"/>
                    <a:pt x="7522" y="1689"/>
                    <a:pt x="7445" y="1453"/>
                  </a:cubicBezTo>
                  <a:cubicBezTo>
                    <a:pt x="7255" y="887"/>
                    <a:pt x="6829" y="440"/>
                    <a:pt x="6253" y="194"/>
                  </a:cubicBezTo>
                  <a:cubicBezTo>
                    <a:pt x="5931" y="63"/>
                    <a:pt x="5596" y="1"/>
                    <a:pt x="5266" y="1"/>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grpSp>
      <p:grpSp>
        <p:nvGrpSpPr>
          <p:cNvPr id="52" name="Google Shape;7234;p57">
            <a:extLst>
              <a:ext uri="{FF2B5EF4-FFF2-40B4-BE49-F238E27FC236}">
                <a16:creationId xmlns:a16="http://schemas.microsoft.com/office/drawing/2014/main" xmlns="" id="{A7BBB5F7-BFDC-97CC-2AE1-9A673290298D}"/>
              </a:ext>
            </a:extLst>
          </p:cNvPr>
          <p:cNvGrpSpPr/>
          <p:nvPr/>
        </p:nvGrpSpPr>
        <p:grpSpPr>
          <a:xfrm>
            <a:off x="10185478" y="427230"/>
            <a:ext cx="1463053" cy="1038757"/>
            <a:chOff x="4797000" y="1750925"/>
            <a:chExt cx="342550" cy="246400"/>
          </a:xfrm>
        </p:grpSpPr>
        <p:sp>
          <p:nvSpPr>
            <p:cNvPr id="53" name="Google Shape;7235;p57">
              <a:extLst>
                <a:ext uri="{FF2B5EF4-FFF2-40B4-BE49-F238E27FC236}">
                  <a16:creationId xmlns:a16="http://schemas.microsoft.com/office/drawing/2014/main" xmlns="" id="{8B80B9EA-13FA-9AAE-6352-12B54CF9CB4A}"/>
                </a:ext>
              </a:extLst>
            </p:cNvPr>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7236;p57">
              <a:extLst>
                <a:ext uri="{FF2B5EF4-FFF2-40B4-BE49-F238E27FC236}">
                  <a16:creationId xmlns:a16="http://schemas.microsoft.com/office/drawing/2014/main" xmlns="" id="{BABDE1B9-7BE7-55DE-E90B-074D2A3E9F6E}"/>
                </a:ext>
              </a:extLst>
            </p:cNvPr>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7237;p57">
              <a:extLst>
                <a:ext uri="{FF2B5EF4-FFF2-40B4-BE49-F238E27FC236}">
                  <a16:creationId xmlns:a16="http://schemas.microsoft.com/office/drawing/2014/main" xmlns="" id="{EC2A69C4-097E-7B8F-FD66-6C8463AA3556}"/>
                </a:ext>
              </a:extLst>
            </p:cNvPr>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6" name="Picture 2" descr="Hình ảnh Vẽ Tay đồng Hồ Báo Thức Hoạt Hình đồng Hồ Báo Thức PNG Miễn Phí  Tải Về - Lovepik">
            <a:extLst>
              <a:ext uri="{FF2B5EF4-FFF2-40B4-BE49-F238E27FC236}">
                <a16:creationId xmlns:a16="http://schemas.microsoft.com/office/drawing/2014/main" xmlns="" id="{A6EB7BF4-04F1-3205-23BE-762397A7B53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2674" y1="53613" x2="36163" y2="53757"/>
                        <a14:foregroundMark x1="49767" y1="32514" x2="50116" y2="35405"/>
                        <a14:foregroundMark x1="67442" y1="53324" x2="63837" y2="53324"/>
                        <a14:foregroundMark x1="49884" y1="71532" x2="50116" y2="74566"/>
                        <a14:foregroundMark x1="51860" y1="51879" x2="45698" y2="56647"/>
                      </a14:backgroundRemoval>
                    </a14:imgEffect>
                  </a14:imgLayer>
                </a14:imgProps>
              </a:ext>
              <a:ext uri="{28A0092B-C50C-407E-A947-70E740481C1C}">
                <a14:useLocalDpi xmlns:a14="http://schemas.microsoft.com/office/drawing/2010/main" val="0"/>
              </a:ext>
            </a:extLst>
          </a:blip>
          <a:srcRect l="19059" t="10404" r="19373" b="14317"/>
          <a:stretch/>
        </p:blipFill>
        <p:spPr bwMode="auto">
          <a:xfrm>
            <a:off x="10429816" y="452312"/>
            <a:ext cx="874732" cy="860612"/>
          </a:xfrm>
          <a:prstGeom prst="rect">
            <a:avLst/>
          </a:prstGeom>
          <a:noFill/>
          <a:extLst>
            <a:ext uri="{909E8E84-426E-40DD-AFC4-6F175D3DCCD1}">
              <a14:hiddenFill xmlns:a14="http://schemas.microsoft.com/office/drawing/2010/main">
                <a:solidFill>
                  <a:srgbClr val="FFFFFF"/>
                </a:solidFill>
              </a14:hiddenFill>
            </a:ext>
          </a:extLst>
        </p:spPr>
      </p:pic>
      <p:pic>
        <p:nvPicPr>
          <p:cNvPr id="57" name="Dong-ho-dem-nguoc-5-giay-www_nhacchuongvui_com">
            <a:hlinkClick r:id="" action="ppaction://media"/>
            <a:extLst>
              <a:ext uri="{FF2B5EF4-FFF2-40B4-BE49-F238E27FC236}">
                <a16:creationId xmlns:a16="http://schemas.microsoft.com/office/drawing/2014/main" xmlns="" id="{26E65529-278C-FC84-811C-6EA03BC5E9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824" y="769374"/>
            <a:ext cx="319088" cy="319088"/>
          </a:xfrm>
          <a:prstGeom prst="rect">
            <a:avLst/>
          </a:prstGeom>
        </p:spPr>
      </p:pic>
      <p:sp>
        <p:nvSpPr>
          <p:cNvPr id="25" name="Title 24">
            <a:extLst>
              <a:ext uri="{FF2B5EF4-FFF2-40B4-BE49-F238E27FC236}">
                <a16:creationId xmlns:a16="http://schemas.microsoft.com/office/drawing/2014/main" xmlns="" id="{12B7549F-C926-4FB7-80D5-25BBBF88BB36}"/>
              </a:ext>
            </a:extLst>
          </p:cNvPr>
          <p:cNvSpPr>
            <a:spLocks noGrp="1"/>
          </p:cNvSpPr>
          <p:nvPr>
            <p:ph type="title"/>
          </p:nvPr>
        </p:nvSpPr>
        <p:spPr/>
        <p:txBody>
          <a:bodyPr/>
          <a:lstStyle/>
          <a:p>
            <a:endParaRPr lang="en-US"/>
          </a:p>
        </p:txBody>
      </p:sp>
      <p:sp>
        <p:nvSpPr>
          <p:cNvPr id="26" name="Text Placeholder 25">
            <a:extLst>
              <a:ext uri="{FF2B5EF4-FFF2-40B4-BE49-F238E27FC236}">
                <a16:creationId xmlns:a16="http://schemas.microsoft.com/office/drawing/2014/main" xmlns="" id="{20553257-2BF9-4F41-99E4-B22C91E7F4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6480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5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737</TotalTime>
  <Words>1441</Words>
  <Application>Microsoft Office PowerPoint</Application>
  <PresentationFormat>Custom</PresentationFormat>
  <Paragraphs>242</Paragraphs>
  <Slides>29</Slides>
  <Notes>8</Notes>
  <HiddenSlides>0</HiddenSlides>
  <MMClips>7</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Mediamart Dai Tu</dc:creator>
  <cp:lastModifiedBy>A</cp:lastModifiedBy>
  <cp:revision>88</cp:revision>
  <cp:lastPrinted>1601-01-01T00:00:00Z</cp:lastPrinted>
  <dcterms:created xsi:type="dcterms:W3CDTF">1601-01-01T00:00:00Z</dcterms:created>
  <dcterms:modified xsi:type="dcterms:W3CDTF">2023-03-09T01:28:42Z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