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430" r:id="rId4"/>
    <p:sldId id="306" r:id="rId5"/>
    <p:sldId id="258" r:id="rId6"/>
    <p:sldId id="421" r:id="rId7"/>
    <p:sldId id="272" r:id="rId8"/>
    <p:sldId id="271" r:id="rId9"/>
    <p:sldId id="431" r:id="rId10"/>
    <p:sldId id="425" r:id="rId11"/>
    <p:sldId id="259" r:id="rId12"/>
    <p:sldId id="260" r:id="rId13"/>
    <p:sldId id="276" r:id="rId14"/>
    <p:sldId id="261" r:id="rId15"/>
    <p:sldId id="427" r:id="rId16"/>
    <p:sldId id="428" r:id="rId17"/>
    <p:sldId id="414" r:id="rId18"/>
    <p:sldId id="432" r:id="rId19"/>
    <p:sldId id="280" r:id="rId20"/>
    <p:sldId id="298" r:id="rId21"/>
    <p:sldId id="281" r:id="rId22"/>
    <p:sldId id="294" r:id="rId23"/>
    <p:sldId id="295" r:id="rId24"/>
    <p:sldId id="4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108" y="1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E890A-5DD0-44B4-99E7-FBDDDD1CEE2B}"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36144-8413-4350-8C63-FD3B7C21E77F}" type="slidenum">
              <a:rPr lang="en-US" smtClean="0"/>
              <a:t>‹#›</a:t>
            </a:fld>
            <a:endParaRPr lang="en-US"/>
          </a:p>
        </p:txBody>
      </p:sp>
    </p:spTree>
    <p:extLst>
      <p:ext uri="{BB962C8B-B14F-4D97-AF65-F5344CB8AC3E}">
        <p14:creationId xmlns:p14="http://schemas.microsoft.com/office/powerpoint/2010/main" val="324780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607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11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17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02/03/2023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7693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02/03/2023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81131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02/03/2023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153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02/03/2023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2858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02/03/2023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4195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02/03/2023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765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02/03/2023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66008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02/03/2023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4304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3871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02/03/2023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4864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02/03/2023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40065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02/03/2023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05722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1038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938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48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997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38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726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155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3103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02/03/2023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E26A2389-E0DC-4B86-8AFE-4EB13034AB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257175"/>
            <a:ext cx="1200150" cy="1200150"/>
          </a:xfrm>
          <a:prstGeom prst="rect">
            <a:avLst/>
          </a:prstGeom>
        </p:spPr>
      </p:pic>
    </p:spTree>
    <p:extLst>
      <p:ext uri="{BB962C8B-B14F-4D97-AF65-F5344CB8AC3E}">
        <p14:creationId xmlns:p14="http://schemas.microsoft.com/office/powerpoint/2010/main" val="3236553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02/03/2023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393317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620722469"/>
      </p:ext>
    </p:extLst>
  </p:cSld>
  <p:clrMap bg1="lt1" tx1="dk1" bg2="dk2" tx2="lt2" accent1="accent1" accent2="accent2" accent3="accent3" accent4="accent4" accent5="accent5" accent6="accent6" hlink="hlink" folHlink="folHlink"/>
  <p:sldLayoutIdLst>
    <p:sldLayoutId id="214748368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slide" Target="slide12.xml"/><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slide" Target="slide13.xml"/><Relationship Id="rId5" Type="http://schemas.openxmlformats.org/officeDocument/2006/relationships/image" Target="../media/image16.sv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slide" Target="slide10.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slide" Target="slide10.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7"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0.jpe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2518118" y="1931221"/>
            <a:ext cx="6736664"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0272" y="2065083"/>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883" y="2182051"/>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hiện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rõ</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tôn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trọng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điểm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yếu</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của</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bản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thân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theo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gợi</a:t>
            </a:r>
            <a:r>
              <a:rPr lang="en-US" sz="3600" b="1" dirty="0">
                <a:solidFill>
                  <a:prstClr val="black"/>
                </a:solidFill>
                <a:latin typeface="Calibri" panose="020F0502020204030204"/>
              </a:rPr>
              <a:t> ý </a:t>
            </a:r>
            <a:r>
              <a:rPr lang="en-US" sz="3600" b="1" dirty="0" err="1">
                <a:solidFill>
                  <a:prstClr val="black"/>
                </a:solidFill>
                <a:latin typeface="Calibri" panose="020F0502020204030204"/>
              </a:rPr>
              <a:t>sau</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extLst>
              <p:ext uri="{D42A27DB-BD31-4B8C-83A1-F6EECF244321}">
                <p14:modId xmlns:p14="http://schemas.microsoft.com/office/powerpoint/2010/main" val="304433558"/>
              </p:ext>
            </p:extLst>
          </p:nvPr>
        </p:nvGraphicFramePr>
        <p:xfrm>
          <a:off x="1371600" y="1581150"/>
          <a:ext cx="9582151" cy="1672464"/>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suy</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ngẫm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phiếu</a:t>
              </a:r>
              <a:endParaRPr lang="en-US" sz="3600" dirty="0">
                <a:solidFill>
                  <a:schemeClr val="tx1"/>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Nhờ</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nhóm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p>
            <a:p>
              <a:pPr marL="571500" indent="-571500" algn="just">
                <a:buFont typeface="Arial" panose="020B0604020202020204" pitchFamily="34" charset="0"/>
                <a:buChar char="•"/>
              </a:pPr>
              <a:r>
                <a:rPr lang="en-US" sz="3600" dirty="0">
                  <a:solidFill>
                    <a:schemeClr val="tx1"/>
                  </a:solidFill>
                  <a:latin typeface="Calibri" panose="020F0502020204030204" pitchFamily="34" charset="0"/>
                  <a:cs typeface="Calibri" panose="020F0502020204030204" pitchFamily="34" charset="0"/>
                </a:rPr>
                <a:t>So </a:t>
              </a:r>
              <a:r>
                <a:rPr lang="en-US" sz="3600" dirty="0" err="1">
                  <a:solidFill>
                    <a:schemeClr val="tx1"/>
                  </a:solidFill>
                  <a:latin typeface="Calibri" panose="020F0502020204030204" pitchFamily="34" charset="0"/>
                  <a:cs typeface="Calibri" panose="020F0502020204030204" pitchFamily="34" charset="0"/>
                </a:rPr>
                <a:t>sánh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giống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khác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nhau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giữa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thông</a:t>
              </a:r>
              <a:r>
                <a:rPr lang="en-US" sz="3600" dirty="0">
                  <a:solidFill>
                    <a:schemeClr val="tx1"/>
                  </a:solidFill>
                  <a:latin typeface="Calibri" panose="020F0502020204030204" pitchFamily="34" charset="0"/>
                  <a:cs typeface="Calibri" panose="020F0502020204030204" pitchFamily="34" charset="0"/>
                </a:rPr>
                <a:t> tin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mô</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tả</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bản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thân</a:t>
              </a:r>
              <a:r>
                <a:rPr lang="en-US" sz="3600" dirty="0">
                  <a:solidFill>
                    <a:schemeClr val="tx1"/>
                  </a:solidFill>
                  <a:latin typeface="Calibri" panose="020F0502020204030204" pitchFamily="34" charset="0"/>
                  <a:cs typeface="Calibri" panose="020F0502020204030204" pitchFamily="34" charset="0"/>
                </a:rPr>
                <a:t> </a:t>
              </a:r>
              <a:endParaRPr lang="vi-VN" sz="3600" dirty="0">
                <a:solidFill>
                  <a:schemeClr val="tx1"/>
                </a:solidFill>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8090051" cy="3046988"/>
          </a:xfrm>
          <a:prstGeom prst="rect">
            <a:avLst/>
          </a:prstGeom>
          <a:noFill/>
        </p:spPr>
        <p:txBody>
          <a:bodyPr wrap="square" rtlCol="0">
            <a:spAutoFit/>
          </a:bodyPr>
          <a:lstStyle/>
          <a:p>
            <a:pPr lvl="0" algn="just"/>
            <a:r>
              <a:rPr lang="vi-VN" sz="3200" dirty="0">
                <a:solidFill>
                  <a:prstClr val="black"/>
                </a:solidFill>
                <a:latin typeface="Calibri" panose="020F0502020204030204"/>
              </a:rPr>
              <a:t>Nêu được một số điểm mạnh, điểm yếu của bản thân.</a:t>
            </a:r>
          </a:p>
          <a:p>
            <a:pPr lvl="0" algn="just"/>
            <a:r>
              <a:rPr lang="vi-VN" sz="3200" dirty="0">
                <a:solidFill>
                  <a:prstClr val="black"/>
                </a:solidFill>
                <a:latin typeface="Calibri" panose="020F0502020204030204"/>
              </a:rPr>
              <a:t>Nêu được vì sao cần biết điểm mạnh, điểm yếu của bản thân.</a:t>
            </a:r>
          </a:p>
          <a:p>
            <a:pPr lvl="0" algn="just"/>
            <a:r>
              <a:rPr lang="vi-VN" sz="3200" dirty="0">
                <a:solidFill>
                  <a:prstClr val="black"/>
                </a:solidFill>
                <a:latin typeface="Calibri" panose="020F0502020204030204"/>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80745" y="241685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728370" y="3430852"/>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wipe(down)">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800" decel="100000"/>
                                        <p:tgtEl>
                                          <p:spTgt spid="31"/>
                                        </p:tgtEl>
                                      </p:cBhvr>
                                    </p:animEffect>
                                    <p:anim calcmode="lin" valueType="num">
                                      <p:cBhvr>
                                        <p:cTn id="23" dur="800" decel="100000" fill="hold"/>
                                        <p:tgtEl>
                                          <p:spTgt spid="31"/>
                                        </p:tgtEl>
                                        <p:attrNameLst>
                                          <p:attrName>style.rotation</p:attrName>
                                        </p:attrNameLst>
                                      </p:cBhvr>
                                      <p:tavLst>
                                        <p:tav tm="0">
                                          <p:val>
                                            <p:fltVal val="-90"/>
                                          </p:val>
                                        </p:tav>
                                        <p:tav tm="100000">
                                          <p:val>
                                            <p:fltVal val="0"/>
                                          </p:val>
                                        </p:tav>
                                      </p:tavLst>
                                    </p:anim>
                                    <p:anim calcmode="lin" valueType="num">
                                      <p:cBhvr>
                                        <p:cTn id="24" dur="800" decel="100000" fill="hold"/>
                                        <p:tgtEl>
                                          <p:spTgt spid="31"/>
                                        </p:tgtEl>
                                        <p:attrNameLst>
                                          <p:attrName>ppt_x</p:attrName>
                                        </p:attrNameLst>
                                      </p:cBhvr>
                                      <p:tavLst>
                                        <p:tav tm="0">
                                          <p:val>
                                            <p:strVal val="#ppt_x+0.4"/>
                                          </p:val>
                                        </p:tav>
                                        <p:tav tm="100000">
                                          <p:val>
                                            <p:strVal val="#ppt_x-0.05"/>
                                          </p:val>
                                        </p:tav>
                                      </p:tavLst>
                                    </p:anim>
                                    <p:anim calcmode="lin" valueType="num">
                                      <p:cBhvr>
                                        <p:cTn id="25" dur="800" decel="100000" fill="hold"/>
                                        <p:tgtEl>
                                          <p:spTgt spid="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wipe(down)">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800" decel="100000"/>
                                        <p:tgtEl>
                                          <p:spTgt spid="32"/>
                                        </p:tgtEl>
                                      </p:cBhvr>
                                    </p:animEffect>
                                    <p:anim calcmode="lin" valueType="num">
                                      <p:cBhvr>
                                        <p:cTn id="38" dur="800" decel="100000" fill="hold"/>
                                        <p:tgtEl>
                                          <p:spTgt spid="32"/>
                                        </p:tgtEl>
                                        <p:attrNameLst>
                                          <p:attrName>style.rotation</p:attrName>
                                        </p:attrNameLst>
                                      </p:cBhvr>
                                      <p:tavLst>
                                        <p:tav tm="0">
                                          <p:val>
                                            <p:fltVal val="-90"/>
                                          </p:val>
                                        </p:tav>
                                        <p:tav tm="100000">
                                          <p:val>
                                            <p:fltVal val="0"/>
                                          </p:val>
                                        </p:tav>
                                      </p:tavLst>
                                    </p:anim>
                                    <p:anim calcmode="lin" valueType="num">
                                      <p:cBhvr>
                                        <p:cTn id="39" dur="800" decel="100000" fill="hold"/>
                                        <p:tgtEl>
                                          <p:spTgt spid="32"/>
                                        </p:tgtEl>
                                        <p:attrNameLst>
                                          <p:attrName>ppt_x</p:attrName>
                                        </p:attrNameLst>
                                      </p:cBhvr>
                                      <p:tavLst>
                                        <p:tav tm="0">
                                          <p:val>
                                            <p:strVal val="#ppt_x+0.4"/>
                                          </p:val>
                                        </p:tav>
                                        <p:tav tm="100000">
                                          <p:val>
                                            <p:strVal val="#ppt_x-0.05"/>
                                          </p:val>
                                        </p:tav>
                                      </p:tavLst>
                                    </p:anim>
                                    <p:anim calcmode="lin" valueType="num">
                                      <p:cBhvr>
                                        <p:cTn id="40" dur="800" decel="100000" fill="hold"/>
                                        <p:tgtEl>
                                          <p:spTgt spid="3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animEffect transition="in" filter="wipe(down)">
                                      <p:cBhvr>
                                        <p:cTn id="4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rPr>
              <a:t>Rèn</a:t>
            </a:r>
            <a:r>
              <a:rPr lang="en-US" sz="4000" b="1" dirty="0">
                <a:solidFill>
                  <a:prstClr val="black"/>
                </a:solidFill>
              </a:rPr>
              <a:t> </a:t>
            </a:r>
            <a:r>
              <a:rPr lang="en-US" sz="4000" b="1" dirty="0" err="1">
                <a:solidFill>
                  <a:prstClr val="black"/>
                </a:solidFill>
              </a:rPr>
              <a:t>luyện</a:t>
            </a:r>
            <a:r>
              <a:rPr lang="en-US" sz="4000" b="1" dirty="0">
                <a:solidFill>
                  <a:prstClr val="black"/>
                </a:solidFill>
              </a:rPr>
              <a:t> </a:t>
            </a:r>
            <a:r>
              <a:rPr lang="en-US" sz="4000" b="1" dirty="0" err="1">
                <a:solidFill>
                  <a:prstClr val="black"/>
                </a:solidFill>
              </a:rPr>
              <a:t>để</a:t>
            </a:r>
            <a:r>
              <a:rPr lang="en-US" sz="4000" b="1" dirty="0">
                <a:solidFill>
                  <a:prstClr val="black"/>
                </a:solidFill>
              </a:rPr>
              <a:t> </a:t>
            </a:r>
            <a:r>
              <a:rPr lang="en-US" sz="4000" b="1" dirty="0" err="1">
                <a:solidFill>
                  <a:prstClr val="black"/>
                </a:solidFill>
              </a:rPr>
              <a:t>phát</a:t>
            </a:r>
            <a:r>
              <a:rPr lang="en-US" sz="4000" b="1" dirty="0">
                <a:solidFill>
                  <a:prstClr val="black"/>
                </a:solidFill>
              </a:rPr>
              <a:t> </a:t>
            </a:r>
            <a:r>
              <a:rPr lang="en-US" sz="4000" b="1" dirty="0" err="1">
                <a:solidFill>
                  <a:prstClr val="black"/>
                </a:solidFill>
              </a:rPr>
              <a:t>huy</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mạnh</a:t>
            </a:r>
            <a:r>
              <a:rPr lang="en-US" sz="4000" b="1" dirty="0">
                <a:solidFill>
                  <a:prstClr val="black"/>
                </a:solidFill>
              </a:rPr>
              <a:t>, </a:t>
            </a:r>
            <a:r>
              <a:rPr lang="en-US" sz="4000" b="1" dirty="0" err="1">
                <a:solidFill>
                  <a:prstClr val="black"/>
                </a:solidFill>
              </a:rPr>
              <a:t>khắc</a:t>
            </a:r>
            <a:r>
              <a:rPr lang="en-US" sz="4000" b="1" dirty="0">
                <a:solidFill>
                  <a:prstClr val="black"/>
                </a:solidFill>
              </a:rPr>
              <a:t> </a:t>
            </a:r>
            <a:r>
              <a:rPr lang="en-US" sz="4000" b="1" dirty="0" err="1">
                <a:solidFill>
                  <a:prstClr val="black"/>
                </a:solidFill>
              </a:rPr>
              <a:t>phục</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yếu</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bản</a:t>
            </a:r>
            <a:r>
              <a:rPr lang="en-US" sz="4000" b="1" dirty="0">
                <a:solidFill>
                  <a:prstClr val="black"/>
                </a:solidFill>
              </a:rPr>
              <a:t> </a:t>
            </a:r>
            <a:r>
              <a:rPr lang="en-US" sz="4000" b="1" dirty="0" err="1">
                <a:solidFill>
                  <a:prstClr val="black"/>
                </a:solidFill>
              </a:rPr>
              <a:t>thân</a:t>
            </a:r>
            <a:r>
              <a:rPr lang="en-US" sz="4000" b="1" dirty="0">
                <a:solidFill>
                  <a:prstClr val="black"/>
                </a:solidFill>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rPr>
              <a:t>KHỞI 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00075"/>
            <a:ext cx="9267825"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2090587" y="880456"/>
            <a:ext cx="7858425"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2571750" y="1438275"/>
            <a:ext cx="6638925" cy="17430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grpSp>
        <p:nvGrpSpPr>
          <p:cNvPr id="17" name="Group 16"/>
          <p:cNvGrpSpPr/>
          <p:nvPr/>
        </p:nvGrpSpPr>
        <p:grpSpPr>
          <a:xfrm>
            <a:off x="2807169" y="1095375"/>
            <a:ext cx="9115754" cy="4392693"/>
            <a:chOff x="3570324" y="1814976"/>
            <a:chExt cx="8354976" cy="2611379"/>
          </a:xfrm>
        </p:grpSpPr>
        <p:sp>
          <p:nvSpPr>
            <p:cNvPr id="18" name="Hộp Văn bản 11">
              <a:extLst>
                <a:ext uri="{FF2B5EF4-FFF2-40B4-BE49-F238E27FC236}">
                  <a16:creationId xmlns:a16="http://schemas.microsoft.com/office/drawing/2014/main" id="{008AF084-4877-9BF3-B81E-314A9172DFFE}"/>
                </a:ext>
              </a:extLst>
            </p:cNvPr>
            <p:cNvSpPr txBox="1"/>
            <p:nvPr/>
          </p:nvSpPr>
          <p:spPr>
            <a:xfrm>
              <a:off x="3607725" y="1814976"/>
              <a:ext cx="8317575" cy="2611379"/>
            </a:xfrm>
            <a:custGeom>
              <a:avLst/>
              <a:gdLst>
                <a:gd name="connsiteX0" fmla="*/ 0 w 8317575"/>
                <a:gd name="connsiteY0" fmla="*/ 435239 h 2611379"/>
                <a:gd name="connsiteX1" fmla="*/ 435239 w 8317575"/>
                <a:gd name="connsiteY1" fmla="*/ 0 h 2611379"/>
                <a:gd name="connsiteX2" fmla="*/ 7882336 w 8317575"/>
                <a:gd name="connsiteY2" fmla="*/ 0 h 2611379"/>
                <a:gd name="connsiteX3" fmla="*/ 8317575 w 8317575"/>
                <a:gd name="connsiteY3" fmla="*/ 435239 h 2611379"/>
                <a:gd name="connsiteX4" fmla="*/ 8317575 w 8317575"/>
                <a:gd name="connsiteY4" fmla="*/ 2176140 h 2611379"/>
                <a:gd name="connsiteX5" fmla="*/ 7882336 w 8317575"/>
                <a:gd name="connsiteY5" fmla="*/ 2611379 h 2611379"/>
                <a:gd name="connsiteX6" fmla="*/ 435239 w 8317575"/>
                <a:gd name="connsiteY6" fmla="*/ 2611379 h 2611379"/>
                <a:gd name="connsiteX7" fmla="*/ 0 w 8317575"/>
                <a:gd name="connsiteY7" fmla="*/ 2176140 h 2611379"/>
                <a:gd name="connsiteX8" fmla="*/ 0 w 8317575"/>
                <a:gd name="connsiteY8" fmla="*/ 435239 h 2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7575" h="2611379" fill="none" extrusionOk="0">
                  <a:moveTo>
                    <a:pt x="0" y="435239"/>
                  </a:moveTo>
                  <a:cubicBezTo>
                    <a:pt x="-1010" y="227953"/>
                    <a:pt x="200327" y="-11023"/>
                    <a:pt x="435239" y="0"/>
                  </a:cubicBezTo>
                  <a:cubicBezTo>
                    <a:pt x="1444374" y="29483"/>
                    <a:pt x="4732379" y="4220"/>
                    <a:pt x="7882336" y="0"/>
                  </a:cubicBezTo>
                  <a:cubicBezTo>
                    <a:pt x="8165226" y="16016"/>
                    <a:pt x="8294364" y="224985"/>
                    <a:pt x="8317575" y="435239"/>
                  </a:cubicBezTo>
                  <a:cubicBezTo>
                    <a:pt x="8249437" y="938145"/>
                    <a:pt x="8242181" y="1993055"/>
                    <a:pt x="8317575" y="2176140"/>
                  </a:cubicBezTo>
                  <a:cubicBezTo>
                    <a:pt x="8355932" y="2437158"/>
                    <a:pt x="8136564" y="2623849"/>
                    <a:pt x="7882336" y="2611379"/>
                  </a:cubicBezTo>
                  <a:cubicBezTo>
                    <a:pt x="5455497" y="2645507"/>
                    <a:pt x="1609261" y="2488587"/>
                    <a:pt x="435239" y="2611379"/>
                  </a:cubicBezTo>
                  <a:cubicBezTo>
                    <a:pt x="176270" y="2648425"/>
                    <a:pt x="-23931" y="2456402"/>
                    <a:pt x="0" y="2176140"/>
                  </a:cubicBezTo>
                  <a:cubicBezTo>
                    <a:pt x="105446" y="1465243"/>
                    <a:pt x="-98005" y="901092"/>
                    <a:pt x="0" y="435239"/>
                  </a:cubicBezTo>
                  <a:close/>
                </a:path>
                <a:path w="8317575" h="2611379" stroke="0" extrusionOk="0">
                  <a:moveTo>
                    <a:pt x="0" y="435239"/>
                  </a:moveTo>
                  <a:cubicBezTo>
                    <a:pt x="-18133" y="225729"/>
                    <a:pt x="235359" y="21880"/>
                    <a:pt x="435239" y="0"/>
                  </a:cubicBezTo>
                  <a:cubicBezTo>
                    <a:pt x="2705002" y="-40312"/>
                    <a:pt x="5034608" y="-70188"/>
                    <a:pt x="7882336" y="0"/>
                  </a:cubicBezTo>
                  <a:cubicBezTo>
                    <a:pt x="8092370" y="-2855"/>
                    <a:pt x="8331192" y="168428"/>
                    <a:pt x="8317575" y="435239"/>
                  </a:cubicBezTo>
                  <a:cubicBezTo>
                    <a:pt x="8407784" y="798344"/>
                    <a:pt x="8224567" y="1745311"/>
                    <a:pt x="8317575" y="2176140"/>
                  </a:cubicBezTo>
                  <a:cubicBezTo>
                    <a:pt x="8316242" y="2432438"/>
                    <a:pt x="8110280" y="2611562"/>
                    <a:pt x="7882336" y="2611379"/>
                  </a:cubicBezTo>
                  <a:cubicBezTo>
                    <a:pt x="6687094" y="2628730"/>
                    <a:pt x="1835716" y="2734725"/>
                    <a:pt x="435239" y="2611379"/>
                  </a:cubicBezTo>
                  <a:cubicBezTo>
                    <a:pt x="199676" y="2591116"/>
                    <a:pt x="15680" y="2436098"/>
                    <a:pt x="0" y="2176140"/>
                  </a:cubicBezTo>
                  <a:cubicBezTo>
                    <a:pt x="44812" y="1511369"/>
                    <a:pt x="-88271" y="1298743"/>
                    <a:pt x="0" y="435239"/>
                  </a:cubicBezTo>
                  <a:close/>
                </a:path>
              </a:pathLst>
            </a:custGeom>
            <a:ln>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Nếu 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055" y="1987133"/>
              <a:ext cx="315579" cy="315579"/>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2480147"/>
              <a:ext cx="315579" cy="26964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974" y="3238855"/>
              <a:ext cx="315579" cy="315579"/>
            </a:xfrm>
            <a:prstGeom prst="rect">
              <a:avLst/>
            </a:prstGeom>
          </p:spPr>
        </p:pic>
        <p:pic>
          <p:nvPicPr>
            <p:cNvPr id="15" name="Picture 14">
              <a:extLst>
                <a:ext uri="{FF2B5EF4-FFF2-40B4-BE49-F238E27FC236}">
                  <a16:creationId xmlns:a16="http://schemas.microsoft.com/office/drawing/2014/main" id="{EDB0972E-C838-4D86-9A23-B2A4693A9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3765462"/>
              <a:ext cx="315579" cy="315579"/>
            </a:xfrm>
            <a:prstGeom prst="rect">
              <a:avLst/>
            </a:prstGeom>
          </p:spPr>
        </p:pic>
      </p:grpSp>
      <p:pic>
        <p:nvPicPr>
          <p:cNvPr id="14"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704" y="3438524"/>
            <a:ext cx="3115091" cy="3329147"/>
          </a:xfrm>
          <a:prstGeom prst="rect">
            <a:avLst/>
          </a:prstGeom>
        </p:spPr>
      </p:pic>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6"/>
          <a:stretch>
            <a:fillRect/>
          </a:stretch>
        </p:blipFill>
        <p:spPr>
          <a:xfrm>
            <a:off x="4635088" y="-74726"/>
            <a:ext cx="3645724" cy="1140051"/>
          </a:xfrm>
          <a:prstGeom prst="rect">
            <a:avLst/>
          </a:prstGeom>
        </p:spPr>
      </p:pic>
    </p:spTree>
    <p:extLst>
      <p:ext uri="{BB962C8B-B14F-4D97-AF65-F5344CB8AC3E}">
        <p14:creationId xmlns:p14="http://schemas.microsoft.com/office/powerpoint/2010/main" val="1061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E75F6519-79F9-4E42-B82A-2B930515DF39}"/>
              </a:ext>
            </a:extLst>
          </p:cNvPr>
          <p:cNvPicPr>
            <a:picLocks noChangeAspect="1"/>
          </p:cNvPicPr>
          <p:nvPr/>
        </p:nvPicPr>
        <p:blipFill>
          <a:blip r:embed="rId2"/>
          <a:stretch>
            <a:fillRect/>
          </a:stretch>
        </p:blipFill>
        <p:spPr>
          <a:xfrm>
            <a:off x="643467" y="770890"/>
            <a:ext cx="10905066" cy="5316219"/>
          </a:xfrm>
          <a:prstGeom prst="rect">
            <a:avLst/>
          </a:prstGeom>
        </p:spPr>
      </p:pic>
    </p:spTree>
    <p:extLst>
      <p:ext uri="{BB962C8B-B14F-4D97-AF65-F5344CB8AC3E}">
        <p14:creationId xmlns:p14="http://schemas.microsoft.com/office/powerpoint/2010/main" val="402144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611</Words>
  <Application>Microsoft Office PowerPoint</Application>
  <PresentationFormat>Widescreen</PresentationFormat>
  <Paragraphs>49</Paragraphs>
  <Slides>22</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#9Slide05 Phobia</vt:lpstr>
      <vt:lpstr>Arial</vt:lpstr>
      <vt:lpstr>Calibri</vt:lpstr>
      <vt:lpstr>Calibri Light</vt:lpstr>
      <vt:lpstr>Chewy</vt:lpstr>
      <vt:lpstr>Quicksand</vt:lpstr>
      <vt:lpstr>Times New Roman</vt:lpstr>
      <vt:lpstr>1_Office Theme</vt:lpstr>
      <vt:lpstr>2_Office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2022-11-09T11:29:57Z</dcterms:created>
  <dcterms:modified xsi:type="dcterms:W3CDTF">2023-03-02T01:22:37Z</dcterms:modified>
</cp:coreProperties>
</file>