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9"/>
  </p:notesMasterIdLst>
  <p:sldIdLst>
    <p:sldId id="325" r:id="rId4"/>
    <p:sldId id="326" r:id="rId5"/>
    <p:sldId id="327" r:id="rId6"/>
    <p:sldId id="334" r:id="rId7"/>
    <p:sldId id="329" r:id="rId8"/>
    <p:sldId id="484" r:id="rId9"/>
    <p:sldId id="485" r:id="rId10"/>
    <p:sldId id="330" r:id="rId11"/>
    <p:sldId id="331" r:id="rId12"/>
    <p:sldId id="486" r:id="rId13"/>
    <p:sldId id="487" r:id="rId14"/>
    <p:sldId id="488" r:id="rId15"/>
    <p:sldId id="354" r:id="rId16"/>
    <p:sldId id="489" r:id="rId17"/>
    <p:sldId id="3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23/02/2023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2023/2/23</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2023/2/23</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2023/2/23</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353</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宋体</vt:lpstr>
      <vt:lpstr>Arial</vt:lpstr>
      <vt:lpstr>Calibri</vt:lpstr>
      <vt:lpstr>Chango</vt:lpstr>
      <vt:lpstr>等线</vt:lpstr>
      <vt:lpstr>等线 Light</vt:lpstr>
      <vt:lpstr>SVN-Hole Hearted</vt:lpstr>
      <vt:lpstr>Times New Roman</vt:lpstr>
      <vt:lpstr>UTM Avo</vt:lpstr>
      <vt:lpstr>UTM Showcard</vt:lpstr>
      <vt:lpstr>仓耳羽辰体-谷力 W05</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2022-10-29T12:15:13Z</dcterms:created>
  <dcterms:modified xsi:type="dcterms:W3CDTF">2023-02-23T05:07:15Z</dcterms:modified>
</cp:coreProperties>
</file>