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 id="2147483724" r:id="rId4"/>
  </p:sldMasterIdLst>
  <p:notesMasterIdLst>
    <p:notesMasterId r:id="rId23"/>
  </p:notesMasterIdLst>
  <p:sldIdLst>
    <p:sldId id="257" r:id="rId5"/>
    <p:sldId id="3189" r:id="rId6"/>
    <p:sldId id="3190" r:id="rId7"/>
    <p:sldId id="3186" r:id="rId8"/>
    <p:sldId id="3188" r:id="rId9"/>
    <p:sldId id="260" r:id="rId10"/>
    <p:sldId id="3191" r:id="rId11"/>
    <p:sldId id="3192" r:id="rId12"/>
    <p:sldId id="3193" r:id="rId13"/>
    <p:sldId id="3194" r:id="rId14"/>
    <p:sldId id="3213" r:id="rId15"/>
    <p:sldId id="3214" r:id="rId16"/>
    <p:sldId id="3215" r:id="rId17"/>
    <p:sldId id="3216" r:id="rId18"/>
    <p:sldId id="3207" r:id="rId19"/>
    <p:sldId id="3208" r:id="rId20"/>
    <p:sldId id="3209" r:id="rId21"/>
    <p:sldId id="5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10/02/2023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10/02/2023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10/02/2023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10/02/2023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10/02/2023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10/02/2023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10/02/2023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10/02/2023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10/02/2023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10/02/2023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10/02/2023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10/02/2023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10/02/2023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10/02/2023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10/02/2023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10/02/2023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10/02/2023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10/02/2023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10/02/2023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10/02/2023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10/02/2023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10/02/2023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10/02/2023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10/02/2023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10/02/2023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10/02/2023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10/02/2023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10/02/2023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10/02/2023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10/02/2023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10/02/2023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10/02/2023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10/02/2023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10/02/2023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10/02/2023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10/02/2023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10/02/2023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10/02/2023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10/02/2023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10/02/2023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10/02/2023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10/02/2023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10/02/2023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10/02/2023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10/02/2023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10/02/2023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10/02/2023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10/02/2023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10/02/2023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10/02/2023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10/02/2023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10/02/2023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10/02/2023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98299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419686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97740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773379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583287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49128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84793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090097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10/02/2023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07589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656771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78434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91252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015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095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10/02/2023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10/02/2023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5.png"/><Relationship Id="rId2" Type="http://schemas.openxmlformats.org/officeDocument/2006/relationships/slideLayout" Target="../slideLayouts/slideLayout63.xml"/><Relationship Id="rId16" Type="http://schemas.openxmlformats.org/officeDocument/2006/relationships/image" Target="../media/image4.jp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4.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21986939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microsoft.com/office/2007/relationships/hdphoto" Target="../media/hdphoto1.wdp"/><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just"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835255" rtl="0" eaLnBrk="1" fontAlgn="auto" latinLnBrk="0" hangingPunct="1">
              <a:lnSpc>
                <a:spcPct val="100000"/>
              </a:lnSpc>
              <a:spcBef>
                <a:spcPts val="0"/>
              </a:spcBef>
              <a:spcAft>
                <a:spcPts val="0"/>
              </a:spcAft>
              <a:buClrTx/>
              <a:buSzTx/>
              <a:buFontTx/>
              <a:buNone/>
              <a:tabLst/>
              <a:defRPr/>
            </a:pPr>
            <a:r>
              <a:rPr lang="en-US" sz="2400" b="1" dirty="0">
                <a:solidFill>
                  <a:srgbClr val="4472C4"/>
                </a:solidFill>
                <a:latin typeface="Times New Roman" panose="02020603050405020304" pitchFamily="18" charset="0"/>
                <a:cs typeface="Times New Roman" panose="02020603050405020304" pitchFamily="18" charset="0"/>
                <a:sym typeface="Arial"/>
              </a:rPr>
              <a:t>SĐT </a:t>
            </a:r>
            <a:r>
              <a:rPr lang="en-US" sz="2400" b="1" dirty="0" err="1">
                <a:solidFill>
                  <a:srgbClr val="4472C4"/>
                </a:solidFill>
                <a:latin typeface="Times New Roman" panose="02020603050405020304" pitchFamily="18" charset="0"/>
                <a:cs typeface="Times New Roman" panose="02020603050405020304" pitchFamily="18" charset="0"/>
                <a:sym typeface="Arial"/>
              </a:rPr>
              <a:t>zalo</a:t>
            </a:r>
            <a:r>
              <a:rPr lang="en-US" sz="2400" b="1" dirty="0">
                <a:solidFill>
                  <a:srgbClr val="4472C4"/>
                </a:solidFill>
                <a:latin typeface="Times New Roman" panose="02020603050405020304" pitchFamily="18" charset="0"/>
                <a:cs typeface="Times New Roman" panose="02020603050405020304" pitchFamily="18" charset="0"/>
                <a:sym typeface="Arial"/>
              </a:rPr>
              <a:t> </a:t>
            </a:r>
            <a:r>
              <a:rPr lang="en-US" sz="2400" b="1" dirty="0" err="1">
                <a:solidFill>
                  <a:srgbClr val="4472C4"/>
                </a:solidFill>
                <a:latin typeface="Times New Roman" panose="02020603050405020304" pitchFamily="18" charset="0"/>
                <a:cs typeface="Times New Roman" panose="02020603050405020304" pitchFamily="18" charset="0"/>
                <a:sym typeface="Arial"/>
              </a:rPr>
              <a:t>duy</a:t>
            </a:r>
            <a:r>
              <a:rPr lang="en-US" sz="2400" b="1" dirty="0">
                <a:solidFill>
                  <a:srgbClr val="4472C4"/>
                </a:solidFill>
                <a:latin typeface="Times New Roman" panose="02020603050405020304" pitchFamily="18" charset="0"/>
                <a:cs typeface="Times New Roman" panose="02020603050405020304" pitchFamily="18" charset="0"/>
                <a:sym typeface="Arial"/>
              </a:rPr>
              <a:t> </a:t>
            </a:r>
            <a:r>
              <a:rPr lang="en-US" sz="2400" b="1" dirty="0" err="1">
                <a:solidFill>
                  <a:srgbClr val="4472C4"/>
                </a:solidFill>
                <a:latin typeface="Times New Roman" panose="02020603050405020304" pitchFamily="18" charset="0"/>
                <a:cs typeface="Times New Roman" panose="02020603050405020304" pitchFamily="18" charset="0"/>
                <a:sym typeface="Arial"/>
              </a:rPr>
              <a:t>nhất</a:t>
            </a:r>
            <a:r>
              <a:rPr lang="en-US" sz="2400" b="1" dirty="0">
                <a:solidFill>
                  <a:srgbClr val="4472C4"/>
                </a:solidFill>
                <a:latin typeface="Times New Roman" panose="02020603050405020304" pitchFamily="18" charset="0"/>
                <a:cs typeface="Times New Roman" panose="02020603050405020304" pitchFamily="18" charset="0"/>
                <a:sym typeface="Arial"/>
              </a:rPr>
              <a:t>: 0972115126</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556</Words>
  <Application>Microsoft Office PowerPoint</Application>
  <PresentationFormat>Widescreen</PresentationFormat>
  <Paragraphs>43</Paragraphs>
  <Slides>18</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맑은 고딕</vt:lpstr>
      <vt:lpstr>Arial</vt:lpstr>
      <vt:lpstr>Calibri</vt:lpstr>
      <vt:lpstr>Calibri Light</vt:lpstr>
      <vt:lpstr>Cambria</vt:lpstr>
      <vt:lpstr>等线</vt:lpstr>
      <vt:lpstr>Times New Roman</vt:lpstr>
      <vt:lpstr>华康方圆体W7</vt:lpstr>
      <vt:lpstr>思源黑体 CN</vt:lpstr>
      <vt:lpstr>方正稚艺简体</vt:lpstr>
      <vt:lpstr>1_Office Theme</vt:lpstr>
      <vt:lpstr>2_Office Theme</vt:lpstr>
      <vt:lpstr>3_Office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2022-10-27T11:47:00Z</dcterms:created>
  <dcterms:modified xsi:type="dcterms:W3CDTF">2023-02-10T03:17:18Z</dcterms:modified>
</cp:coreProperties>
</file>