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7" r:id="rId4"/>
    <p:sldId id="265" r:id="rId5"/>
    <p:sldId id="270" r:id="rId6"/>
    <p:sldId id="266" r:id="rId7"/>
    <p:sldId id="272" r:id="rId8"/>
    <p:sldId id="27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5999" y="2857499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76200" y="4343400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b="1" dirty="0" err="1">
                <a:solidFill>
                  <a:srgbClr val="7030A0"/>
                </a:solidFill>
                <a:latin typeface="HP-087" pitchFamily="34" charset="0"/>
              </a:rPr>
              <a:t>Biết</a:t>
            </a:r>
            <a:r>
              <a:rPr lang="en-US" sz="4800" b="1" dirty="0">
                <a:solidFill>
                  <a:srgbClr val="7030A0"/>
                </a:solidFill>
                <a:latin typeface="HP-087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HP-087" pitchFamily="34" charset="0"/>
              </a:rPr>
              <a:t>nhận</a:t>
            </a:r>
            <a:r>
              <a:rPr lang="en-US" sz="4800" b="1" dirty="0">
                <a:solidFill>
                  <a:srgbClr val="7030A0"/>
                </a:solidFill>
                <a:latin typeface="HP-087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HP-087" pitchFamily="34" charset="0"/>
              </a:rPr>
              <a:t>lỗi</a:t>
            </a:r>
            <a:endParaRPr lang="vi-VN" sz="48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320040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23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5257800"/>
            <a:ext cx="5600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B9EB48E-063C-40FF-8E18-2AE30EA0B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762000"/>
            <a:ext cx="5715000" cy="42918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86" y="5105400"/>
            <a:ext cx="1524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232919" y="-941972"/>
            <a:ext cx="1025510" cy="29094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956" y="13716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sao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khi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mắc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lỗi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cần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biết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nhận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lỗi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196180"/>
            <a:ext cx="8449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DB5D736-8A9E-48DF-9342-D566E0725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68" y="2895600"/>
            <a:ext cx="7012693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177" y="12192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từng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mắc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lỗi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ai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nhận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lỗi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sửa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lỗi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943" y="1295400"/>
            <a:ext cx="7470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13EC0D1-B7CF-4E1F-AE64-E63B74BD9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133600"/>
            <a:ext cx="5791199" cy="408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365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505200" y="2895599"/>
            <a:ext cx="4267200" cy="2514600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33800" y="3048000"/>
            <a:ext cx="403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lầm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533400" y="2971800"/>
            <a:ext cx="2773335" cy="230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143</Words>
  <Application>Microsoft Office PowerPoint</Application>
  <PresentationFormat>On-screen Show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MTC</cp:lastModifiedBy>
  <cp:revision>26</cp:revision>
  <dcterms:created xsi:type="dcterms:W3CDTF">2006-08-16T00:00:00Z</dcterms:created>
  <dcterms:modified xsi:type="dcterms:W3CDTF">2023-02-03T02:33:46Z</dcterms:modified>
</cp:coreProperties>
</file>