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21/02/2023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2023/2/21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444</Words>
  <Application>Microsoft Office PowerPoint</Application>
  <PresentationFormat>Widescreen</PresentationFormat>
  <Paragraphs>59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等线 Light</vt:lpstr>
      <vt:lpstr>SVN-Poky's</vt:lpstr>
      <vt:lpstr>Times New Roman</vt:lpstr>
      <vt:lpstr>UTM Duepuntozero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2022-11-16T09:30:16Z</dcterms:created>
  <dcterms:modified xsi:type="dcterms:W3CDTF">2023-02-21T02:37:32Z</dcterms:modified>
</cp:coreProperties>
</file>