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8" r:id="rId8"/>
    <p:sldMasterId id="2147483660" r:id="rId9"/>
    <p:sldMasterId id="2147483662" r:id="rId10"/>
    <p:sldMasterId id="2147483664" r:id="rId11"/>
    <p:sldMasterId id="2147483666" r:id="rId12"/>
    <p:sldMasterId id="2147483668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y="6858000" cx="9144000"/>
  <p:notesSz cx="6858000" cy="9144000"/>
  <p:embeddedFontLst>
    <p:embeddedFont>
      <p:font typeface="Libre Franklin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  <p:embeddedFont>
      <p:font typeface="Libre Franklin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iLYMc/7IXIksCyuEzOmRVMEdd1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font" Target="fonts/LibreFranklin-bold.fntdata"/><Relationship Id="rId27" Type="http://schemas.openxmlformats.org/officeDocument/2006/relationships/font" Target="fonts/LibreFranklin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ibreFranklin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Tahoma-regular.fntdata"/><Relationship Id="rId30" Type="http://schemas.openxmlformats.org/officeDocument/2006/relationships/font" Target="fonts/LibreFranklin-boldItalic.fntdata"/><Relationship Id="rId11" Type="http://schemas.openxmlformats.org/officeDocument/2006/relationships/slideMaster" Target="slideMasters/slideMaster8.xml"/><Relationship Id="rId33" Type="http://schemas.openxmlformats.org/officeDocument/2006/relationships/font" Target="fonts/LibreFranklinMedium-regular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Tahoma-bold.fntdata"/><Relationship Id="rId13" Type="http://schemas.openxmlformats.org/officeDocument/2006/relationships/slideMaster" Target="slideMasters/slideMaster10.xml"/><Relationship Id="rId35" Type="http://schemas.openxmlformats.org/officeDocument/2006/relationships/font" Target="fonts/LibreFranklinMedium-italic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LibreFranklinMedium-bold.fntdata"/><Relationship Id="rId15" Type="http://schemas.openxmlformats.org/officeDocument/2006/relationships/slide" Target="slides/slide1.xml"/><Relationship Id="rId37" Type="http://customschemas.google.com/relationships/presentationmetadata" Target="metadata"/><Relationship Id="rId14" Type="http://schemas.openxmlformats.org/officeDocument/2006/relationships/notesMaster" Target="notesMasters/notesMaster1.xml"/><Relationship Id="rId36" Type="http://schemas.openxmlformats.org/officeDocument/2006/relationships/font" Target="fonts/LibreFranklinMedium-boldItalic.fntdata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kx="0" rotWithShape="0" algn="bl" stA="49000" stPos="0" sy="-90000" ky="0"/>
          </a:effectLst>
        </p:spPr>
      </p:sp>
      <p:sp>
        <p:nvSpPr>
          <p:cNvPr id="137" name="Google Shape;137;p32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 rot="5400000">
            <a:off x="4846638" y="2560639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 rot="5400000">
            <a:off x="655638" y="350838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4" name="Google Shape;144;p3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45" name="Google Shape;145;p3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15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17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17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transition advClick="0" spd="slow">
    <p:wheel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ek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52" name="Google Shape;52;p1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cxnSp>
        <p:nvCxnSpPr>
          <p:cNvPr id="53" name="Google Shape;53;p1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9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23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2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27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03" name="Google Shape;103;p2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1" name="Google Shape;131;p3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32" name="Google Shape;132;p3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Arial"/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jpg"/><Relationship Id="rId13" Type="http://schemas.openxmlformats.org/officeDocument/2006/relationships/image" Target="../media/image1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wer7"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28600"/>
            <a:ext cx="3810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wer7" id="159" name="Google Shape;1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200" y="304800"/>
            <a:ext cx="3048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/>
          <p:nvPr/>
        </p:nvSpPr>
        <p:spPr>
          <a:xfrm>
            <a:off x="7620000" y="1295400"/>
            <a:ext cx="1600200" cy="304800"/>
          </a:xfrm>
          <a:custGeom>
            <a:rect b="b" l="l" r="r" t="t"/>
            <a:pathLst>
              <a:path extrusionOk="0" h="1472" w="2016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6248400" y="1066800"/>
            <a:ext cx="990600" cy="304800"/>
          </a:xfrm>
          <a:custGeom>
            <a:rect b="b" l="l" r="r" t="t"/>
            <a:pathLst>
              <a:path extrusionOk="0" h="1472" w="2016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ARKLES" id="162" name="Google Shape;1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41148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3" name="Google Shape;16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9906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4" name="Google Shape;1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1752600"/>
            <a:ext cx="22098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5" name="Google Shape;16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0" y="21336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6" name="Google Shape;16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2087" y="5029200"/>
            <a:ext cx="18288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7" name="Google Shape;1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4800" y="48006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8" name="Google Shape;16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120000">
            <a:off x="533400" y="17526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69" name="Google Shape;16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43434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0" name="Google Shape;1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2004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1" name="Google Shape;17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30480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2" name="Google Shape;17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9862" y="53340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3" name="Google Shape;17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" y="44958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4" name="Google Shape;17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40386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5" name="Google Shape;17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7600" y="37338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6" name="Google Shape;17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762000"/>
            <a:ext cx="914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7" name="Google Shape;17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9350" y="3324225"/>
            <a:ext cx="22860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78" name="Google Shape;17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3600" y="2514600"/>
            <a:ext cx="9144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"/>
          <p:cNvSpPr/>
          <p:nvPr/>
        </p:nvSpPr>
        <p:spPr>
          <a:xfrm rot="720000">
            <a:off x="838200" y="2133600"/>
            <a:ext cx="76200" cy="457200"/>
          </a:xfrm>
          <a:custGeom>
            <a:rect b="b" l="l" r="r" t="t"/>
            <a:pathLst>
              <a:path extrusionOk="0" h="658" w="409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a tims" id="180" name="Google Shape;18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3675" y="2990850"/>
            <a:ext cx="2514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1" name="Google Shape;18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55626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2" name="Google Shape;1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49530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0" y="57150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4" name="Google Shape;18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55626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5" name="Google Shape;1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55626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6" name="Google Shape;1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0" y="304800"/>
            <a:ext cx="135413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" id="187" name="Google Shape;1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9862" y="381000"/>
            <a:ext cx="1354137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/>
          <p:nvPr/>
        </p:nvSpPr>
        <p:spPr>
          <a:xfrm>
            <a:off x="990600" y="3124200"/>
            <a:ext cx="6553200" cy="1524000"/>
          </a:xfrm>
          <a:prstGeom prst="rect">
            <a:avLst/>
          </a:prstGeom>
          <a:noFill/>
          <a:ln>
            <a:noFill/>
          </a:ln>
          <a:effectLst>
            <a:outerShdw blurRad="63500" dir="2700000" dist="17960">
              <a:srgbClr val="90611C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" id="189" name="Google Shape;1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" id="190" name="Google Shape;1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0" y="76200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̉nh15" id="191" name="Google Shape;19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91000" y="2590800"/>
            <a:ext cx="1066800" cy="78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"/>
          <p:cNvGrpSpPr/>
          <p:nvPr/>
        </p:nvGrpSpPr>
        <p:grpSpPr>
          <a:xfrm flipH="1">
            <a:off x="7924800" y="4648200"/>
            <a:ext cx="1219200" cy="2209800"/>
            <a:chOff x="4080" y="1392"/>
            <a:chExt cx="1296" cy="2784"/>
          </a:xfrm>
        </p:grpSpPr>
        <p:sp>
          <p:nvSpPr>
            <p:cNvPr id="193" name="Google Shape;193;p1"/>
            <p:cNvSpPr/>
            <p:nvPr/>
          </p:nvSpPr>
          <p:spPr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235" y="3558"/>
              <a:ext cx="381" cy="586"/>
            </a:xfrm>
            <a:custGeom>
              <a:rect b="b" l="l" r="r" t="t"/>
              <a:pathLst>
                <a:path extrusionOk="0" h="586" w="382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235" y="3558"/>
              <a:ext cx="381" cy="586"/>
            </a:xfrm>
            <a:custGeom>
              <a:rect b="b" l="l" r="r" t="t"/>
              <a:pathLst>
                <a:path extrusionOk="0" h="586" w="382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4244" y="3540"/>
              <a:ext cx="383" cy="536"/>
            </a:xfrm>
            <a:custGeom>
              <a:rect b="b" l="l" r="r" t="t"/>
              <a:pathLst>
                <a:path extrusionOk="0" h="536" w="383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4566" y="3818"/>
              <a:ext cx="44" cy="144"/>
            </a:xfrm>
            <a:custGeom>
              <a:rect b="b" l="l" r="r" t="t"/>
              <a:pathLst>
                <a:path extrusionOk="0" h="143" w="44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536" y="3784"/>
              <a:ext cx="71" cy="306"/>
            </a:xfrm>
            <a:custGeom>
              <a:rect b="b" l="l" r="r" t="t"/>
              <a:pathLst>
                <a:path extrusionOk="0" h="307" w="72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505" y="3880"/>
              <a:ext cx="64" cy="274"/>
            </a:xfrm>
            <a:custGeom>
              <a:rect b="b" l="l" r="r" t="t"/>
              <a:pathLst>
                <a:path extrusionOk="0" h="273" w="6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429" y="3578"/>
              <a:ext cx="116" cy="188"/>
            </a:xfrm>
            <a:custGeom>
              <a:rect b="b" l="l" r="r" t="t"/>
              <a:pathLst>
                <a:path extrusionOk="0" h="189" w="117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358" y="3670"/>
              <a:ext cx="106" cy="506"/>
            </a:xfrm>
            <a:custGeom>
              <a:rect b="b" l="l" r="r" t="t"/>
              <a:pathLst>
                <a:path extrusionOk="0" h="507" w="106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365" y="3594"/>
              <a:ext cx="47" cy="14"/>
            </a:xfrm>
            <a:custGeom>
              <a:rect b="b" l="l" r="r" t="t"/>
              <a:pathLst>
                <a:path extrusionOk="0" h="15" w="48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326" y="3746"/>
              <a:ext cx="54" cy="304"/>
            </a:xfrm>
            <a:custGeom>
              <a:rect b="b" l="l" r="r" t="t"/>
              <a:pathLst>
                <a:path extrusionOk="0" h="305" w="54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315" y="3870"/>
              <a:ext cx="24" cy="100"/>
            </a:xfrm>
            <a:custGeom>
              <a:rect b="b" l="l" r="r" t="t"/>
              <a:pathLst>
                <a:path extrusionOk="0" h="101" w="24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291" y="3898"/>
              <a:ext cx="41" cy="118"/>
            </a:xfrm>
            <a:custGeom>
              <a:rect b="b" l="l" r="r" t="t"/>
              <a:pathLst>
                <a:path extrusionOk="0" h="118" w="40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316" y="3718"/>
              <a:ext cx="14" cy="58"/>
            </a:xfrm>
            <a:custGeom>
              <a:rect b="b" l="l" r="r" t="t"/>
              <a:pathLst>
                <a:path extrusionOk="0" h="58" w="13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310" y="3638"/>
              <a:ext cx="20" cy="102"/>
            </a:xfrm>
            <a:custGeom>
              <a:rect b="b" l="l" r="r" t="t"/>
              <a:pathLst>
                <a:path extrusionOk="0" h="101" w="19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4318" y="3716"/>
              <a:ext cx="2" cy="8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234" y="3532"/>
              <a:ext cx="84" cy="298"/>
            </a:xfrm>
            <a:custGeom>
              <a:rect b="b" l="l" r="r" t="t"/>
              <a:pathLst>
                <a:path extrusionOk="0" h="298" w="84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4318" y="3892"/>
              <a:ext cx="2" cy="6"/>
            </a:xfrm>
            <a:custGeom>
              <a:rect b="b" l="l" r="r" t="t"/>
              <a:pathLst>
                <a:path extrusionOk="0" h="6" w="1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4284" y="3756"/>
              <a:ext cx="32" cy="132"/>
            </a:xfrm>
            <a:custGeom>
              <a:rect b="b" l="l" r="r" t="t"/>
              <a:pathLst>
                <a:path extrusionOk="0" h="133" w="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4281" y="3840"/>
              <a:ext cx="7" cy="30"/>
            </a:xfrm>
            <a:custGeom>
              <a:rect b="b" l="l" r="r" t="t"/>
              <a:pathLst>
                <a:path extrusionOk="0" h="29" w="7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4461" y="1392"/>
              <a:ext cx="915" cy="1276"/>
            </a:xfrm>
            <a:custGeom>
              <a:rect b="b" l="l" r="r" t="t"/>
              <a:pathLst>
                <a:path extrusionOk="0" h="1276" w="915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4493" y="1628"/>
              <a:ext cx="712" cy="902"/>
            </a:xfrm>
            <a:custGeom>
              <a:rect b="b" l="l" r="r" t="t"/>
              <a:pathLst>
                <a:path extrusionOk="0" h="902" w="711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4439" y="2702"/>
              <a:ext cx="862" cy="1002"/>
            </a:xfrm>
            <a:custGeom>
              <a:rect b="b" l="l" r="r" t="t"/>
              <a:pathLst>
                <a:path extrusionOk="0" h="1001" w="86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4227" y="1478"/>
              <a:ext cx="346" cy="2220"/>
            </a:xfrm>
            <a:custGeom>
              <a:rect b="b" l="l" r="r" t="t"/>
              <a:pathLst>
                <a:path extrusionOk="0" h="2219" w="346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4379" y="1404"/>
              <a:ext cx="967" cy="2234"/>
            </a:xfrm>
            <a:custGeom>
              <a:rect b="b" l="l" r="r" t="t"/>
              <a:pathLst>
                <a:path extrusionOk="0" h="2235" w="968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4505" y="2610"/>
              <a:ext cx="194" cy="348"/>
            </a:xfrm>
            <a:custGeom>
              <a:rect b="b" l="l" r="r" t="t"/>
              <a:pathLst>
                <a:path extrusionOk="0" h="349" w="194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4608" y="2806"/>
              <a:ext cx="14" cy="46"/>
            </a:xfrm>
            <a:custGeom>
              <a:rect b="b" l="l" r="r" t="t"/>
              <a:pathLst>
                <a:path extrusionOk="0" h="46" w="14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4585" y="2740"/>
              <a:ext cx="10" cy="82"/>
            </a:xfrm>
            <a:custGeom>
              <a:rect b="b" l="l" r="r" t="t"/>
              <a:pathLst>
                <a:path extrusionOk="0" h="82" w="10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4564" y="2856"/>
              <a:ext cx="24" cy="34"/>
            </a:xfrm>
            <a:custGeom>
              <a:rect b="b" l="l" r="r" t="t"/>
              <a:pathLst>
                <a:path extrusionOk="0" h="34" w="2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4554" y="2840"/>
              <a:ext cx="5" cy="16"/>
            </a:xfrm>
            <a:custGeom>
              <a:rect b="b" l="l" r="r" t="t"/>
              <a:pathLst>
                <a:path extrusionOk="0" h="17" w="5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424" y="1586"/>
              <a:ext cx="74" cy="42"/>
            </a:xfrm>
            <a:custGeom>
              <a:rect b="b" l="l" r="r" t="t"/>
              <a:pathLst>
                <a:path extrusionOk="0" h="42" w="73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4433" y="1660"/>
              <a:ext cx="3" cy="78"/>
            </a:xfrm>
            <a:custGeom>
              <a:rect b="b" l="l" r="r" t="t"/>
              <a:pathLst>
                <a:path extrusionOk="0" h="78" w="4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412" y="1442"/>
              <a:ext cx="19" cy="142"/>
            </a:xfrm>
            <a:custGeom>
              <a:rect b="b" l="l" r="r" t="t"/>
              <a:pathLst>
                <a:path extrusionOk="0" h="141" w="19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4428" y="1782"/>
              <a:ext cx="2" cy="28"/>
            </a:xfrm>
            <a:custGeom>
              <a:rect b="b" l="l" r="r" t="t"/>
              <a:pathLst>
                <a:path extrusionOk="0" h="29" w="3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4419" y="1582"/>
              <a:ext cx="10" cy="6"/>
            </a:xfrm>
            <a:custGeom>
              <a:rect b="b" l="l" r="r" t="t"/>
              <a:pathLst>
                <a:path extrusionOk="0" h="7" w="9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4407" y="1788"/>
              <a:ext cx="20" cy="168"/>
            </a:xfrm>
            <a:custGeom>
              <a:rect b="b" l="l" r="r" t="t"/>
              <a:pathLst>
                <a:path extrusionOk="0" h="169" w="20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4412" y="1576"/>
              <a:ext cx="7" cy="30"/>
            </a:xfrm>
            <a:custGeom>
              <a:rect b="b" l="l" r="r" t="t"/>
              <a:pathLst>
                <a:path extrusionOk="0" h="31" w="8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335" y="1516"/>
              <a:ext cx="83" cy="126"/>
            </a:xfrm>
            <a:custGeom>
              <a:rect b="b" l="l" r="r" t="t"/>
              <a:pathLst>
                <a:path extrusionOk="0" h="126" w="82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4402" y="1622"/>
              <a:ext cx="10" cy="42"/>
            </a:xfrm>
            <a:custGeom>
              <a:rect b="b" l="l" r="r" t="t"/>
              <a:pathLst>
                <a:path extrusionOk="0" h="42" w="11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4315" y="1622"/>
              <a:ext cx="98" cy="180"/>
            </a:xfrm>
            <a:custGeom>
              <a:rect b="b" l="l" r="r" t="t"/>
              <a:pathLst>
                <a:path extrusionOk="0" h="181" w="99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4377" y="1642"/>
              <a:ext cx="15" cy="28"/>
            </a:xfrm>
            <a:custGeom>
              <a:rect b="b" l="l" r="r" t="t"/>
              <a:pathLst>
                <a:path extrusionOk="0" h="28" w="15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4384" y="1650"/>
              <a:ext cx="5" cy="12"/>
            </a:xfrm>
            <a:custGeom>
              <a:rect b="b" l="l" r="r" t="t"/>
              <a:pathLst>
                <a:path extrusionOk="0" h="12" w="4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4365" y="1644"/>
              <a:ext cx="12" cy="28"/>
            </a:xfrm>
            <a:custGeom>
              <a:rect b="b" l="l" r="r" t="t"/>
              <a:pathLst>
                <a:path extrusionOk="0" h="28" w="11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4546" y="2842"/>
              <a:ext cx="373" cy="542"/>
            </a:xfrm>
            <a:custGeom>
              <a:rect b="b" l="l" r="r" t="t"/>
              <a:pathLst>
                <a:path extrusionOk="0" h="542" w="373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4493" y="3298"/>
              <a:ext cx="184" cy="414"/>
            </a:xfrm>
            <a:custGeom>
              <a:rect b="b" l="l" r="r" t="t"/>
              <a:pathLst>
                <a:path extrusionOk="0" h="414" w="18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4343" y="2404"/>
              <a:ext cx="122" cy="722"/>
            </a:xfrm>
            <a:custGeom>
              <a:rect b="b" l="l" r="r" t="t"/>
              <a:pathLst>
                <a:path extrusionOk="0" h="722" w="120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4358" y="2674"/>
              <a:ext cx="105" cy="714"/>
            </a:xfrm>
            <a:custGeom>
              <a:rect b="b" l="l" r="r" t="t"/>
              <a:pathLst>
                <a:path extrusionOk="0" h="714" w="105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4136" y="3026"/>
              <a:ext cx="164" cy="364"/>
            </a:xfrm>
            <a:custGeom>
              <a:rect b="b" l="l" r="r" t="t"/>
              <a:pathLst>
                <a:path extrusionOk="0" h="364" w="1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240" y="3118"/>
              <a:ext cx="17" cy="50"/>
            </a:xfrm>
            <a:custGeom>
              <a:rect b="b" l="l" r="r" t="t"/>
              <a:pathLst>
                <a:path extrusionOk="0" h="49" w="16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4223" y="3170"/>
              <a:ext cx="10" cy="34"/>
            </a:xfrm>
            <a:custGeom>
              <a:rect b="b" l="l" r="r" t="t"/>
              <a:pathLst>
                <a:path extrusionOk="0" h="35" w="10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4188" y="3196"/>
              <a:ext cx="24" cy="42"/>
            </a:xfrm>
            <a:custGeom>
              <a:rect b="b" l="l" r="r" t="t"/>
              <a:pathLst>
                <a:path extrusionOk="0" h="42" w="23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353" y="3528"/>
              <a:ext cx="29" cy="110"/>
            </a:xfrm>
            <a:custGeom>
              <a:rect b="b" l="l" r="r" t="t"/>
              <a:pathLst>
                <a:path extrusionOk="0" h="110" w="29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4316" y="3236"/>
              <a:ext cx="62" cy="316"/>
            </a:xfrm>
            <a:custGeom>
              <a:rect b="b" l="l" r="r" t="t"/>
              <a:pathLst>
                <a:path extrusionOk="0" h="316" w="62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370" y="3024"/>
              <a:ext cx="2" cy="8"/>
            </a:xfrm>
            <a:custGeom>
              <a:rect b="b" l="l" r="r" t="t"/>
              <a:pathLst>
                <a:path extrusionOk="0" h="8" w="2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4365" y="3032"/>
              <a:ext cx="3" cy="20"/>
            </a:xfrm>
            <a:custGeom>
              <a:rect b="b" l="l" r="r" t="t"/>
              <a:pathLst>
                <a:path extrusionOk="0" h="19" w="3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4303" y="2848"/>
              <a:ext cx="46" cy="376"/>
            </a:xfrm>
            <a:custGeom>
              <a:rect b="b" l="l" r="r" t="t"/>
              <a:pathLst>
                <a:path extrusionOk="0" h="377" w="45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262" y="2718"/>
              <a:ext cx="34" cy="250"/>
            </a:xfrm>
            <a:custGeom>
              <a:rect b="b" l="l" r="r" t="t"/>
              <a:pathLst>
                <a:path extrusionOk="0" h="250" w="33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274" y="3296"/>
              <a:ext cx="10" cy="24"/>
            </a:xfrm>
            <a:custGeom>
              <a:rect b="b" l="l" r="r" t="t"/>
              <a:pathLst>
                <a:path extrusionOk="0" h="25" w="10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213" y="2370"/>
              <a:ext cx="64" cy="262"/>
            </a:xfrm>
            <a:custGeom>
              <a:rect b="b" l="l" r="r" t="t"/>
              <a:pathLst>
                <a:path extrusionOk="0" h="261" w="64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4080" y="2636"/>
              <a:ext cx="170" cy="264"/>
            </a:xfrm>
            <a:custGeom>
              <a:rect b="b" l="l" r="r" t="t"/>
              <a:pathLst>
                <a:path extrusionOk="0" h="265" w="170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4240" y="2286"/>
              <a:ext cx="8" cy="140"/>
            </a:xfrm>
            <a:custGeom>
              <a:rect b="b" l="l" r="r" t="t"/>
              <a:pathLst>
                <a:path extrusionOk="0" h="140" w="8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4234" y="2072"/>
              <a:ext cx="0" cy="4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4195" y="2716"/>
              <a:ext cx="7" cy="20"/>
            </a:xfrm>
            <a:custGeom>
              <a:rect b="b" l="l" r="r" t="t"/>
              <a:pathLst>
                <a:path extrusionOk="0" h="21" w="7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4195" y="2742"/>
              <a:ext cx="7" cy="8"/>
            </a:xfrm>
            <a:custGeom>
              <a:rect b="b" l="l" r="r" t="t"/>
              <a:pathLst>
                <a:path extrusionOk="0" h="8" w="6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4888" y="1616"/>
              <a:ext cx="125" cy="602"/>
            </a:xfrm>
            <a:custGeom>
              <a:rect b="b" l="l" r="r" t="t"/>
              <a:pathLst>
                <a:path extrusionOk="0" h="603" w="124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947" y="1932"/>
              <a:ext cx="32" cy="66"/>
            </a:xfrm>
            <a:custGeom>
              <a:rect b="b" l="l" r="r" t="t"/>
              <a:pathLst>
                <a:path extrusionOk="0" h="66" w="32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920" y="1844"/>
              <a:ext cx="32" cy="84"/>
            </a:xfrm>
            <a:custGeom>
              <a:rect b="b" l="l" r="r" t="t"/>
              <a:pathLst>
                <a:path extrusionOk="0" h="84" w="32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4912" y="1864"/>
              <a:ext cx="14" cy="44"/>
            </a:xfrm>
            <a:custGeom>
              <a:rect b="b" l="l" r="r" t="t"/>
              <a:pathLst>
                <a:path extrusionOk="0" h="44" w="13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4777" y="1810"/>
              <a:ext cx="128" cy="110"/>
            </a:xfrm>
            <a:custGeom>
              <a:rect b="b" l="l" r="r" t="t"/>
              <a:pathLst>
                <a:path extrusionOk="0" h="110" w="128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tree" id="262" name="Google Shape;26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5486400"/>
            <a:ext cx="1219200" cy="137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"/>
          <p:cNvGrpSpPr/>
          <p:nvPr/>
        </p:nvGrpSpPr>
        <p:grpSpPr>
          <a:xfrm>
            <a:off x="457200" y="1143000"/>
            <a:ext cx="2743200" cy="2057400"/>
            <a:chOff x="5225" y="9335"/>
            <a:chExt cx="2520" cy="1750"/>
          </a:xfrm>
        </p:grpSpPr>
        <p:sp>
          <p:nvSpPr>
            <p:cNvPr descr="2" id="264" name="Google Shape;264;p1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fmla="val 4459" name="adj1"/>
                <a:gd fmla="val 0" name="adj2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63500" dir="2700000" dist="107763">
                <a:srgbClr val="C0C0C0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osmoS" id="265" name="Google Shape;265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OK2" id="266" name="Google Shape;266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OOK1" id="267" name="Google Shape;267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QUILLPEN" id="268" name="Google Shape;268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Times New Roman"/>
                <a:buNone/>
              </a:pPr>
              <a:r>
                <a:rPr b="1" i="0" lang="en-US" sz="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270" name="Google Shape;270;p1"/>
            <p:cNvSpPr txBox="1"/>
            <p:nvPr/>
          </p:nvSpPr>
          <p:spPr>
            <a:xfrm>
              <a:off x="6664" y="9863"/>
              <a:ext cx="576" cy="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 rot="1320000">
              <a:off x="6130" y="10696"/>
              <a:ext cx="600" cy="1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l"/>
              <a:r>
                <a:rPr b="0" i="1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NÀM  </a:t>
              </a:r>
            </a:p>
          </p:txBody>
        </p:sp>
        <p:sp>
          <p:nvSpPr>
            <p:cNvPr id="272" name="Google Shape;272;p1"/>
            <p:cNvSpPr txBox="1"/>
            <p:nvPr/>
          </p:nvSpPr>
          <p:spPr>
            <a:xfrm>
              <a:off x="6624" y="10049"/>
              <a:ext cx="719" cy="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1"/>
          <p:cNvSpPr/>
          <p:nvPr/>
        </p:nvSpPr>
        <p:spPr>
          <a:xfrm>
            <a:off x="4267200" y="1447800"/>
            <a:ext cx="2590800" cy="7381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TOÁN </a:t>
            </a:r>
          </a:p>
        </p:txBody>
      </p:sp>
      <p:sp>
        <p:nvSpPr>
          <p:cNvPr id="274" name="Google Shape;274;p1"/>
          <p:cNvSpPr/>
          <p:nvPr/>
        </p:nvSpPr>
        <p:spPr>
          <a:xfrm>
            <a:off x="381000" y="3735387"/>
            <a:ext cx="7789862" cy="14462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FF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LUYỆN TẬP VỀ TÍNH DIỆN TÍCH </a:t>
            </a:r>
          </a:p>
        </p:txBody>
      </p:sp>
      <p:sp>
        <p:nvSpPr>
          <p:cNvPr id="275" name="Google Shape;275;p1"/>
          <p:cNvSpPr txBox="1"/>
          <p:nvPr/>
        </p:nvSpPr>
        <p:spPr>
          <a:xfrm>
            <a:off x="2135187" y="76200"/>
            <a:ext cx="64944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 TIỂU HỌC NGỌC THỤY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0"/>
          <p:cNvSpPr txBox="1"/>
          <p:nvPr/>
        </p:nvSpPr>
        <p:spPr>
          <a:xfrm>
            <a:off x="6823075" y="1893887"/>
            <a:ext cx="1254125" cy="16811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0"/>
          <p:cNvSpPr txBox="1"/>
          <p:nvPr/>
        </p:nvSpPr>
        <p:spPr>
          <a:xfrm>
            <a:off x="3846512" y="2792412"/>
            <a:ext cx="1254125" cy="16811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1" name="Google Shape;551;p10"/>
          <p:cNvGrpSpPr/>
          <p:nvPr/>
        </p:nvGrpSpPr>
        <p:grpSpPr>
          <a:xfrm>
            <a:off x="3842543" y="1884362"/>
            <a:ext cx="4252912" cy="2614612"/>
            <a:chOff x="2421" y="1187"/>
            <a:chExt cx="2679" cy="1647"/>
          </a:xfrm>
        </p:grpSpPr>
        <p:cxnSp>
          <p:nvCxnSpPr>
            <p:cNvPr id="552" name="Google Shape;552;p10"/>
            <p:cNvCxnSpPr/>
            <p:nvPr/>
          </p:nvCxnSpPr>
          <p:spPr>
            <a:xfrm>
              <a:off x="5095" y="2255"/>
              <a:ext cx="0" cy="57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3" name="Google Shape;553;p10"/>
            <p:cNvCxnSpPr/>
            <p:nvPr/>
          </p:nvCxnSpPr>
          <p:spPr>
            <a:xfrm>
              <a:off x="4700" y="1858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4" name="Google Shape;554;p10"/>
            <p:cNvCxnSpPr/>
            <p:nvPr/>
          </p:nvCxnSpPr>
          <p:spPr>
            <a:xfrm>
              <a:off x="4311" y="1187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5" name="Google Shape;555;p10"/>
            <p:cNvCxnSpPr/>
            <p:nvPr/>
          </p:nvCxnSpPr>
          <p:spPr>
            <a:xfrm>
              <a:off x="3376" y="264"/>
              <a:ext cx="0" cy="18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6" name="Google Shape;556;p10"/>
            <p:cNvCxnSpPr/>
            <p:nvPr/>
          </p:nvCxnSpPr>
          <p:spPr>
            <a:xfrm rot="10800000">
              <a:off x="2427" y="1194"/>
              <a:ext cx="0" cy="57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7" name="Google Shape;557;p10"/>
            <p:cNvCxnSpPr/>
            <p:nvPr/>
          </p:nvCxnSpPr>
          <p:spPr>
            <a:xfrm rot="10800000">
              <a:off x="2820" y="136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8" name="Google Shape;558;p10"/>
            <p:cNvCxnSpPr/>
            <p:nvPr/>
          </p:nvCxnSpPr>
          <p:spPr>
            <a:xfrm rot="10800000">
              <a:off x="3212" y="1763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9" name="Google Shape;559;p10"/>
            <p:cNvCxnSpPr/>
            <p:nvPr/>
          </p:nvCxnSpPr>
          <p:spPr>
            <a:xfrm rot="10800000">
              <a:off x="4137" y="1889"/>
              <a:ext cx="0" cy="18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60" name="Google Shape;560;p10"/>
          <p:cNvGrpSpPr/>
          <p:nvPr/>
        </p:nvGrpSpPr>
        <p:grpSpPr>
          <a:xfrm>
            <a:off x="6819106" y="1890712"/>
            <a:ext cx="1269206" cy="1700212"/>
            <a:chOff x="4616" y="1084"/>
            <a:chExt cx="800" cy="1071"/>
          </a:xfrm>
        </p:grpSpPr>
        <p:cxnSp>
          <p:nvCxnSpPr>
            <p:cNvPr id="561" name="Google Shape;561;p10"/>
            <p:cNvCxnSpPr/>
            <p:nvPr/>
          </p:nvCxnSpPr>
          <p:spPr>
            <a:xfrm>
              <a:off x="5416" y="1084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2" name="Google Shape;562;p10"/>
            <p:cNvCxnSpPr/>
            <p:nvPr/>
          </p:nvCxnSpPr>
          <p:spPr>
            <a:xfrm>
              <a:off x="5016" y="696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63" name="Google Shape;563;p10"/>
          <p:cNvGrpSpPr/>
          <p:nvPr/>
        </p:nvGrpSpPr>
        <p:grpSpPr>
          <a:xfrm rot="10800000">
            <a:off x="3848100" y="2816225"/>
            <a:ext cx="1269206" cy="1684337"/>
            <a:chOff x="4616" y="1084"/>
            <a:chExt cx="800" cy="1071"/>
          </a:xfrm>
        </p:grpSpPr>
        <p:cxnSp>
          <p:nvCxnSpPr>
            <p:cNvPr id="564" name="Google Shape;564;p10"/>
            <p:cNvCxnSpPr/>
            <p:nvPr/>
          </p:nvCxnSpPr>
          <p:spPr>
            <a:xfrm>
              <a:off x="5416" y="1084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5" name="Google Shape;565;p10"/>
            <p:cNvCxnSpPr/>
            <p:nvPr/>
          </p:nvCxnSpPr>
          <p:spPr>
            <a:xfrm>
              <a:off x="5016" y="696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66" name="Google Shape;566;p10"/>
          <p:cNvSpPr txBox="1"/>
          <p:nvPr/>
        </p:nvSpPr>
        <p:spPr>
          <a:xfrm>
            <a:off x="6792912" y="149701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567" name="Google Shape;567;p10"/>
          <p:cNvSpPr txBox="1"/>
          <p:nvPr/>
        </p:nvSpPr>
        <p:spPr>
          <a:xfrm>
            <a:off x="4800600" y="444658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568" name="Google Shape;568;p10"/>
          <p:cNvSpPr txBox="1"/>
          <p:nvPr/>
        </p:nvSpPr>
        <p:spPr>
          <a:xfrm>
            <a:off x="5033962" y="2438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69" name="Google Shape;569;p10"/>
          <p:cNvSpPr txBox="1"/>
          <p:nvPr/>
        </p:nvSpPr>
        <p:spPr>
          <a:xfrm>
            <a:off x="6450012" y="347027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70" name="Google Shape;570;p10"/>
          <p:cNvSpPr txBox="1"/>
          <p:nvPr/>
        </p:nvSpPr>
        <p:spPr>
          <a:xfrm>
            <a:off x="8056562" y="33401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571" name="Google Shape;571;p10"/>
          <p:cNvSpPr txBox="1"/>
          <p:nvPr/>
        </p:nvSpPr>
        <p:spPr>
          <a:xfrm>
            <a:off x="8001000" y="4343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72" name="Google Shape;572;p10"/>
          <p:cNvSpPr txBox="1"/>
          <p:nvPr/>
        </p:nvSpPr>
        <p:spPr>
          <a:xfrm>
            <a:off x="3413125" y="25717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573" name="Google Shape;573;p10"/>
          <p:cNvSpPr txBox="1"/>
          <p:nvPr/>
        </p:nvSpPr>
        <p:spPr>
          <a:xfrm>
            <a:off x="3500437" y="153828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74" name="Google Shape;574;p10"/>
          <p:cNvSpPr txBox="1"/>
          <p:nvPr/>
        </p:nvSpPr>
        <p:spPr>
          <a:xfrm>
            <a:off x="5029200" y="35052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50m</a:t>
            </a:r>
            <a:endParaRPr/>
          </a:p>
        </p:txBody>
      </p:sp>
      <p:sp>
        <p:nvSpPr>
          <p:cNvPr id="575" name="Google Shape;575;p10"/>
          <p:cNvSpPr txBox="1"/>
          <p:nvPr/>
        </p:nvSpPr>
        <p:spPr>
          <a:xfrm>
            <a:off x="3962400" y="23622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40,5m</a:t>
            </a:r>
            <a:endParaRPr/>
          </a:p>
        </p:txBody>
      </p:sp>
      <p:sp>
        <p:nvSpPr>
          <p:cNvPr id="576" name="Google Shape;576;p10"/>
          <p:cNvSpPr txBox="1"/>
          <p:nvPr/>
        </p:nvSpPr>
        <p:spPr>
          <a:xfrm>
            <a:off x="6019800" y="24384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50m</a:t>
            </a:r>
            <a:endParaRPr/>
          </a:p>
        </p:txBody>
      </p:sp>
      <p:sp>
        <p:nvSpPr>
          <p:cNvPr id="577" name="Google Shape;577;p10"/>
          <p:cNvSpPr txBox="1"/>
          <p:nvPr/>
        </p:nvSpPr>
        <p:spPr>
          <a:xfrm>
            <a:off x="6858000" y="35052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40,5m</a:t>
            </a:r>
            <a:endParaRPr/>
          </a:p>
        </p:txBody>
      </p:sp>
      <p:sp>
        <p:nvSpPr>
          <p:cNvPr id="578" name="Google Shape;578;p10"/>
          <p:cNvSpPr txBox="1"/>
          <p:nvPr/>
        </p:nvSpPr>
        <p:spPr>
          <a:xfrm>
            <a:off x="5867400" y="4495800"/>
            <a:ext cx="1898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100,5m</a:t>
            </a:r>
            <a:endParaRPr/>
          </a:p>
        </p:txBody>
      </p:sp>
      <p:sp>
        <p:nvSpPr>
          <p:cNvPr id="579" name="Google Shape;579;p10"/>
          <p:cNvSpPr txBox="1"/>
          <p:nvPr/>
        </p:nvSpPr>
        <p:spPr>
          <a:xfrm>
            <a:off x="8077200" y="38100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30m</a:t>
            </a:r>
            <a:endParaRPr/>
          </a:p>
        </p:txBody>
      </p:sp>
      <p:sp>
        <p:nvSpPr>
          <p:cNvPr id="580" name="Google Shape;580;p10"/>
          <p:cNvSpPr txBox="1"/>
          <p:nvPr/>
        </p:nvSpPr>
        <p:spPr>
          <a:xfrm>
            <a:off x="8016875" y="15113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81" name="Google Shape;581;p10"/>
          <p:cNvSpPr txBox="1"/>
          <p:nvPr/>
        </p:nvSpPr>
        <p:spPr>
          <a:xfrm>
            <a:off x="3444875" y="437356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82" name="Google Shape;582;p10"/>
          <p:cNvSpPr txBox="1"/>
          <p:nvPr/>
        </p:nvSpPr>
        <p:spPr>
          <a:xfrm>
            <a:off x="838200" y="1676400"/>
            <a:ext cx="1905000" cy="762000"/>
          </a:xfrm>
          <a:prstGeom prst="rect">
            <a:avLst/>
          </a:prstGeom>
          <a:solidFill>
            <a:srgbClr val="00FF00"/>
          </a:solidFill>
          <a:ln cap="sq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</a:t>
            </a:r>
            <a:endParaRPr/>
          </a:p>
        </p:txBody>
      </p:sp>
      <p:sp>
        <p:nvSpPr>
          <p:cNvPr id="583" name="Google Shape;583;p10"/>
          <p:cNvSpPr txBox="1"/>
          <p:nvPr/>
        </p:nvSpPr>
        <p:spPr>
          <a:xfrm>
            <a:off x="307975" y="5381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4" name="Google Shape;584;p10"/>
          <p:cNvSpPr txBox="1"/>
          <p:nvPr/>
        </p:nvSpPr>
        <p:spPr>
          <a:xfrm>
            <a:off x="1219200" y="-76200"/>
            <a:ext cx="6477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 hai ngày    tháng   năm 2023</a:t>
            </a:r>
            <a:endParaRPr/>
          </a:p>
        </p:txBody>
      </p:sp>
    </p:spTree>
  </p:cSld>
  <p:clrMapOvr>
    <a:masterClrMapping/>
  </p:clrMapOvr>
  <p:transition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1"/>
          <p:cNvSpPr txBox="1"/>
          <p:nvPr/>
        </p:nvSpPr>
        <p:spPr>
          <a:xfrm>
            <a:off x="2209800" y="1587"/>
            <a:ext cx="6934200" cy="644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100,5 + 40,5 = 141(m)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Chiều rộng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50 + 30 = 80(m)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141 x 80 = 11280 </a:t>
            </a: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hai hình chữ nhật MNPD và KBHQ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50  x  40,5 x 2  = 4050(m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khu đất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11280 - 4050 = 7230 (m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7230m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591" name="Google Shape;591;p11"/>
          <p:cNvSpPr/>
          <p:nvPr/>
        </p:nvSpPr>
        <p:spPr>
          <a:xfrm>
            <a:off x="304800" y="0"/>
            <a:ext cx="2057400" cy="1295400"/>
          </a:xfrm>
          <a:prstGeom prst="star32">
            <a:avLst>
              <a:gd fmla="val 37500" name="adj"/>
            </a:avLst>
          </a:prstGeom>
          <a:solidFill>
            <a:srgbClr val="00FF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/>
          </a:p>
        </p:txBody>
      </p:sp>
      <p:sp>
        <p:nvSpPr>
          <p:cNvPr id="592" name="Google Shape;592;p11"/>
          <p:cNvSpPr txBox="1"/>
          <p:nvPr/>
        </p:nvSpPr>
        <p:spPr>
          <a:xfrm>
            <a:off x="381000" y="1676400"/>
            <a:ext cx="1905000" cy="762000"/>
          </a:xfrm>
          <a:prstGeom prst="rect">
            <a:avLst/>
          </a:prstGeom>
          <a:solidFill>
            <a:srgbClr val="00FF00"/>
          </a:solidFill>
          <a:ln cap="sq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</a:t>
            </a:r>
            <a:endParaRPr/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-17462"/>
            <a:ext cx="90678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12"/>
          <p:cNvSpPr/>
          <p:nvPr/>
        </p:nvSpPr>
        <p:spPr>
          <a:xfrm>
            <a:off x="228600" y="2779712"/>
            <a:ext cx="7543800" cy="30876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0"/>
                </a:gradFill>
                <a:latin typeface="Arial"/>
              </a:rPr>
              <a:t>Chúc các em chăm ngoan – học giỏi! </a:t>
            </a:r>
          </a:p>
        </p:txBody>
      </p:sp>
      <p:sp>
        <p:nvSpPr>
          <p:cNvPr id="599" name="Google Shape;599;p12"/>
          <p:cNvSpPr txBox="1"/>
          <p:nvPr/>
        </p:nvSpPr>
        <p:spPr>
          <a:xfrm>
            <a:off x="76200" y="0"/>
            <a:ext cx="9067800" cy="67818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2"/>
          <p:cNvSpPr/>
          <p:nvPr/>
        </p:nvSpPr>
        <p:spPr>
          <a:xfrm>
            <a:off x="1752600" y="609600"/>
            <a:ext cx="5233987" cy="16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Tiết học kết thúc </a:t>
            </a:r>
          </a:p>
        </p:txBody>
      </p:sp>
      <p:pic>
        <p:nvPicPr>
          <p:cNvPr id="601" name="Google Shape;6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0000">
            <a:off x="4492625" y="795337"/>
            <a:ext cx="1487487" cy="3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5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"/>
          <p:cNvSpPr txBox="1"/>
          <p:nvPr/>
        </p:nvSpPr>
        <p:spPr>
          <a:xfrm>
            <a:off x="228600" y="3411537"/>
            <a:ext cx="40386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b="1" i="0" lang="en-US" sz="36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 1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3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diện tích của mảnh đất có diện tích theo hình vẽ bên: </a:t>
            </a:r>
            <a:endParaRPr/>
          </a:p>
        </p:txBody>
      </p:sp>
      <p:sp>
        <p:nvSpPr>
          <p:cNvPr id="282" name="Google Shape;282;p2"/>
          <p:cNvSpPr txBox="1"/>
          <p:nvPr/>
        </p:nvSpPr>
        <p:spPr>
          <a:xfrm>
            <a:off x="5715000" y="21336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"/>
          <p:cNvGrpSpPr/>
          <p:nvPr/>
        </p:nvGrpSpPr>
        <p:grpSpPr>
          <a:xfrm>
            <a:off x="4637881" y="2503487"/>
            <a:ext cx="3495675" cy="3821112"/>
            <a:chOff x="3306" y="519"/>
            <a:chExt cx="2202" cy="2407"/>
          </a:xfrm>
        </p:grpSpPr>
        <p:cxnSp>
          <p:nvCxnSpPr>
            <p:cNvPr id="284" name="Google Shape;284;p2"/>
            <p:cNvCxnSpPr/>
            <p:nvPr/>
          </p:nvCxnSpPr>
          <p:spPr>
            <a:xfrm>
              <a:off x="5109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5" name="Google Shape;285;p2"/>
            <p:cNvCxnSpPr/>
            <p:nvPr/>
          </p:nvCxnSpPr>
          <p:spPr>
            <a:xfrm flipH="1">
              <a:off x="3313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6" name="Google Shape;286;p2"/>
            <p:cNvCxnSpPr/>
            <p:nvPr/>
          </p:nvCxnSpPr>
          <p:spPr>
            <a:xfrm flipH="1">
              <a:off x="4128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7" name="Google Shape;287;p2"/>
            <p:cNvCxnSpPr/>
            <p:nvPr/>
          </p:nvCxnSpPr>
          <p:spPr>
            <a:xfrm flipH="1" rot="5400000">
              <a:off x="4421" y="21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8" name="Google Shape;288;p2"/>
            <p:cNvCxnSpPr/>
            <p:nvPr/>
          </p:nvCxnSpPr>
          <p:spPr>
            <a:xfrm flipH="1">
              <a:off x="4704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Google Shape;289;p2"/>
            <p:cNvCxnSpPr/>
            <p:nvPr/>
          </p:nvCxnSpPr>
          <p:spPr>
            <a:xfrm>
              <a:off x="3715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0" name="Google Shape;290;p2"/>
            <p:cNvCxnSpPr/>
            <p:nvPr/>
          </p:nvCxnSpPr>
          <p:spPr>
            <a:xfrm flipH="1">
              <a:off x="5497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1" name="Google Shape;291;p2"/>
            <p:cNvCxnSpPr/>
            <p:nvPr/>
          </p:nvCxnSpPr>
          <p:spPr>
            <a:xfrm>
              <a:off x="5081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2" name="Google Shape;292;p2"/>
            <p:cNvCxnSpPr/>
            <p:nvPr/>
          </p:nvCxnSpPr>
          <p:spPr>
            <a:xfrm>
              <a:off x="3706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3" name="Google Shape;293;p2"/>
            <p:cNvCxnSpPr/>
            <p:nvPr/>
          </p:nvCxnSpPr>
          <p:spPr>
            <a:xfrm flipH="1">
              <a:off x="4091" y="2312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4" name="Google Shape;294;p2"/>
            <p:cNvCxnSpPr/>
            <p:nvPr/>
          </p:nvCxnSpPr>
          <p:spPr>
            <a:xfrm flipH="1">
              <a:off x="4677" y="2321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5" name="Google Shape;295;p2"/>
            <p:cNvCxnSpPr/>
            <p:nvPr/>
          </p:nvCxnSpPr>
          <p:spPr>
            <a:xfrm flipH="1" rot="5400000">
              <a:off x="4382" y="2604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296" name="Google Shape;296;p2"/>
          <p:cNvCxnSpPr/>
          <p:nvPr/>
        </p:nvCxnSpPr>
        <p:spPr>
          <a:xfrm flipH="1" rot="5400000">
            <a:off x="6370637" y="301148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7" name="Google Shape;297;p2"/>
          <p:cNvCxnSpPr/>
          <p:nvPr/>
        </p:nvCxnSpPr>
        <p:spPr>
          <a:xfrm flipH="1" rot="5400000">
            <a:off x="6340475" y="322103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8" name="Google Shape;298;p2"/>
          <p:cNvSpPr txBox="1"/>
          <p:nvPr/>
        </p:nvSpPr>
        <p:spPr>
          <a:xfrm>
            <a:off x="4657725" y="3484562"/>
            <a:ext cx="3459162" cy="18732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 txBox="1"/>
          <p:nvPr/>
        </p:nvSpPr>
        <p:spPr>
          <a:xfrm>
            <a:off x="6053137" y="206375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00" name="Google Shape;300;p2"/>
          <p:cNvSpPr txBox="1"/>
          <p:nvPr/>
        </p:nvSpPr>
        <p:spPr>
          <a:xfrm>
            <a:off x="5962650" y="62484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01" name="Google Shape;301;p2"/>
          <p:cNvSpPr txBox="1"/>
          <p:nvPr/>
        </p:nvSpPr>
        <p:spPr>
          <a:xfrm>
            <a:off x="6757987" y="575151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02" name="Google Shape;302;p2"/>
          <p:cNvSpPr txBox="1"/>
          <p:nvPr/>
        </p:nvSpPr>
        <p:spPr>
          <a:xfrm>
            <a:off x="7094537" y="4970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03" name="Google Shape;303;p2"/>
          <p:cNvSpPr txBox="1"/>
          <p:nvPr/>
        </p:nvSpPr>
        <p:spPr>
          <a:xfrm>
            <a:off x="8094662" y="4065587"/>
            <a:ext cx="12779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40,1m</a:t>
            </a:r>
            <a:endParaRPr/>
          </a:p>
        </p:txBody>
      </p:sp>
      <p:sp>
        <p:nvSpPr>
          <p:cNvPr id="304" name="Google Shape;304;p2"/>
          <p:cNvSpPr txBox="1"/>
          <p:nvPr/>
        </p:nvSpPr>
        <p:spPr>
          <a:xfrm>
            <a:off x="4748212" y="49561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05" name="Google Shape;305;p2"/>
          <p:cNvSpPr txBox="1"/>
          <p:nvPr/>
        </p:nvSpPr>
        <p:spPr>
          <a:xfrm>
            <a:off x="5208587" y="2684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06" name="Google Shape;306;p2"/>
          <p:cNvSpPr txBox="1"/>
          <p:nvPr/>
        </p:nvSpPr>
        <p:spPr>
          <a:xfrm>
            <a:off x="4352925" y="528637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07" name="Google Shape;307;p2"/>
          <p:cNvSpPr txBox="1"/>
          <p:nvPr/>
        </p:nvSpPr>
        <p:spPr>
          <a:xfrm>
            <a:off x="5738812" y="5051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08" name="Google Shape;308;p2"/>
          <p:cNvSpPr txBox="1"/>
          <p:nvPr/>
        </p:nvSpPr>
        <p:spPr>
          <a:xfrm>
            <a:off x="6677025" y="506095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09" name="Google Shape;309;p2"/>
          <p:cNvSpPr txBox="1"/>
          <p:nvPr/>
        </p:nvSpPr>
        <p:spPr>
          <a:xfrm>
            <a:off x="6735762" y="622458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10" name="Google Shape;310;p2"/>
          <p:cNvSpPr txBox="1"/>
          <p:nvPr/>
        </p:nvSpPr>
        <p:spPr>
          <a:xfrm>
            <a:off x="5600700" y="6194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11" name="Google Shape;311;p2"/>
          <p:cNvSpPr txBox="1"/>
          <p:nvPr/>
        </p:nvSpPr>
        <p:spPr>
          <a:xfrm>
            <a:off x="8004175" y="526573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12" name="Google Shape;312;p2"/>
          <p:cNvSpPr txBox="1"/>
          <p:nvPr/>
        </p:nvSpPr>
        <p:spPr>
          <a:xfrm>
            <a:off x="8064500" y="32004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13" name="Google Shape;313;p2"/>
          <p:cNvSpPr txBox="1"/>
          <p:nvPr/>
        </p:nvSpPr>
        <p:spPr>
          <a:xfrm>
            <a:off x="6627812" y="34290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14" name="Google Shape;314;p2"/>
          <p:cNvSpPr txBox="1"/>
          <p:nvPr/>
        </p:nvSpPr>
        <p:spPr>
          <a:xfrm>
            <a:off x="5772150" y="34432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15" name="Google Shape;315;p2"/>
          <p:cNvSpPr txBox="1"/>
          <p:nvPr/>
        </p:nvSpPr>
        <p:spPr>
          <a:xfrm>
            <a:off x="4311650" y="31765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16" name="Google Shape;316;p2"/>
          <p:cNvSpPr txBox="1"/>
          <p:nvPr/>
        </p:nvSpPr>
        <p:spPr>
          <a:xfrm>
            <a:off x="5595937" y="2203450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17" name="Google Shape;317;p2"/>
          <p:cNvSpPr txBox="1"/>
          <p:nvPr/>
        </p:nvSpPr>
        <p:spPr>
          <a:xfrm>
            <a:off x="6834187" y="230663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18" name="Google Shape;318;p2"/>
          <p:cNvSpPr txBox="1"/>
          <p:nvPr/>
        </p:nvSpPr>
        <p:spPr>
          <a:xfrm>
            <a:off x="5943600" y="2497137"/>
            <a:ext cx="920750" cy="990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 txBox="1"/>
          <p:nvPr/>
        </p:nvSpPr>
        <p:spPr>
          <a:xfrm>
            <a:off x="5888037" y="5364162"/>
            <a:ext cx="927100" cy="914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 txBox="1"/>
          <p:nvPr>
            <p:ph idx="1" type="body"/>
          </p:nvPr>
        </p:nvSpPr>
        <p:spPr>
          <a:xfrm>
            <a:off x="307975" y="5635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8288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5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"/>
          <p:cNvSpPr txBox="1"/>
          <p:nvPr/>
        </p:nvSpPr>
        <p:spPr>
          <a:xfrm>
            <a:off x="5715000" y="21336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3"/>
          <p:cNvGrpSpPr/>
          <p:nvPr/>
        </p:nvGrpSpPr>
        <p:grpSpPr>
          <a:xfrm>
            <a:off x="4637881" y="2503487"/>
            <a:ext cx="3495675" cy="3821112"/>
            <a:chOff x="3306" y="519"/>
            <a:chExt cx="2202" cy="2407"/>
          </a:xfrm>
        </p:grpSpPr>
        <p:cxnSp>
          <p:nvCxnSpPr>
            <p:cNvPr id="328" name="Google Shape;328;p3"/>
            <p:cNvCxnSpPr/>
            <p:nvPr/>
          </p:nvCxnSpPr>
          <p:spPr>
            <a:xfrm>
              <a:off x="5109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Google Shape;329;p3"/>
            <p:cNvCxnSpPr/>
            <p:nvPr/>
          </p:nvCxnSpPr>
          <p:spPr>
            <a:xfrm flipH="1">
              <a:off x="3313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0" name="Google Shape;330;p3"/>
            <p:cNvCxnSpPr/>
            <p:nvPr/>
          </p:nvCxnSpPr>
          <p:spPr>
            <a:xfrm flipH="1">
              <a:off x="4128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1" name="Google Shape;331;p3"/>
            <p:cNvCxnSpPr/>
            <p:nvPr/>
          </p:nvCxnSpPr>
          <p:spPr>
            <a:xfrm flipH="1" rot="5400000">
              <a:off x="4421" y="21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2" name="Google Shape;332;p3"/>
            <p:cNvCxnSpPr/>
            <p:nvPr/>
          </p:nvCxnSpPr>
          <p:spPr>
            <a:xfrm flipH="1">
              <a:off x="4704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3" name="Google Shape;333;p3"/>
            <p:cNvCxnSpPr/>
            <p:nvPr/>
          </p:nvCxnSpPr>
          <p:spPr>
            <a:xfrm>
              <a:off x="3715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Google Shape;334;p3"/>
            <p:cNvCxnSpPr/>
            <p:nvPr/>
          </p:nvCxnSpPr>
          <p:spPr>
            <a:xfrm flipH="1">
              <a:off x="5497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5" name="Google Shape;335;p3"/>
            <p:cNvCxnSpPr/>
            <p:nvPr/>
          </p:nvCxnSpPr>
          <p:spPr>
            <a:xfrm>
              <a:off x="5081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6" name="Google Shape;336;p3"/>
            <p:cNvCxnSpPr/>
            <p:nvPr/>
          </p:nvCxnSpPr>
          <p:spPr>
            <a:xfrm>
              <a:off x="3706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7" name="Google Shape;337;p3"/>
            <p:cNvCxnSpPr/>
            <p:nvPr/>
          </p:nvCxnSpPr>
          <p:spPr>
            <a:xfrm flipH="1">
              <a:off x="4091" y="2312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8" name="Google Shape;338;p3"/>
            <p:cNvCxnSpPr/>
            <p:nvPr/>
          </p:nvCxnSpPr>
          <p:spPr>
            <a:xfrm flipH="1">
              <a:off x="4677" y="2321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9" name="Google Shape;339;p3"/>
            <p:cNvCxnSpPr/>
            <p:nvPr/>
          </p:nvCxnSpPr>
          <p:spPr>
            <a:xfrm flipH="1" rot="5400000">
              <a:off x="4382" y="2604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340" name="Google Shape;340;p3"/>
          <p:cNvCxnSpPr/>
          <p:nvPr/>
        </p:nvCxnSpPr>
        <p:spPr>
          <a:xfrm flipH="1" rot="5400000">
            <a:off x="6370637" y="301148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1" name="Google Shape;341;p3"/>
          <p:cNvCxnSpPr/>
          <p:nvPr/>
        </p:nvCxnSpPr>
        <p:spPr>
          <a:xfrm flipH="1" rot="5400000">
            <a:off x="6340475" y="322103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2" name="Google Shape;342;p3"/>
          <p:cNvSpPr txBox="1"/>
          <p:nvPr/>
        </p:nvSpPr>
        <p:spPr>
          <a:xfrm>
            <a:off x="4657725" y="3484562"/>
            <a:ext cx="3459162" cy="18732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"/>
          <p:cNvSpPr txBox="1"/>
          <p:nvPr/>
        </p:nvSpPr>
        <p:spPr>
          <a:xfrm>
            <a:off x="6053137" y="206375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44" name="Google Shape;344;p3"/>
          <p:cNvSpPr txBox="1"/>
          <p:nvPr/>
        </p:nvSpPr>
        <p:spPr>
          <a:xfrm>
            <a:off x="5962650" y="62484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45" name="Google Shape;345;p3"/>
          <p:cNvSpPr txBox="1"/>
          <p:nvPr/>
        </p:nvSpPr>
        <p:spPr>
          <a:xfrm>
            <a:off x="6757987" y="575151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46" name="Google Shape;346;p3"/>
          <p:cNvSpPr txBox="1"/>
          <p:nvPr/>
        </p:nvSpPr>
        <p:spPr>
          <a:xfrm>
            <a:off x="7094537" y="4970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47" name="Google Shape;347;p3"/>
          <p:cNvSpPr txBox="1"/>
          <p:nvPr/>
        </p:nvSpPr>
        <p:spPr>
          <a:xfrm>
            <a:off x="8094662" y="4065587"/>
            <a:ext cx="12779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40,1m</a:t>
            </a:r>
            <a:endParaRPr/>
          </a:p>
        </p:txBody>
      </p:sp>
      <p:sp>
        <p:nvSpPr>
          <p:cNvPr id="348" name="Google Shape;348;p3"/>
          <p:cNvSpPr txBox="1"/>
          <p:nvPr/>
        </p:nvSpPr>
        <p:spPr>
          <a:xfrm>
            <a:off x="4748212" y="49561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49" name="Google Shape;349;p3"/>
          <p:cNvSpPr txBox="1"/>
          <p:nvPr/>
        </p:nvSpPr>
        <p:spPr>
          <a:xfrm>
            <a:off x="5208587" y="2684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50" name="Google Shape;350;p3"/>
          <p:cNvSpPr txBox="1"/>
          <p:nvPr/>
        </p:nvSpPr>
        <p:spPr>
          <a:xfrm>
            <a:off x="4352925" y="528637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51" name="Google Shape;351;p3"/>
          <p:cNvSpPr txBox="1"/>
          <p:nvPr/>
        </p:nvSpPr>
        <p:spPr>
          <a:xfrm>
            <a:off x="5738812" y="5051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52" name="Google Shape;352;p3"/>
          <p:cNvSpPr txBox="1"/>
          <p:nvPr/>
        </p:nvSpPr>
        <p:spPr>
          <a:xfrm>
            <a:off x="6677025" y="506095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353" name="Google Shape;353;p3"/>
          <p:cNvSpPr txBox="1"/>
          <p:nvPr/>
        </p:nvSpPr>
        <p:spPr>
          <a:xfrm>
            <a:off x="6735762" y="622458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5600700" y="6194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55" name="Google Shape;355;p3"/>
          <p:cNvSpPr txBox="1"/>
          <p:nvPr/>
        </p:nvSpPr>
        <p:spPr>
          <a:xfrm>
            <a:off x="8004175" y="526573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56" name="Google Shape;356;p3"/>
          <p:cNvSpPr txBox="1"/>
          <p:nvPr/>
        </p:nvSpPr>
        <p:spPr>
          <a:xfrm>
            <a:off x="8064500" y="32004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57" name="Google Shape;357;p3"/>
          <p:cNvSpPr txBox="1"/>
          <p:nvPr/>
        </p:nvSpPr>
        <p:spPr>
          <a:xfrm>
            <a:off x="6627812" y="34290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58" name="Google Shape;358;p3"/>
          <p:cNvSpPr txBox="1"/>
          <p:nvPr/>
        </p:nvSpPr>
        <p:spPr>
          <a:xfrm>
            <a:off x="5772150" y="34432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59" name="Google Shape;359;p3"/>
          <p:cNvSpPr txBox="1"/>
          <p:nvPr/>
        </p:nvSpPr>
        <p:spPr>
          <a:xfrm>
            <a:off x="4311650" y="31765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360" name="Google Shape;360;p3"/>
          <p:cNvSpPr txBox="1"/>
          <p:nvPr/>
        </p:nvSpPr>
        <p:spPr>
          <a:xfrm>
            <a:off x="5595937" y="2203450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61" name="Google Shape;361;p3"/>
          <p:cNvSpPr txBox="1"/>
          <p:nvPr/>
        </p:nvSpPr>
        <p:spPr>
          <a:xfrm>
            <a:off x="6834187" y="230663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362" name="Google Shape;362;p3"/>
          <p:cNvSpPr txBox="1"/>
          <p:nvPr/>
        </p:nvSpPr>
        <p:spPr>
          <a:xfrm>
            <a:off x="5943600" y="2497137"/>
            <a:ext cx="920750" cy="990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"/>
          <p:cNvSpPr txBox="1"/>
          <p:nvPr/>
        </p:nvSpPr>
        <p:spPr>
          <a:xfrm>
            <a:off x="5888037" y="5364162"/>
            <a:ext cx="927100" cy="914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"/>
          <p:cNvSpPr txBox="1"/>
          <p:nvPr>
            <p:ph idx="1" type="body"/>
          </p:nvPr>
        </p:nvSpPr>
        <p:spPr>
          <a:xfrm>
            <a:off x="307975" y="5635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8288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76200" y="1963737"/>
            <a:ext cx="73152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 dài cạnh DC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25 + 20 + 25 = 70(m)</a:t>
            </a:r>
            <a:endParaRPr/>
          </a:p>
        </p:txBody>
      </p:sp>
      <p:sp>
        <p:nvSpPr>
          <p:cNvPr id="366" name="Google Shape;366;p3"/>
          <p:cNvSpPr txBox="1"/>
          <p:nvPr/>
        </p:nvSpPr>
        <p:spPr>
          <a:xfrm>
            <a:off x="30149" y="2878125"/>
            <a:ext cx="4725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ABCD là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70 x 40,1 =  2807(m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367" name="Google Shape;367;p3"/>
          <p:cNvSpPr txBox="1"/>
          <p:nvPr/>
        </p:nvSpPr>
        <p:spPr>
          <a:xfrm>
            <a:off x="42855" y="3944925"/>
            <a:ext cx="4310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của hai hình vuông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EGHK và NPQM là: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20 x 20 x 2 = 800(m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</p:txBody>
      </p:sp>
      <p:sp>
        <p:nvSpPr>
          <p:cNvPr id="368" name="Google Shape;368;p3"/>
          <p:cNvSpPr txBox="1"/>
          <p:nvPr/>
        </p:nvSpPr>
        <p:spPr>
          <a:xfrm>
            <a:off x="30155" y="5516550"/>
            <a:ext cx="4310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mảnh đất là: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2807 + 800 = 3607(m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3607(m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5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"/>
          <p:cNvSpPr txBox="1"/>
          <p:nvPr/>
        </p:nvSpPr>
        <p:spPr>
          <a:xfrm>
            <a:off x="5715000" y="21336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4"/>
          <p:cNvGrpSpPr/>
          <p:nvPr/>
        </p:nvGrpSpPr>
        <p:grpSpPr>
          <a:xfrm>
            <a:off x="4637881" y="2503487"/>
            <a:ext cx="3495675" cy="3821112"/>
            <a:chOff x="3306" y="519"/>
            <a:chExt cx="2202" cy="2407"/>
          </a:xfrm>
        </p:grpSpPr>
        <p:cxnSp>
          <p:nvCxnSpPr>
            <p:cNvPr id="376" name="Google Shape;376;p4"/>
            <p:cNvCxnSpPr/>
            <p:nvPr/>
          </p:nvCxnSpPr>
          <p:spPr>
            <a:xfrm>
              <a:off x="5109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7" name="Google Shape;377;p4"/>
            <p:cNvCxnSpPr/>
            <p:nvPr/>
          </p:nvCxnSpPr>
          <p:spPr>
            <a:xfrm flipH="1">
              <a:off x="3313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8" name="Google Shape;378;p4"/>
            <p:cNvCxnSpPr/>
            <p:nvPr/>
          </p:nvCxnSpPr>
          <p:spPr>
            <a:xfrm flipH="1">
              <a:off x="4128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9" name="Google Shape;379;p4"/>
            <p:cNvCxnSpPr/>
            <p:nvPr/>
          </p:nvCxnSpPr>
          <p:spPr>
            <a:xfrm flipH="1" rot="5400000">
              <a:off x="4421" y="21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0" name="Google Shape;380;p4"/>
            <p:cNvCxnSpPr/>
            <p:nvPr/>
          </p:nvCxnSpPr>
          <p:spPr>
            <a:xfrm flipH="1">
              <a:off x="4704" y="528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1" name="Google Shape;381;p4"/>
            <p:cNvCxnSpPr/>
            <p:nvPr/>
          </p:nvCxnSpPr>
          <p:spPr>
            <a:xfrm>
              <a:off x="3715" y="73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2" name="Google Shape;382;p4"/>
            <p:cNvCxnSpPr/>
            <p:nvPr/>
          </p:nvCxnSpPr>
          <p:spPr>
            <a:xfrm flipH="1">
              <a:off x="5497" y="1142"/>
              <a:ext cx="3" cy="118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3" name="Google Shape;383;p4"/>
            <p:cNvCxnSpPr/>
            <p:nvPr/>
          </p:nvCxnSpPr>
          <p:spPr>
            <a:xfrm>
              <a:off x="5081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4" name="Google Shape;384;p4"/>
            <p:cNvCxnSpPr/>
            <p:nvPr/>
          </p:nvCxnSpPr>
          <p:spPr>
            <a:xfrm>
              <a:off x="3706" y="1924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5" name="Google Shape;385;p4"/>
            <p:cNvCxnSpPr/>
            <p:nvPr/>
          </p:nvCxnSpPr>
          <p:spPr>
            <a:xfrm flipH="1">
              <a:off x="4091" y="2312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6" name="Google Shape;386;p4"/>
            <p:cNvCxnSpPr/>
            <p:nvPr/>
          </p:nvCxnSpPr>
          <p:spPr>
            <a:xfrm flipH="1">
              <a:off x="4677" y="2321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7" name="Google Shape;387;p4"/>
            <p:cNvCxnSpPr/>
            <p:nvPr/>
          </p:nvCxnSpPr>
          <p:spPr>
            <a:xfrm flipH="1" rot="5400000">
              <a:off x="4382" y="2604"/>
              <a:ext cx="3" cy="60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388" name="Google Shape;388;p4"/>
          <p:cNvCxnSpPr/>
          <p:nvPr/>
        </p:nvCxnSpPr>
        <p:spPr>
          <a:xfrm flipH="1" rot="5400000">
            <a:off x="6370637" y="301148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89" name="Google Shape;389;p4"/>
          <p:cNvCxnSpPr/>
          <p:nvPr/>
        </p:nvCxnSpPr>
        <p:spPr>
          <a:xfrm flipH="1" rot="5400000">
            <a:off x="6340475" y="3221037"/>
            <a:ext cx="4762" cy="96043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90" name="Google Shape;390;p4"/>
          <p:cNvSpPr txBox="1"/>
          <p:nvPr/>
        </p:nvSpPr>
        <p:spPr>
          <a:xfrm>
            <a:off x="4657725" y="3484562"/>
            <a:ext cx="3459162" cy="18732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"/>
          <p:cNvSpPr txBox="1"/>
          <p:nvPr/>
        </p:nvSpPr>
        <p:spPr>
          <a:xfrm>
            <a:off x="6053137" y="206375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92" name="Google Shape;392;p4"/>
          <p:cNvSpPr txBox="1"/>
          <p:nvPr/>
        </p:nvSpPr>
        <p:spPr>
          <a:xfrm>
            <a:off x="5962650" y="6248400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93" name="Google Shape;393;p4"/>
          <p:cNvSpPr txBox="1"/>
          <p:nvPr/>
        </p:nvSpPr>
        <p:spPr>
          <a:xfrm>
            <a:off x="6757987" y="575151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94" name="Google Shape;394;p4"/>
          <p:cNvSpPr txBox="1"/>
          <p:nvPr/>
        </p:nvSpPr>
        <p:spPr>
          <a:xfrm>
            <a:off x="7094537" y="4970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95" name="Google Shape;395;p4"/>
          <p:cNvSpPr txBox="1"/>
          <p:nvPr/>
        </p:nvSpPr>
        <p:spPr>
          <a:xfrm>
            <a:off x="8094662" y="4065587"/>
            <a:ext cx="12779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40,1m</a:t>
            </a:r>
            <a:endParaRPr/>
          </a:p>
        </p:txBody>
      </p:sp>
      <p:sp>
        <p:nvSpPr>
          <p:cNvPr id="396" name="Google Shape;396;p4"/>
          <p:cNvSpPr txBox="1"/>
          <p:nvPr/>
        </p:nvSpPr>
        <p:spPr>
          <a:xfrm>
            <a:off x="4748212" y="4956175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25m</a:t>
            </a:r>
            <a:endParaRPr/>
          </a:p>
        </p:txBody>
      </p:sp>
      <p:sp>
        <p:nvSpPr>
          <p:cNvPr id="397" name="Google Shape;397;p4"/>
          <p:cNvSpPr txBox="1"/>
          <p:nvPr/>
        </p:nvSpPr>
        <p:spPr>
          <a:xfrm>
            <a:off x="5208587" y="2684462"/>
            <a:ext cx="99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20m</a:t>
            </a:r>
            <a:endParaRPr/>
          </a:p>
        </p:txBody>
      </p:sp>
      <p:sp>
        <p:nvSpPr>
          <p:cNvPr id="398" name="Google Shape;398;p4"/>
          <p:cNvSpPr txBox="1"/>
          <p:nvPr/>
        </p:nvSpPr>
        <p:spPr>
          <a:xfrm>
            <a:off x="4352925" y="528637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99" name="Google Shape;399;p4"/>
          <p:cNvSpPr txBox="1"/>
          <p:nvPr/>
        </p:nvSpPr>
        <p:spPr>
          <a:xfrm>
            <a:off x="5738812" y="5051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400" name="Google Shape;400;p4"/>
          <p:cNvSpPr txBox="1"/>
          <p:nvPr/>
        </p:nvSpPr>
        <p:spPr>
          <a:xfrm>
            <a:off x="6677025" y="506095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401" name="Google Shape;401;p4"/>
          <p:cNvSpPr txBox="1"/>
          <p:nvPr/>
        </p:nvSpPr>
        <p:spPr>
          <a:xfrm>
            <a:off x="6735762" y="622458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02" name="Google Shape;402;p4"/>
          <p:cNvSpPr txBox="1"/>
          <p:nvPr/>
        </p:nvSpPr>
        <p:spPr>
          <a:xfrm>
            <a:off x="5600700" y="6194425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03" name="Google Shape;403;p4"/>
          <p:cNvSpPr txBox="1"/>
          <p:nvPr/>
        </p:nvSpPr>
        <p:spPr>
          <a:xfrm>
            <a:off x="8004175" y="5265737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04" name="Google Shape;404;p4"/>
          <p:cNvSpPr txBox="1"/>
          <p:nvPr/>
        </p:nvSpPr>
        <p:spPr>
          <a:xfrm>
            <a:off x="8064500" y="32004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05" name="Google Shape;405;p4"/>
          <p:cNvSpPr txBox="1"/>
          <p:nvPr/>
        </p:nvSpPr>
        <p:spPr>
          <a:xfrm>
            <a:off x="6627812" y="34290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06" name="Google Shape;406;p4"/>
          <p:cNvSpPr txBox="1"/>
          <p:nvPr/>
        </p:nvSpPr>
        <p:spPr>
          <a:xfrm>
            <a:off x="5772150" y="34432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407" name="Google Shape;407;p4"/>
          <p:cNvSpPr txBox="1"/>
          <p:nvPr/>
        </p:nvSpPr>
        <p:spPr>
          <a:xfrm>
            <a:off x="4311650" y="317658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08" name="Google Shape;408;p4"/>
          <p:cNvSpPr txBox="1"/>
          <p:nvPr/>
        </p:nvSpPr>
        <p:spPr>
          <a:xfrm>
            <a:off x="5595937" y="2203450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409" name="Google Shape;409;p4"/>
          <p:cNvSpPr txBox="1"/>
          <p:nvPr/>
        </p:nvSpPr>
        <p:spPr>
          <a:xfrm>
            <a:off x="6834187" y="2306637"/>
            <a:ext cx="444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410" name="Google Shape;410;p4"/>
          <p:cNvSpPr txBox="1"/>
          <p:nvPr/>
        </p:nvSpPr>
        <p:spPr>
          <a:xfrm>
            <a:off x="5943600" y="2497137"/>
            <a:ext cx="920750" cy="990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"/>
          <p:cNvSpPr txBox="1"/>
          <p:nvPr/>
        </p:nvSpPr>
        <p:spPr>
          <a:xfrm>
            <a:off x="5888037" y="5364162"/>
            <a:ext cx="927100" cy="914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"/>
          <p:cNvSpPr txBox="1"/>
          <p:nvPr>
            <p:ph idx="1" type="body"/>
          </p:nvPr>
        </p:nvSpPr>
        <p:spPr>
          <a:xfrm>
            <a:off x="307975" y="5635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8288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4"/>
          <p:cNvSpPr txBox="1"/>
          <p:nvPr/>
        </p:nvSpPr>
        <p:spPr>
          <a:xfrm>
            <a:off x="46037" y="1458912"/>
            <a:ext cx="73152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 dài cạnh EQ là: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20 + 40,1 + 20 = 80,1(m)</a:t>
            </a:r>
            <a:endParaRPr/>
          </a:p>
        </p:txBody>
      </p:sp>
      <p:sp>
        <p:nvSpPr>
          <p:cNvPr id="414" name="Google Shape;414;p4"/>
          <p:cNvSpPr txBox="1"/>
          <p:nvPr/>
        </p:nvSpPr>
        <p:spPr>
          <a:xfrm>
            <a:off x="46037" y="2678112"/>
            <a:ext cx="73152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EGPQ là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80,1 x 20 =  1602 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415" name="Google Shape;415;p4"/>
          <p:cNvSpPr txBox="1"/>
          <p:nvPr/>
        </p:nvSpPr>
        <p:spPr>
          <a:xfrm>
            <a:off x="28575" y="5457825"/>
            <a:ext cx="7315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mảnh đất là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1602 + 2005 = 3607(m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3607(m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</p:txBody>
      </p:sp>
      <p:sp>
        <p:nvSpPr>
          <p:cNvPr id="416" name="Google Shape;416;p4"/>
          <p:cNvSpPr txBox="1"/>
          <p:nvPr/>
        </p:nvSpPr>
        <p:spPr>
          <a:xfrm>
            <a:off x="12700" y="3921125"/>
            <a:ext cx="7315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của hai hình chữ nhật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AKMD và HPCN là: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40,1 x 25 x 2 = 2005 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"/>
          <p:cNvSpPr txBox="1"/>
          <p:nvPr/>
        </p:nvSpPr>
        <p:spPr>
          <a:xfrm>
            <a:off x="838200" y="3154362"/>
            <a:ext cx="7010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bài tập 1 SGK</a:t>
            </a:r>
            <a:endParaRPr/>
          </a:p>
        </p:txBody>
      </p:sp>
      <p:sp>
        <p:nvSpPr>
          <p:cNvPr id="423" name="Google Shape;423;p5"/>
          <p:cNvSpPr/>
          <p:nvPr/>
        </p:nvSpPr>
        <p:spPr>
          <a:xfrm>
            <a:off x="381000" y="1295400"/>
            <a:ext cx="3962400" cy="1295400"/>
          </a:xfrm>
          <a:prstGeom prst="star32">
            <a:avLst>
              <a:gd fmla="val 37500" name="adj"/>
            </a:avLst>
          </a:prstGeom>
          <a:solidFill>
            <a:srgbClr val="00FF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/>
          </a:p>
        </p:txBody>
      </p:sp>
      <p:pic>
        <p:nvPicPr>
          <p:cNvPr descr="BOOKBA~1" id="424" name="Google Shape;4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0" y="3886200"/>
            <a:ext cx="3810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92112" id="425" name="Google Shape;4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7600" y="776287"/>
            <a:ext cx="1600200" cy="15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"/>
          <p:cNvSpPr txBox="1"/>
          <p:nvPr/>
        </p:nvSpPr>
        <p:spPr>
          <a:xfrm>
            <a:off x="307975" y="5381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"/>
          <p:cNvSpPr txBox="1"/>
          <p:nvPr/>
        </p:nvSpPr>
        <p:spPr>
          <a:xfrm>
            <a:off x="5265737" y="2439987"/>
            <a:ext cx="2776537" cy="10096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6"/>
          <p:cNvGrpSpPr/>
          <p:nvPr/>
        </p:nvGrpSpPr>
        <p:grpSpPr>
          <a:xfrm>
            <a:off x="5283200" y="2438400"/>
            <a:ext cx="2795587" cy="2667000"/>
            <a:chOff x="3511" y="1561"/>
            <a:chExt cx="1329" cy="1088"/>
          </a:xfrm>
        </p:grpSpPr>
        <p:grpSp>
          <p:nvGrpSpPr>
            <p:cNvPr id="434" name="Google Shape;434;p6"/>
            <p:cNvGrpSpPr/>
            <p:nvPr/>
          </p:nvGrpSpPr>
          <p:grpSpPr>
            <a:xfrm>
              <a:off x="3511" y="1561"/>
              <a:ext cx="1327" cy="1088"/>
              <a:chOff x="3511" y="1561"/>
              <a:chExt cx="1327" cy="1088"/>
            </a:xfrm>
          </p:grpSpPr>
          <p:cxnSp>
            <p:nvCxnSpPr>
              <p:cNvPr id="435" name="Google Shape;435;p6"/>
              <p:cNvCxnSpPr/>
              <p:nvPr/>
            </p:nvCxnSpPr>
            <p:spPr>
              <a:xfrm>
                <a:off x="3511" y="1561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6" name="Google Shape;436;p6"/>
              <p:cNvCxnSpPr/>
              <p:nvPr/>
            </p:nvCxnSpPr>
            <p:spPr>
              <a:xfrm>
                <a:off x="4629" y="1773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7" name="Google Shape;437;p6"/>
              <p:cNvCxnSpPr/>
              <p:nvPr/>
            </p:nvCxnSpPr>
            <p:spPr>
              <a:xfrm>
                <a:off x="4176" y="2400"/>
                <a:ext cx="0" cy="4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8" name="Google Shape;438;p6"/>
              <p:cNvCxnSpPr/>
              <p:nvPr/>
            </p:nvCxnSpPr>
            <p:spPr>
              <a:xfrm>
                <a:off x="3936" y="1968"/>
                <a:ext cx="0" cy="67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9" name="Google Shape;439;p6"/>
              <p:cNvCxnSpPr/>
              <p:nvPr/>
            </p:nvCxnSpPr>
            <p:spPr>
              <a:xfrm>
                <a:off x="4419" y="1977"/>
                <a:ext cx="0" cy="67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0" name="Google Shape;440;p6"/>
              <p:cNvCxnSpPr/>
              <p:nvPr/>
            </p:nvCxnSpPr>
            <p:spPr>
              <a:xfrm>
                <a:off x="3722" y="1759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1" name="Google Shape;441;p6"/>
              <p:cNvCxnSpPr/>
              <p:nvPr/>
            </p:nvCxnSpPr>
            <p:spPr>
              <a:xfrm>
                <a:off x="4832" y="1571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42" name="Google Shape;442;p6"/>
            <p:cNvCxnSpPr/>
            <p:nvPr/>
          </p:nvCxnSpPr>
          <p:spPr>
            <a:xfrm>
              <a:off x="3512" y="1561"/>
              <a:ext cx="1328" cy="1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443" name="Google Shape;443;p6"/>
          <p:cNvCxnSpPr/>
          <p:nvPr/>
        </p:nvCxnSpPr>
        <p:spPr>
          <a:xfrm>
            <a:off x="6172200" y="3429000"/>
            <a:ext cx="995362" cy="2222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44" name="Google Shape;444;p6"/>
          <p:cNvSpPr txBox="1"/>
          <p:nvPr/>
        </p:nvSpPr>
        <p:spPr>
          <a:xfrm>
            <a:off x="7962900" y="26908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3,5m</a:t>
            </a:r>
            <a:endParaRPr/>
          </a:p>
        </p:txBody>
      </p:sp>
      <p:sp>
        <p:nvSpPr>
          <p:cNvPr id="445" name="Google Shape;445;p6"/>
          <p:cNvSpPr txBox="1"/>
          <p:nvPr/>
        </p:nvSpPr>
        <p:spPr>
          <a:xfrm>
            <a:off x="5189537" y="3457575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3,5m</a:t>
            </a:r>
            <a:endParaRPr/>
          </a:p>
        </p:txBody>
      </p:sp>
      <p:sp>
        <p:nvSpPr>
          <p:cNvPr id="446" name="Google Shape;446;p6"/>
          <p:cNvSpPr txBox="1"/>
          <p:nvPr/>
        </p:nvSpPr>
        <p:spPr>
          <a:xfrm>
            <a:off x="7086600" y="41148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6,5m</a:t>
            </a:r>
            <a:endParaRPr/>
          </a:p>
        </p:txBody>
      </p:sp>
      <p:sp>
        <p:nvSpPr>
          <p:cNvPr id="447" name="Google Shape;447;p6"/>
          <p:cNvSpPr txBox="1"/>
          <p:nvPr/>
        </p:nvSpPr>
        <p:spPr>
          <a:xfrm>
            <a:off x="6172200" y="51054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4,2m</a:t>
            </a:r>
            <a:endParaRPr/>
          </a:p>
        </p:txBody>
      </p:sp>
      <p:sp>
        <p:nvSpPr>
          <p:cNvPr id="448" name="Google Shape;448;p6"/>
          <p:cNvSpPr txBox="1"/>
          <p:nvPr/>
        </p:nvSpPr>
        <p:spPr>
          <a:xfrm>
            <a:off x="4887912" y="210026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49" name="Google Shape;449;p6"/>
          <p:cNvSpPr txBox="1"/>
          <p:nvPr/>
        </p:nvSpPr>
        <p:spPr>
          <a:xfrm>
            <a:off x="7954962" y="21145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50" name="Google Shape;450;p6"/>
          <p:cNvSpPr txBox="1"/>
          <p:nvPr/>
        </p:nvSpPr>
        <p:spPr>
          <a:xfrm>
            <a:off x="7940675" y="33242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51" name="Google Shape;451;p6"/>
          <p:cNvSpPr txBox="1"/>
          <p:nvPr/>
        </p:nvSpPr>
        <p:spPr>
          <a:xfrm>
            <a:off x="6938962" y="305911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endParaRPr/>
          </a:p>
        </p:txBody>
      </p:sp>
      <p:sp>
        <p:nvSpPr>
          <p:cNvPr id="452" name="Google Shape;452;p6"/>
          <p:cNvSpPr txBox="1"/>
          <p:nvPr/>
        </p:nvSpPr>
        <p:spPr>
          <a:xfrm>
            <a:off x="6010275" y="30448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453" name="Google Shape;453;p6"/>
          <p:cNvSpPr txBox="1"/>
          <p:nvPr/>
        </p:nvSpPr>
        <p:spPr>
          <a:xfrm>
            <a:off x="5759450" y="494823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54" name="Google Shape;454;p6"/>
          <p:cNvSpPr txBox="1"/>
          <p:nvPr/>
        </p:nvSpPr>
        <p:spPr>
          <a:xfrm>
            <a:off x="7072312" y="49625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55" name="Google Shape;455;p6"/>
          <p:cNvSpPr txBox="1"/>
          <p:nvPr/>
        </p:nvSpPr>
        <p:spPr>
          <a:xfrm>
            <a:off x="4918075" y="33242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228600" y="152400"/>
            <a:ext cx="2743200" cy="762000"/>
          </a:xfrm>
          <a:prstGeom prst="star32">
            <a:avLst>
              <a:gd fmla="val 37500" name="adj"/>
            </a:avLst>
          </a:prstGeom>
          <a:solidFill>
            <a:srgbClr val="FFFF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</a:t>
            </a:r>
            <a:endParaRPr/>
          </a:p>
        </p:txBody>
      </p:sp>
      <p:sp>
        <p:nvSpPr>
          <p:cNvPr id="457" name="Google Shape;457;p6"/>
          <p:cNvSpPr txBox="1"/>
          <p:nvPr/>
        </p:nvSpPr>
        <p:spPr>
          <a:xfrm>
            <a:off x="3124200" y="320675"/>
            <a:ext cx="1447800" cy="423862"/>
          </a:xfrm>
          <a:prstGeom prst="rect">
            <a:avLst/>
          </a:prstGeom>
          <a:solidFill>
            <a:srgbClr val="FFCC99"/>
          </a:solidFill>
          <a:ln cap="sq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</a:t>
            </a:r>
            <a:endParaRPr/>
          </a:p>
        </p:txBody>
      </p:sp>
      <p:sp>
        <p:nvSpPr>
          <p:cNvPr id="458" name="Google Shape;458;p6"/>
          <p:cNvSpPr txBox="1"/>
          <p:nvPr/>
        </p:nvSpPr>
        <p:spPr>
          <a:xfrm rot="5400000">
            <a:off x="5854700" y="3759200"/>
            <a:ext cx="1616075" cy="10096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 txBox="1"/>
          <p:nvPr/>
        </p:nvSpPr>
        <p:spPr>
          <a:xfrm>
            <a:off x="93662" y="1068387"/>
            <a:ext cx="5534025" cy="564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3,5 + 4,2 + 3,5 = 11,2(m)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11,2 x 3,5 = 39,2(m</a:t>
            </a:r>
            <a:r>
              <a:rPr b="0" baseline="3000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MNPQ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6,5 x 4,2 =  27,3(m</a:t>
            </a:r>
            <a:r>
              <a:rPr b="0" baseline="3000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mảnh đất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39,2 + 27,3 = 66,5(m</a:t>
            </a:r>
            <a:r>
              <a:rPr b="0" baseline="3000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</a:t>
            </a:r>
            <a:r>
              <a:rPr b="0" i="0" lang="en-US" sz="2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66,5 m</a:t>
            </a:r>
            <a:r>
              <a:rPr b="0" baseline="3000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ransition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/>
          <p:nvPr/>
        </p:nvSpPr>
        <p:spPr>
          <a:xfrm>
            <a:off x="6154737" y="2443162"/>
            <a:ext cx="1025525" cy="2649537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" name="Google Shape;466;p7"/>
          <p:cNvGrpSpPr/>
          <p:nvPr/>
        </p:nvGrpSpPr>
        <p:grpSpPr>
          <a:xfrm>
            <a:off x="5257800" y="2438400"/>
            <a:ext cx="2795587" cy="2667000"/>
            <a:chOff x="3511" y="1561"/>
            <a:chExt cx="1329" cy="1088"/>
          </a:xfrm>
        </p:grpSpPr>
        <p:grpSp>
          <p:nvGrpSpPr>
            <p:cNvPr id="467" name="Google Shape;467;p7"/>
            <p:cNvGrpSpPr/>
            <p:nvPr/>
          </p:nvGrpSpPr>
          <p:grpSpPr>
            <a:xfrm>
              <a:off x="3511" y="1561"/>
              <a:ext cx="1327" cy="1088"/>
              <a:chOff x="3511" y="1561"/>
              <a:chExt cx="1327" cy="1088"/>
            </a:xfrm>
          </p:grpSpPr>
          <p:cxnSp>
            <p:nvCxnSpPr>
              <p:cNvPr id="468" name="Google Shape;468;p7"/>
              <p:cNvCxnSpPr/>
              <p:nvPr/>
            </p:nvCxnSpPr>
            <p:spPr>
              <a:xfrm>
                <a:off x="3511" y="1561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4629" y="1773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4176" y="2400"/>
                <a:ext cx="0" cy="4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936" y="1968"/>
                <a:ext cx="0" cy="67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419" y="1977"/>
                <a:ext cx="0" cy="67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3722" y="1759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832" y="1571"/>
                <a:ext cx="0" cy="418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75" name="Google Shape;475;p7"/>
            <p:cNvCxnSpPr/>
            <p:nvPr/>
          </p:nvCxnSpPr>
          <p:spPr>
            <a:xfrm>
              <a:off x="3512" y="1561"/>
              <a:ext cx="1328" cy="1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76" name="Google Shape;476;p7"/>
          <p:cNvSpPr txBox="1"/>
          <p:nvPr/>
        </p:nvSpPr>
        <p:spPr>
          <a:xfrm>
            <a:off x="7962900" y="26908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3,5m</a:t>
            </a:r>
            <a:endParaRPr/>
          </a:p>
        </p:txBody>
      </p:sp>
      <p:sp>
        <p:nvSpPr>
          <p:cNvPr id="477" name="Google Shape;477;p7"/>
          <p:cNvSpPr txBox="1"/>
          <p:nvPr/>
        </p:nvSpPr>
        <p:spPr>
          <a:xfrm>
            <a:off x="5189537" y="3457575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3,5m</a:t>
            </a:r>
            <a:endParaRPr/>
          </a:p>
        </p:txBody>
      </p:sp>
      <p:sp>
        <p:nvSpPr>
          <p:cNvPr id="478" name="Google Shape;478;p7"/>
          <p:cNvSpPr txBox="1"/>
          <p:nvPr/>
        </p:nvSpPr>
        <p:spPr>
          <a:xfrm>
            <a:off x="7086600" y="41148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6,5m</a:t>
            </a:r>
            <a:endParaRPr/>
          </a:p>
        </p:txBody>
      </p:sp>
      <p:sp>
        <p:nvSpPr>
          <p:cNvPr id="479" name="Google Shape;479;p7"/>
          <p:cNvSpPr txBox="1"/>
          <p:nvPr/>
        </p:nvSpPr>
        <p:spPr>
          <a:xfrm>
            <a:off x="6172200" y="51054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4,2m</a:t>
            </a:r>
            <a:endParaRPr/>
          </a:p>
        </p:txBody>
      </p:sp>
      <p:sp>
        <p:nvSpPr>
          <p:cNvPr id="480" name="Google Shape;480;p7"/>
          <p:cNvSpPr txBox="1"/>
          <p:nvPr/>
        </p:nvSpPr>
        <p:spPr>
          <a:xfrm>
            <a:off x="4887912" y="210026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81" name="Google Shape;481;p7"/>
          <p:cNvSpPr txBox="1"/>
          <p:nvPr/>
        </p:nvSpPr>
        <p:spPr>
          <a:xfrm>
            <a:off x="7954962" y="21145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82" name="Google Shape;482;p7"/>
          <p:cNvSpPr txBox="1"/>
          <p:nvPr/>
        </p:nvSpPr>
        <p:spPr>
          <a:xfrm>
            <a:off x="7940675" y="33242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83" name="Google Shape;483;p7"/>
          <p:cNvSpPr txBox="1"/>
          <p:nvPr/>
        </p:nvSpPr>
        <p:spPr>
          <a:xfrm>
            <a:off x="6792912" y="308768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6115050" y="307498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485" name="Google Shape;485;p7"/>
          <p:cNvSpPr txBox="1"/>
          <p:nvPr/>
        </p:nvSpPr>
        <p:spPr>
          <a:xfrm>
            <a:off x="5759450" y="4948237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86" name="Google Shape;486;p7"/>
          <p:cNvSpPr txBox="1"/>
          <p:nvPr/>
        </p:nvSpPr>
        <p:spPr>
          <a:xfrm>
            <a:off x="7072312" y="49625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87" name="Google Shape;487;p7"/>
          <p:cNvSpPr txBox="1"/>
          <p:nvPr/>
        </p:nvSpPr>
        <p:spPr>
          <a:xfrm>
            <a:off x="4918075" y="33242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endParaRPr/>
          </a:p>
        </p:txBody>
      </p:sp>
      <p:cxnSp>
        <p:nvCxnSpPr>
          <p:cNvPr id="488" name="Google Shape;488;p7"/>
          <p:cNvCxnSpPr/>
          <p:nvPr/>
        </p:nvCxnSpPr>
        <p:spPr>
          <a:xfrm rot="10800000">
            <a:off x="6143625" y="2438400"/>
            <a:ext cx="0" cy="990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9" name="Google Shape;489;p7"/>
          <p:cNvCxnSpPr/>
          <p:nvPr/>
        </p:nvCxnSpPr>
        <p:spPr>
          <a:xfrm rot="10800000">
            <a:off x="7167562" y="2433637"/>
            <a:ext cx="0" cy="101758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0" name="Google Shape;490;p7"/>
          <p:cNvSpPr txBox="1"/>
          <p:nvPr/>
        </p:nvSpPr>
        <p:spPr>
          <a:xfrm>
            <a:off x="7013575" y="20415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491" name="Google Shape;491;p7"/>
          <p:cNvSpPr txBox="1"/>
          <p:nvPr/>
        </p:nvSpPr>
        <p:spPr>
          <a:xfrm>
            <a:off x="5922962" y="2057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492" name="Google Shape;492;p7"/>
          <p:cNvSpPr txBox="1"/>
          <p:nvPr/>
        </p:nvSpPr>
        <p:spPr>
          <a:xfrm>
            <a:off x="5940425" y="1295400"/>
            <a:ext cx="1905000" cy="762000"/>
          </a:xfrm>
          <a:prstGeom prst="rect">
            <a:avLst/>
          </a:prstGeom>
          <a:solidFill>
            <a:srgbClr val="FFCC99"/>
          </a:solidFill>
          <a:ln cap="sq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</a:t>
            </a:r>
            <a:endParaRPr/>
          </a:p>
        </p:txBody>
      </p:sp>
      <p:sp>
        <p:nvSpPr>
          <p:cNvPr id="493" name="Google Shape;493;p7"/>
          <p:cNvSpPr txBox="1"/>
          <p:nvPr/>
        </p:nvSpPr>
        <p:spPr>
          <a:xfrm>
            <a:off x="5256212" y="2468562"/>
            <a:ext cx="881062" cy="9461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"/>
          <p:cNvSpPr txBox="1"/>
          <p:nvPr/>
        </p:nvSpPr>
        <p:spPr>
          <a:xfrm>
            <a:off x="7162800" y="2438400"/>
            <a:ext cx="881062" cy="1014412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"/>
          <p:cNvSpPr txBox="1"/>
          <p:nvPr/>
        </p:nvSpPr>
        <p:spPr>
          <a:xfrm>
            <a:off x="88900" y="2057400"/>
            <a:ext cx="6477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hình chữ nhật KHPQ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6,5 + 3,5 = 10(m)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KHPQ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 x 4,2 = 42(m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hai hình vuông AKMD và HBCN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3,5 x 3,5 x 2 = 25,5 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mảnh đất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42 + 24,5 = 66,5(m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0" i="0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66,5 m</a:t>
            </a:r>
            <a:r>
              <a:rPr b="0" baseline="30000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496" name="Google Shape;496;p7"/>
          <p:cNvSpPr txBox="1"/>
          <p:nvPr/>
        </p:nvSpPr>
        <p:spPr>
          <a:xfrm>
            <a:off x="7162800" y="342900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3,5m</a:t>
            </a:r>
            <a:endParaRPr/>
          </a:p>
        </p:txBody>
      </p:sp>
      <p:sp>
        <p:nvSpPr>
          <p:cNvPr id="497" name="Google Shape;497;p7"/>
          <p:cNvSpPr txBox="1"/>
          <p:nvPr/>
        </p:nvSpPr>
        <p:spPr>
          <a:xfrm>
            <a:off x="307975" y="5381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"/>
          <p:cNvSpPr txBox="1"/>
          <p:nvPr/>
        </p:nvSpPr>
        <p:spPr>
          <a:xfrm>
            <a:off x="5029200" y="1781175"/>
            <a:ext cx="1752600" cy="25622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8"/>
          <p:cNvGrpSpPr/>
          <p:nvPr/>
        </p:nvGrpSpPr>
        <p:grpSpPr>
          <a:xfrm>
            <a:off x="3779043" y="1760537"/>
            <a:ext cx="4237037" cy="2614612"/>
            <a:chOff x="2765" y="1094"/>
            <a:chExt cx="2669" cy="1647"/>
          </a:xfrm>
        </p:grpSpPr>
        <p:cxnSp>
          <p:nvCxnSpPr>
            <p:cNvPr id="505" name="Google Shape;505;p8"/>
            <p:cNvCxnSpPr/>
            <p:nvPr/>
          </p:nvCxnSpPr>
          <p:spPr>
            <a:xfrm>
              <a:off x="5429" y="2162"/>
              <a:ext cx="0" cy="57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6" name="Google Shape;506;p8"/>
            <p:cNvCxnSpPr/>
            <p:nvPr/>
          </p:nvCxnSpPr>
          <p:spPr>
            <a:xfrm>
              <a:off x="5034" y="1765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7" name="Google Shape;507;p8"/>
            <p:cNvCxnSpPr/>
            <p:nvPr/>
          </p:nvCxnSpPr>
          <p:spPr>
            <a:xfrm>
              <a:off x="4645" y="1094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8" name="Google Shape;508;p8"/>
            <p:cNvCxnSpPr/>
            <p:nvPr/>
          </p:nvCxnSpPr>
          <p:spPr>
            <a:xfrm>
              <a:off x="3720" y="168"/>
              <a:ext cx="0" cy="18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9" name="Google Shape;509;p8"/>
            <p:cNvCxnSpPr/>
            <p:nvPr/>
          </p:nvCxnSpPr>
          <p:spPr>
            <a:xfrm rot="10800000">
              <a:off x="2771" y="1098"/>
              <a:ext cx="0" cy="57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0" name="Google Shape;510;p8"/>
            <p:cNvCxnSpPr/>
            <p:nvPr/>
          </p:nvCxnSpPr>
          <p:spPr>
            <a:xfrm rot="10800000">
              <a:off x="3164" y="1271"/>
              <a:ext cx="0" cy="79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1" name="Google Shape;511;p8"/>
            <p:cNvCxnSpPr/>
            <p:nvPr/>
          </p:nvCxnSpPr>
          <p:spPr>
            <a:xfrm rot="10800000">
              <a:off x="3556" y="1670"/>
              <a:ext cx="0" cy="1071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2" name="Google Shape;512;p8"/>
            <p:cNvCxnSpPr/>
            <p:nvPr/>
          </p:nvCxnSpPr>
          <p:spPr>
            <a:xfrm rot="10800000">
              <a:off x="4481" y="1796"/>
              <a:ext cx="0" cy="18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513" name="Google Shape;513;p8"/>
          <p:cNvCxnSpPr/>
          <p:nvPr/>
        </p:nvCxnSpPr>
        <p:spPr>
          <a:xfrm>
            <a:off x="6761162" y="3432175"/>
            <a:ext cx="0" cy="914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4" name="Google Shape;514;p8"/>
          <p:cNvCxnSpPr/>
          <p:nvPr/>
        </p:nvCxnSpPr>
        <p:spPr>
          <a:xfrm rot="10800000">
            <a:off x="5032375" y="1785937"/>
            <a:ext cx="0" cy="914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5" name="Google Shape;515;p8"/>
          <p:cNvSpPr txBox="1"/>
          <p:nvPr/>
        </p:nvSpPr>
        <p:spPr>
          <a:xfrm>
            <a:off x="4800600" y="131921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16" name="Google Shape;516;p8"/>
          <p:cNvSpPr txBox="1"/>
          <p:nvPr/>
        </p:nvSpPr>
        <p:spPr>
          <a:xfrm>
            <a:off x="6540500" y="136366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17" name="Google Shape;517;p8"/>
          <p:cNvSpPr txBox="1"/>
          <p:nvPr/>
        </p:nvSpPr>
        <p:spPr>
          <a:xfrm>
            <a:off x="6553200" y="4343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18" name="Google Shape;518;p8"/>
          <p:cNvSpPr txBox="1"/>
          <p:nvPr/>
        </p:nvSpPr>
        <p:spPr>
          <a:xfrm>
            <a:off x="4784725" y="4343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519" name="Google Shape;519;p8"/>
          <p:cNvSpPr txBox="1"/>
          <p:nvPr/>
        </p:nvSpPr>
        <p:spPr>
          <a:xfrm>
            <a:off x="5033962" y="2438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20" name="Google Shape;520;p8"/>
          <p:cNvSpPr txBox="1"/>
          <p:nvPr/>
        </p:nvSpPr>
        <p:spPr>
          <a:xfrm>
            <a:off x="6391275" y="319087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521" name="Google Shape;521;p8"/>
          <p:cNvSpPr txBox="1"/>
          <p:nvPr/>
        </p:nvSpPr>
        <p:spPr>
          <a:xfrm>
            <a:off x="7924800" y="308927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522" name="Google Shape;522;p8"/>
          <p:cNvSpPr txBox="1"/>
          <p:nvPr/>
        </p:nvSpPr>
        <p:spPr>
          <a:xfrm>
            <a:off x="7924800" y="42386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523" name="Google Shape;523;p8"/>
          <p:cNvSpPr txBox="1"/>
          <p:nvPr/>
        </p:nvSpPr>
        <p:spPr>
          <a:xfrm>
            <a:off x="3413125" y="25717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24" name="Google Shape;524;p8"/>
          <p:cNvSpPr txBox="1"/>
          <p:nvPr/>
        </p:nvSpPr>
        <p:spPr>
          <a:xfrm>
            <a:off x="3427412" y="1406525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525" name="Google Shape;525;p8"/>
          <p:cNvSpPr txBox="1"/>
          <p:nvPr/>
        </p:nvSpPr>
        <p:spPr>
          <a:xfrm>
            <a:off x="4191000" y="35290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50m</a:t>
            </a:r>
            <a:endParaRPr/>
          </a:p>
        </p:txBody>
      </p:sp>
      <p:sp>
        <p:nvSpPr>
          <p:cNvPr id="526" name="Google Shape;526;p8"/>
          <p:cNvSpPr txBox="1"/>
          <p:nvPr/>
        </p:nvSpPr>
        <p:spPr>
          <a:xfrm>
            <a:off x="3962400" y="26908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40,5m</a:t>
            </a:r>
            <a:endParaRPr/>
          </a:p>
        </p:txBody>
      </p:sp>
      <p:sp>
        <p:nvSpPr>
          <p:cNvPr id="527" name="Google Shape;527;p8"/>
          <p:cNvSpPr txBox="1"/>
          <p:nvPr/>
        </p:nvSpPr>
        <p:spPr>
          <a:xfrm>
            <a:off x="6705600" y="22336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50m</a:t>
            </a:r>
            <a:endParaRPr/>
          </a:p>
        </p:txBody>
      </p:sp>
      <p:sp>
        <p:nvSpPr>
          <p:cNvPr id="528" name="Google Shape;528;p8"/>
          <p:cNvSpPr txBox="1"/>
          <p:nvPr/>
        </p:nvSpPr>
        <p:spPr>
          <a:xfrm>
            <a:off x="6934200" y="2995612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40,5m</a:t>
            </a:r>
            <a:endParaRPr/>
          </a:p>
        </p:txBody>
      </p:sp>
      <p:sp>
        <p:nvSpPr>
          <p:cNvPr id="529" name="Google Shape;529;p8"/>
          <p:cNvSpPr txBox="1"/>
          <p:nvPr/>
        </p:nvSpPr>
        <p:spPr>
          <a:xfrm>
            <a:off x="5797550" y="4705350"/>
            <a:ext cx="1898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100,5m</a:t>
            </a:r>
            <a:endParaRPr/>
          </a:p>
        </p:txBody>
      </p:sp>
      <p:sp>
        <p:nvSpPr>
          <p:cNvPr id="530" name="Google Shape;530;p8"/>
          <p:cNvSpPr txBox="1"/>
          <p:nvPr/>
        </p:nvSpPr>
        <p:spPr>
          <a:xfrm>
            <a:off x="7937500" y="3689350"/>
            <a:ext cx="106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30m</a:t>
            </a:r>
            <a:endParaRPr/>
          </a:p>
        </p:txBody>
      </p:sp>
      <p:sp>
        <p:nvSpPr>
          <p:cNvPr id="531" name="Google Shape;531;p8"/>
          <p:cNvSpPr/>
          <p:nvPr/>
        </p:nvSpPr>
        <p:spPr>
          <a:xfrm>
            <a:off x="74612" y="1905000"/>
            <a:ext cx="3352800" cy="533400"/>
          </a:xfrm>
          <a:prstGeom prst="star32">
            <a:avLst>
              <a:gd fmla="val 37500" name="adj"/>
            </a:avLst>
          </a:prstGeom>
          <a:solidFill>
            <a:srgbClr val="00FF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</a:t>
            </a:r>
            <a:endParaRPr/>
          </a:p>
        </p:txBody>
      </p:sp>
      <p:sp>
        <p:nvSpPr>
          <p:cNvPr id="532" name="Google Shape;532;p8"/>
          <p:cNvSpPr txBox="1"/>
          <p:nvPr/>
        </p:nvSpPr>
        <p:spPr>
          <a:xfrm>
            <a:off x="3811587" y="1789112"/>
            <a:ext cx="1201737" cy="8731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"/>
          <p:cNvSpPr txBox="1"/>
          <p:nvPr/>
        </p:nvSpPr>
        <p:spPr>
          <a:xfrm>
            <a:off x="6789737" y="3470275"/>
            <a:ext cx="1201737" cy="8731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"/>
          <p:cNvSpPr txBox="1"/>
          <p:nvPr/>
        </p:nvSpPr>
        <p:spPr>
          <a:xfrm>
            <a:off x="307975" y="538162"/>
            <a:ext cx="8229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 VỀ TÍNH DIỆN TÍCH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Tahoma"/>
              <a:buNone/>
            </a:pPr>
            <a:r>
              <a:rPr b="0" i="0" lang="en-US" sz="1800" u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                          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FF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9"/>
          <p:cNvSpPr txBox="1"/>
          <p:nvPr/>
        </p:nvSpPr>
        <p:spPr>
          <a:xfrm>
            <a:off x="0" y="304800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9"/>
          <p:cNvSpPr txBox="1"/>
          <p:nvPr/>
        </p:nvSpPr>
        <p:spPr>
          <a:xfrm>
            <a:off x="2438400" y="228600"/>
            <a:ext cx="6705600" cy="644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dài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50 + 30 = 80(m)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Chiều rộng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100,5 - 40,5 = 60(m)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hình chữ nhật ABCD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80 x 60 = 4800(m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hai hình chữ nhật MAIN và KDQC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40,5 x 30 x 2 = 2430 (m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khu đất là: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4800 + 2430 = 7230 (m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Times New Roman"/>
              <a:buNone/>
            </a:pP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0" i="0" lang="en-US" sz="2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số</a:t>
            </a:r>
            <a:r>
              <a:rPr b="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7230m</a:t>
            </a:r>
            <a:r>
              <a:rPr b="0" baseline="30000" i="0" lang="en-US" sz="26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542" name="Google Shape;542;p9"/>
          <p:cNvSpPr/>
          <p:nvPr/>
        </p:nvSpPr>
        <p:spPr>
          <a:xfrm>
            <a:off x="304800" y="0"/>
            <a:ext cx="2362200" cy="1295400"/>
          </a:xfrm>
          <a:prstGeom prst="star32">
            <a:avLst>
              <a:gd fmla="val 37500" name="adj"/>
            </a:avLst>
          </a:prstGeom>
          <a:solidFill>
            <a:srgbClr val="00FF00"/>
          </a:solidFill>
          <a:ln>
            <a:noFill/>
          </a:ln>
          <a:effectLst>
            <a:outerShdw blurRad="63500" kx="2453608" sy="50000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/>
          </a:p>
        </p:txBody>
      </p:sp>
      <p:sp>
        <p:nvSpPr>
          <p:cNvPr id="543" name="Google Shape;543;p9"/>
          <p:cNvSpPr txBox="1"/>
          <p:nvPr/>
        </p:nvSpPr>
        <p:spPr>
          <a:xfrm>
            <a:off x="228600" y="1752600"/>
            <a:ext cx="1905000" cy="762000"/>
          </a:xfrm>
          <a:prstGeom prst="rect">
            <a:avLst/>
          </a:prstGeom>
          <a:solidFill>
            <a:srgbClr val="00FF00"/>
          </a:solidFill>
          <a:ln cap="sq" cmpd="sng" w="12700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Cách1</a:t>
            </a:r>
            <a:endParaRPr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xmlns:r="http://schemas.openxmlformats.org/officeDocument/2006/relationships" name="3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6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2011-01-02T13:06:25Z</dcterms:created>
  <dc:creator>XuanNguyen</dc:creator>
</cp:coreProperties>
</file>