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8" roundtripDataSignature="AMtx7mi7VMirg4VPphTkHDcqVQqYBnomP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customschemas.google.com/relationships/presentationmetadata" Target="meta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 name="Google Shape;24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8" name="Google Shape;39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723"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723"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723"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723"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723"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723"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723"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723"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723"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33"/>
          <p:cNvSpPr txBox="1"/>
          <p:nvPr>
            <p:ph type="title"/>
          </p:nvPr>
        </p:nvSpPr>
        <p:spPr>
          <a:xfrm>
            <a:off x="2389554"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62"/>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3"/>
          <p:cNvSpPr/>
          <p:nvPr>
            <p:ph idx="2" type="pic"/>
          </p:nvPr>
        </p:nvSpPr>
        <p:spPr>
          <a:xfrm>
            <a:off x="2389554" y="612775"/>
            <a:ext cx="7315200" cy="4114800"/>
          </a:xfrm>
          <a:prstGeom prst="rect">
            <a:avLst/>
          </a:prstGeom>
          <a:noFill/>
          <a:ln>
            <a:noFill/>
          </a:ln>
        </p:spPr>
      </p:sp>
      <p:sp>
        <p:nvSpPr>
          <p:cNvPr id="74" name="Google Shape;74;p33"/>
          <p:cNvSpPr txBox="1"/>
          <p:nvPr>
            <p:ph idx="1" type="body"/>
          </p:nvPr>
        </p:nvSpPr>
        <p:spPr>
          <a:xfrm>
            <a:off x="2389554"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345"/>
              </a:spcBef>
              <a:spcAft>
                <a:spcPts val="0"/>
              </a:spcAft>
              <a:buClr>
                <a:schemeClr val="dk1"/>
              </a:buClr>
              <a:buSzPts val="1723"/>
              <a:buFont typeface="Arial"/>
              <a:buNone/>
              <a:defRPr sz="1723"/>
            </a:lvl1pPr>
            <a:lvl2pPr indent="-228600" lvl="1" marL="914400" algn="l">
              <a:spcBef>
                <a:spcPts val="295"/>
              </a:spcBef>
              <a:spcAft>
                <a:spcPts val="0"/>
              </a:spcAft>
              <a:buClr>
                <a:schemeClr val="dk1"/>
              </a:buClr>
              <a:buSzPts val="1477"/>
              <a:buFont typeface="Arial"/>
              <a:buNone/>
              <a:defRPr sz="1477"/>
            </a:lvl2pPr>
            <a:lvl3pPr indent="-228600" lvl="2" marL="1371600" algn="l">
              <a:spcBef>
                <a:spcPts val="246"/>
              </a:spcBef>
              <a:spcAft>
                <a:spcPts val="0"/>
              </a:spcAft>
              <a:buClr>
                <a:schemeClr val="dk1"/>
              </a:buClr>
              <a:buSzPts val="1231"/>
              <a:buFont typeface="Arial"/>
              <a:buNone/>
              <a:defRPr sz="1231"/>
            </a:lvl3pPr>
            <a:lvl4pPr indent="-228600" lvl="3" marL="1828800" algn="l">
              <a:spcBef>
                <a:spcPts val="222"/>
              </a:spcBef>
              <a:spcAft>
                <a:spcPts val="0"/>
              </a:spcAft>
              <a:buClr>
                <a:schemeClr val="dk1"/>
              </a:buClr>
              <a:buSzPts val="1108"/>
              <a:buFont typeface="Arial"/>
              <a:buNone/>
              <a:defRPr sz="1108"/>
            </a:lvl4pPr>
            <a:lvl5pPr indent="-228600" lvl="4" marL="2286000" algn="l">
              <a:spcBef>
                <a:spcPts val="222"/>
              </a:spcBef>
              <a:spcAft>
                <a:spcPts val="0"/>
              </a:spcAft>
              <a:buClr>
                <a:schemeClr val="dk1"/>
              </a:buClr>
              <a:buSzPts val="1108"/>
              <a:buFont typeface="Arial"/>
              <a:buNone/>
              <a:defRPr sz="1108"/>
            </a:lvl5pPr>
            <a:lvl6pPr indent="-228600" lvl="5" marL="2743200" algn="l">
              <a:spcBef>
                <a:spcPts val="222"/>
              </a:spcBef>
              <a:spcAft>
                <a:spcPts val="0"/>
              </a:spcAft>
              <a:buClr>
                <a:schemeClr val="dk1"/>
              </a:buClr>
              <a:buSzPts val="1108"/>
              <a:buFont typeface="Arial"/>
              <a:buNone/>
              <a:defRPr sz="1108"/>
            </a:lvl6pPr>
            <a:lvl7pPr indent="-228600" lvl="6" marL="3200400" algn="l">
              <a:spcBef>
                <a:spcPts val="222"/>
              </a:spcBef>
              <a:spcAft>
                <a:spcPts val="0"/>
              </a:spcAft>
              <a:buClr>
                <a:schemeClr val="dk1"/>
              </a:buClr>
              <a:buSzPts val="1108"/>
              <a:buFont typeface="Arial"/>
              <a:buNone/>
              <a:defRPr sz="1108"/>
            </a:lvl7pPr>
            <a:lvl8pPr indent="-228600" lvl="7" marL="3657600" algn="l">
              <a:spcBef>
                <a:spcPts val="222"/>
              </a:spcBef>
              <a:spcAft>
                <a:spcPts val="0"/>
              </a:spcAft>
              <a:buClr>
                <a:schemeClr val="dk1"/>
              </a:buClr>
              <a:buSzPts val="1108"/>
              <a:buFont typeface="Arial"/>
              <a:buNone/>
              <a:defRPr sz="1108"/>
            </a:lvl8pPr>
            <a:lvl9pPr indent="-228600" lvl="8" marL="4114800" algn="l">
              <a:spcBef>
                <a:spcPts val="222"/>
              </a:spcBef>
              <a:spcAft>
                <a:spcPts val="0"/>
              </a:spcAft>
              <a:buClr>
                <a:schemeClr val="dk1"/>
              </a:buClr>
              <a:buSzPts val="1108"/>
              <a:buFont typeface="Arial"/>
              <a:buNone/>
              <a:defRPr sz="1108"/>
            </a:lvl9pPr>
          </a:lstStyle>
          <a:p/>
        </p:txBody>
      </p:sp>
      <p:sp>
        <p:nvSpPr>
          <p:cNvPr id="75" name="Google Shape;75;p3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3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4"/>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34"/>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4"/>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4"/>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35"/>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6" name="Google Shape;86;p35"/>
          <p:cNvSpPr txBox="1"/>
          <p:nvPr>
            <p:ph idx="1" type="body"/>
          </p:nvPr>
        </p:nvSpPr>
        <p:spPr>
          <a:xfrm rot="5400000">
            <a:off x="1704853" y="-820614"/>
            <a:ext cx="5851525" cy="8042031"/>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7" name="Google Shape;87;p3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3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2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25"/>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25"/>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5"/>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5"/>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b="0" i="0" sz="1723" u="none" cap="none" strike="noStrike">
                <a:solidFill>
                  <a:schemeClr val="dk1"/>
                </a:solidFill>
                <a:latin typeface="Arial"/>
                <a:ea typeface="Arial"/>
                <a:cs typeface="Arial"/>
                <a:sym typeface="Arial"/>
              </a:defRPr>
            </a:lvl1pPr>
            <a:lvl2pPr indent="0" lvl="1" marL="0" algn="r">
              <a:spcBef>
                <a:spcPts val="0"/>
              </a:spcBef>
              <a:spcAft>
                <a:spcPts val="0"/>
              </a:spcAft>
              <a:buNone/>
              <a:defRPr b="0" i="0" sz="1723" u="none" cap="none" strike="noStrike">
                <a:solidFill>
                  <a:schemeClr val="dk1"/>
                </a:solidFill>
                <a:latin typeface="Arial"/>
                <a:ea typeface="Arial"/>
                <a:cs typeface="Arial"/>
                <a:sym typeface="Arial"/>
              </a:defRPr>
            </a:lvl2pPr>
            <a:lvl3pPr indent="0" lvl="2" marL="0" algn="r">
              <a:spcBef>
                <a:spcPts val="0"/>
              </a:spcBef>
              <a:spcAft>
                <a:spcPts val="0"/>
              </a:spcAft>
              <a:buNone/>
              <a:defRPr b="0" i="0" sz="1723" u="none" cap="none" strike="noStrike">
                <a:solidFill>
                  <a:schemeClr val="dk1"/>
                </a:solidFill>
                <a:latin typeface="Arial"/>
                <a:ea typeface="Arial"/>
                <a:cs typeface="Arial"/>
                <a:sym typeface="Arial"/>
              </a:defRPr>
            </a:lvl3pPr>
            <a:lvl4pPr indent="0" lvl="3" marL="0" algn="r">
              <a:spcBef>
                <a:spcPts val="0"/>
              </a:spcBef>
              <a:spcAft>
                <a:spcPts val="0"/>
              </a:spcAft>
              <a:buNone/>
              <a:defRPr b="0" i="0" sz="1723" u="none" cap="none" strike="noStrike">
                <a:solidFill>
                  <a:schemeClr val="dk1"/>
                </a:solidFill>
                <a:latin typeface="Arial"/>
                <a:ea typeface="Arial"/>
                <a:cs typeface="Arial"/>
                <a:sym typeface="Arial"/>
              </a:defRPr>
            </a:lvl4pPr>
            <a:lvl5pPr indent="0" lvl="4" marL="0" algn="r">
              <a:spcBef>
                <a:spcPts val="0"/>
              </a:spcBef>
              <a:spcAft>
                <a:spcPts val="0"/>
              </a:spcAft>
              <a:buNone/>
              <a:defRPr b="0" i="0" sz="1723" u="none" cap="none" strike="noStrike">
                <a:solidFill>
                  <a:schemeClr val="dk1"/>
                </a:solidFill>
                <a:latin typeface="Arial"/>
                <a:ea typeface="Arial"/>
                <a:cs typeface="Arial"/>
                <a:sym typeface="Arial"/>
              </a:defRPr>
            </a:lvl5pPr>
            <a:lvl6pPr indent="0" lvl="5" marL="0" algn="r">
              <a:spcBef>
                <a:spcPts val="0"/>
              </a:spcBef>
              <a:spcAft>
                <a:spcPts val="0"/>
              </a:spcAft>
              <a:buNone/>
              <a:defRPr b="0" i="0" sz="1723" u="none" cap="none" strike="noStrike">
                <a:solidFill>
                  <a:schemeClr val="dk1"/>
                </a:solidFill>
                <a:latin typeface="Arial"/>
                <a:ea typeface="Arial"/>
                <a:cs typeface="Arial"/>
                <a:sym typeface="Arial"/>
              </a:defRPr>
            </a:lvl6pPr>
            <a:lvl7pPr indent="0" lvl="6" marL="0" algn="r">
              <a:spcBef>
                <a:spcPts val="0"/>
              </a:spcBef>
              <a:spcAft>
                <a:spcPts val="0"/>
              </a:spcAft>
              <a:buNone/>
              <a:defRPr b="0" i="0" sz="1723" u="none" cap="none" strike="noStrike">
                <a:solidFill>
                  <a:schemeClr val="dk1"/>
                </a:solidFill>
                <a:latin typeface="Arial"/>
                <a:ea typeface="Arial"/>
                <a:cs typeface="Arial"/>
                <a:sym typeface="Arial"/>
              </a:defRPr>
            </a:lvl7pPr>
            <a:lvl8pPr indent="0" lvl="7" marL="0" algn="r">
              <a:spcBef>
                <a:spcPts val="0"/>
              </a:spcBef>
              <a:spcAft>
                <a:spcPts val="0"/>
              </a:spcAft>
              <a:buNone/>
              <a:defRPr b="0" i="0" sz="1723" u="none" cap="none" strike="noStrike">
                <a:solidFill>
                  <a:schemeClr val="dk1"/>
                </a:solidFill>
                <a:latin typeface="Arial"/>
                <a:ea typeface="Arial"/>
                <a:cs typeface="Arial"/>
                <a:sym typeface="Arial"/>
              </a:defRPr>
            </a:lvl8pPr>
            <a:lvl9pPr indent="0" lvl="8" marL="0" algn="r">
              <a:spcBef>
                <a:spcPts val="0"/>
              </a:spcBef>
              <a:spcAft>
                <a:spcPts val="0"/>
              </a:spcAft>
              <a:buNone/>
              <a:defRPr b="0" i="0" sz="1723"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5" name="Shape 25"/>
        <p:cNvGrpSpPr/>
        <p:nvPr/>
      </p:nvGrpSpPr>
      <p:grpSpPr>
        <a:xfrm>
          <a:off x="0" y="0"/>
          <a:ext cx="0" cy="0"/>
          <a:chOff x="0" y="0"/>
          <a:chExt cx="0" cy="0"/>
        </a:xfrm>
      </p:grpSpPr>
      <p:sp>
        <p:nvSpPr>
          <p:cNvPr id="26" name="Google Shape;26;p26"/>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6"/>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6"/>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9" name="Google Shape;29;p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0" name="Google Shape;30;p26"/>
          <p:cNvSpPr txBox="1"/>
          <p:nvPr>
            <p:ph idx="1" type="body"/>
          </p:nvPr>
        </p:nvSpPr>
        <p:spPr>
          <a:xfrm>
            <a:off x="1524000" y="731520"/>
            <a:ext cx="8534400" cy="347472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27"/>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27"/>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788"/>
              </a:spcBef>
              <a:spcAft>
                <a:spcPts val="0"/>
              </a:spcAft>
              <a:buClr>
                <a:schemeClr val="dk1"/>
              </a:buClr>
              <a:buSzPts val="3939"/>
              <a:buFont typeface="Arial"/>
              <a:buNone/>
              <a:defRPr/>
            </a:lvl1pPr>
            <a:lvl2pPr lvl="1" algn="ctr">
              <a:spcBef>
                <a:spcPts val="689"/>
              </a:spcBef>
              <a:spcAft>
                <a:spcPts val="0"/>
              </a:spcAft>
              <a:buClr>
                <a:schemeClr val="dk1"/>
              </a:buClr>
              <a:buSzPts val="3446"/>
              <a:buFont typeface="Arial"/>
              <a:buNone/>
              <a:defRPr/>
            </a:lvl2pPr>
            <a:lvl3pPr lvl="2" algn="ctr">
              <a:spcBef>
                <a:spcPts val="591"/>
              </a:spcBef>
              <a:spcAft>
                <a:spcPts val="0"/>
              </a:spcAft>
              <a:buClr>
                <a:schemeClr val="dk1"/>
              </a:buClr>
              <a:buSzPts val="2954"/>
              <a:buFont typeface="Arial"/>
              <a:buNone/>
              <a:defRPr/>
            </a:lvl3pPr>
            <a:lvl4pPr lvl="3" algn="ctr">
              <a:spcBef>
                <a:spcPts val="492"/>
              </a:spcBef>
              <a:spcAft>
                <a:spcPts val="0"/>
              </a:spcAft>
              <a:buClr>
                <a:schemeClr val="dk1"/>
              </a:buClr>
              <a:buSzPts val="2462"/>
              <a:buFont typeface="Arial"/>
              <a:buNone/>
              <a:defRPr/>
            </a:lvl4pPr>
            <a:lvl5pPr lvl="4" algn="ctr">
              <a:spcBef>
                <a:spcPts val="492"/>
              </a:spcBef>
              <a:spcAft>
                <a:spcPts val="0"/>
              </a:spcAft>
              <a:buClr>
                <a:schemeClr val="dk1"/>
              </a:buClr>
              <a:buSzPts val="2462"/>
              <a:buFont typeface="Arial"/>
              <a:buNone/>
              <a:defRPr/>
            </a:lvl5pPr>
            <a:lvl6pPr lvl="5" algn="ctr">
              <a:spcBef>
                <a:spcPts val="492"/>
              </a:spcBef>
              <a:spcAft>
                <a:spcPts val="0"/>
              </a:spcAft>
              <a:buClr>
                <a:schemeClr val="dk1"/>
              </a:buClr>
              <a:buSzPts val="2462"/>
              <a:buFont typeface="Arial"/>
              <a:buNone/>
              <a:defRPr/>
            </a:lvl6pPr>
            <a:lvl7pPr lvl="6" algn="ctr">
              <a:spcBef>
                <a:spcPts val="492"/>
              </a:spcBef>
              <a:spcAft>
                <a:spcPts val="0"/>
              </a:spcAft>
              <a:buClr>
                <a:schemeClr val="dk1"/>
              </a:buClr>
              <a:buSzPts val="2462"/>
              <a:buFont typeface="Arial"/>
              <a:buNone/>
              <a:defRPr/>
            </a:lvl7pPr>
            <a:lvl8pPr lvl="7" algn="ctr">
              <a:spcBef>
                <a:spcPts val="492"/>
              </a:spcBef>
              <a:spcAft>
                <a:spcPts val="0"/>
              </a:spcAft>
              <a:buClr>
                <a:schemeClr val="dk1"/>
              </a:buClr>
              <a:buSzPts val="2462"/>
              <a:buFont typeface="Arial"/>
              <a:buNone/>
              <a:defRPr/>
            </a:lvl8pPr>
            <a:lvl9pPr lvl="8" algn="ctr">
              <a:spcBef>
                <a:spcPts val="492"/>
              </a:spcBef>
              <a:spcAft>
                <a:spcPts val="0"/>
              </a:spcAft>
              <a:buClr>
                <a:schemeClr val="dk1"/>
              </a:buClr>
              <a:buSzPts val="2462"/>
              <a:buFont typeface="Arial"/>
              <a:buNone/>
              <a:defRPr/>
            </a:lvl9pPr>
          </a:lstStyle>
          <a:p/>
        </p:txBody>
      </p:sp>
      <p:sp>
        <p:nvSpPr>
          <p:cNvPr id="34" name="Google Shape;34;p27"/>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7"/>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7"/>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 name="Shape 37"/>
        <p:cNvGrpSpPr/>
        <p:nvPr/>
      </p:nvGrpSpPr>
      <p:grpSpPr>
        <a:xfrm>
          <a:off x="0" y="0"/>
          <a:ext cx="0" cy="0"/>
          <a:chOff x="0" y="0"/>
          <a:chExt cx="0" cy="0"/>
        </a:xfrm>
      </p:grpSpPr>
      <p:sp>
        <p:nvSpPr>
          <p:cNvPr id="38" name="Google Shape;38;p28"/>
          <p:cNvSpPr txBox="1"/>
          <p:nvPr>
            <p:ph type="title"/>
          </p:nvPr>
        </p:nvSpPr>
        <p:spPr>
          <a:xfrm>
            <a:off x="963247"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923"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9" name="Google Shape;39;p28"/>
          <p:cNvSpPr txBox="1"/>
          <p:nvPr>
            <p:ph idx="1" type="body"/>
          </p:nvPr>
        </p:nvSpPr>
        <p:spPr>
          <a:xfrm>
            <a:off x="963247"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92"/>
              </a:spcBef>
              <a:spcAft>
                <a:spcPts val="0"/>
              </a:spcAft>
              <a:buClr>
                <a:schemeClr val="dk1"/>
              </a:buClr>
              <a:buSzPts val="2462"/>
              <a:buFont typeface="Arial"/>
              <a:buNone/>
              <a:defRPr sz="2462"/>
            </a:lvl1pPr>
            <a:lvl2pPr indent="-228600" lvl="1" marL="914400" algn="l">
              <a:spcBef>
                <a:spcPts val="443"/>
              </a:spcBef>
              <a:spcAft>
                <a:spcPts val="0"/>
              </a:spcAft>
              <a:buClr>
                <a:schemeClr val="dk1"/>
              </a:buClr>
              <a:buSzPts val="2215"/>
              <a:buFont typeface="Arial"/>
              <a:buNone/>
              <a:defRPr sz="2215"/>
            </a:lvl2pPr>
            <a:lvl3pPr indent="-228600" lvl="2" marL="1371600" algn="l">
              <a:spcBef>
                <a:spcPts val="394"/>
              </a:spcBef>
              <a:spcAft>
                <a:spcPts val="0"/>
              </a:spcAft>
              <a:buClr>
                <a:schemeClr val="dk1"/>
              </a:buClr>
              <a:buSzPts val="1969"/>
              <a:buFont typeface="Arial"/>
              <a:buNone/>
              <a:defRPr sz="1969"/>
            </a:lvl3pPr>
            <a:lvl4pPr indent="-228600" lvl="3" marL="1828800" algn="l">
              <a:spcBef>
                <a:spcPts val="345"/>
              </a:spcBef>
              <a:spcAft>
                <a:spcPts val="0"/>
              </a:spcAft>
              <a:buClr>
                <a:schemeClr val="dk1"/>
              </a:buClr>
              <a:buSzPts val="1723"/>
              <a:buFont typeface="Arial"/>
              <a:buNone/>
              <a:defRPr sz="1723"/>
            </a:lvl4pPr>
            <a:lvl5pPr indent="-228600" lvl="4" marL="2286000" algn="l">
              <a:spcBef>
                <a:spcPts val="345"/>
              </a:spcBef>
              <a:spcAft>
                <a:spcPts val="0"/>
              </a:spcAft>
              <a:buClr>
                <a:schemeClr val="dk1"/>
              </a:buClr>
              <a:buSzPts val="1723"/>
              <a:buFont typeface="Arial"/>
              <a:buNone/>
              <a:defRPr sz="1723"/>
            </a:lvl5pPr>
            <a:lvl6pPr indent="-228600" lvl="5" marL="2743200" algn="l">
              <a:spcBef>
                <a:spcPts val="345"/>
              </a:spcBef>
              <a:spcAft>
                <a:spcPts val="0"/>
              </a:spcAft>
              <a:buClr>
                <a:schemeClr val="dk1"/>
              </a:buClr>
              <a:buSzPts val="1723"/>
              <a:buFont typeface="Arial"/>
              <a:buNone/>
              <a:defRPr sz="1723"/>
            </a:lvl6pPr>
            <a:lvl7pPr indent="-228600" lvl="6" marL="3200400" algn="l">
              <a:spcBef>
                <a:spcPts val="345"/>
              </a:spcBef>
              <a:spcAft>
                <a:spcPts val="0"/>
              </a:spcAft>
              <a:buClr>
                <a:schemeClr val="dk1"/>
              </a:buClr>
              <a:buSzPts val="1723"/>
              <a:buFont typeface="Arial"/>
              <a:buNone/>
              <a:defRPr sz="1723"/>
            </a:lvl7pPr>
            <a:lvl8pPr indent="-228600" lvl="7" marL="3657600" algn="l">
              <a:spcBef>
                <a:spcPts val="345"/>
              </a:spcBef>
              <a:spcAft>
                <a:spcPts val="0"/>
              </a:spcAft>
              <a:buClr>
                <a:schemeClr val="dk1"/>
              </a:buClr>
              <a:buSzPts val="1723"/>
              <a:buFont typeface="Arial"/>
              <a:buNone/>
              <a:defRPr sz="1723"/>
            </a:lvl8pPr>
            <a:lvl9pPr indent="-228600" lvl="8" marL="4114800" algn="l">
              <a:spcBef>
                <a:spcPts val="345"/>
              </a:spcBef>
              <a:spcAft>
                <a:spcPts val="0"/>
              </a:spcAft>
              <a:buClr>
                <a:schemeClr val="dk1"/>
              </a:buClr>
              <a:buSzPts val="1723"/>
              <a:buFont typeface="Arial"/>
              <a:buNone/>
              <a:defRPr sz="1723"/>
            </a:lvl9pPr>
          </a:lstStyle>
          <a:p/>
        </p:txBody>
      </p:sp>
      <p:sp>
        <p:nvSpPr>
          <p:cNvPr id="40" name="Google Shape;40;p28"/>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8"/>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8"/>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2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5" name="Google Shape;45;p29"/>
          <p:cNvSpPr txBox="1"/>
          <p:nvPr>
            <p:ph idx="1" type="body"/>
          </p:nvPr>
        </p:nvSpPr>
        <p:spPr>
          <a:xfrm>
            <a:off x="609600" y="1600201"/>
            <a:ext cx="5392615" cy="4525963"/>
          </a:xfrm>
          <a:prstGeom prst="rect">
            <a:avLst/>
          </a:prstGeom>
          <a:noFill/>
          <a:ln>
            <a:noFill/>
          </a:ln>
        </p:spPr>
        <p:txBody>
          <a:bodyPr anchorCtr="0" anchor="t" bIns="45700" lIns="91425" spcFirstLastPara="1" rIns="91425" wrap="square" tIns="45700">
            <a:noAutofit/>
          </a:bodyPr>
          <a:lstStyle>
            <a:lvl1pPr indent="-447421" lvl="0" marL="457200" algn="l">
              <a:spcBef>
                <a:spcPts val="689"/>
              </a:spcBef>
              <a:spcAft>
                <a:spcPts val="0"/>
              </a:spcAft>
              <a:buClr>
                <a:schemeClr val="dk1"/>
              </a:buClr>
              <a:buSzPts val="3446"/>
              <a:buFont typeface="Arial"/>
              <a:buChar char="•"/>
              <a:defRPr sz="3446"/>
            </a:lvl1pPr>
            <a:lvl2pPr indent="-416179" lvl="1" marL="914400" algn="l">
              <a:spcBef>
                <a:spcPts val="591"/>
              </a:spcBef>
              <a:spcAft>
                <a:spcPts val="0"/>
              </a:spcAft>
              <a:buClr>
                <a:schemeClr val="dk1"/>
              </a:buClr>
              <a:buSzPts val="2954"/>
              <a:buFont typeface="Arial"/>
              <a:buChar char="–"/>
              <a:defRPr sz="2954"/>
            </a:lvl2pPr>
            <a:lvl3pPr indent="-384936" lvl="2" marL="1371600" algn="l">
              <a:spcBef>
                <a:spcPts val="492"/>
              </a:spcBef>
              <a:spcAft>
                <a:spcPts val="0"/>
              </a:spcAft>
              <a:buClr>
                <a:schemeClr val="dk1"/>
              </a:buClr>
              <a:buSzPts val="2462"/>
              <a:buFont typeface="Arial"/>
              <a:buChar char="•"/>
              <a:defRPr sz="2462"/>
            </a:lvl3pPr>
            <a:lvl4pPr indent="-369252" lvl="3" marL="1828800" algn="l">
              <a:spcBef>
                <a:spcPts val="443"/>
              </a:spcBef>
              <a:spcAft>
                <a:spcPts val="0"/>
              </a:spcAft>
              <a:buClr>
                <a:schemeClr val="dk1"/>
              </a:buClr>
              <a:buSzPts val="2215"/>
              <a:buFont typeface="Arial"/>
              <a:buChar char="–"/>
              <a:defRPr sz="2215"/>
            </a:lvl4pPr>
            <a:lvl5pPr indent="-369252" lvl="4" marL="2286000" algn="l">
              <a:spcBef>
                <a:spcPts val="443"/>
              </a:spcBef>
              <a:spcAft>
                <a:spcPts val="0"/>
              </a:spcAft>
              <a:buClr>
                <a:schemeClr val="dk1"/>
              </a:buClr>
              <a:buSzPts val="2215"/>
              <a:buFont typeface="Arial"/>
              <a:buChar char="»"/>
              <a:defRPr sz="2215"/>
            </a:lvl5pPr>
            <a:lvl6pPr indent="-369252" lvl="5" marL="2743200" algn="l">
              <a:spcBef>
                <a:spcPts val="443"/>
              </a:spcBef>
              <a:spcAft>
                <a:spcPts val="0"/>
              </a:spcAft>
              <a:buClr>
                <a:schemeClr val="dk1"/>
              </a:buClr>
              <a:buSzPts val="2215"/>
              <a:buFont typeface="Arial"/>
              <a:buChar char="»"/>
              <a:defRPr sz="2215"/>
            </a:lvl6pPr>
            <a:lvl7pPr indent="-369252" lvl="6" marL="3200400" algn="l">
              <a:spcBef>
                <a:spcPts val="443"/>
              </a:spcBef>
              <a:spcAft>
                <a:spcPts val="0"/>
              </a:spcAft>
              <a:buClr>
                <a:schemeClr val="dk1"/>
              </a:buClr>
              <a:buSzPts val="2215"/>
              <a:buFont typeface="Arial"/>
              <a:buChar char="»"/>
              <a:defRPr sz="2215"/>
            </a:lvl7pPr>
            <a:lvl8pPr indent="-369252" lvl="7" marL="3657600" algn="l">
              <a:spcBef>
                <a:spcPts val="443"/>
              </a:spcBef>
              <a:spcAft>
                <a:spcPts val="0"/>
              </a:spcAft>
              <a:buClr>
                <a:schemeClr val="dk1"/>
              </a:buClr>
              <a:buSzPts val="2215"/>
              <a:buFont typeface="Arial"/>
              <a:buChar char="»"/>
              <a:defRPr sz="2215"/>
            </a:lvl8pPr>
            <a:lvl9pPr indent="-369252" lvl="8" marL="4114800" algn="l">
              <a:spcBef>
                <a:spcPts val="443"/>
              </a:spcBef>
              <a:spcAft>
                <a:spcPts val="0"/>
              </a:spcAft>
              <a:buClr>
                <a:schemeClr val="dk1"/>
              </a:buClr>
              <a:buSzPts val="2215"/>
              <a:buFont typeface="Arial"/>
              <a:buChar char="»"/>
              <a:defRPr sz="2215"/>
            </a:lvl9pPr>
          </a:lstStyle>
          <a:p/>
        </p:txBody>
      </p:sp>
      <p:sp>
        <p:nvSpPr>
          <p:cNvPr id="46" name="Google Shape;46;p29"/>
          <p:cNvSpPr txBox="1"/>
          <p:nvPr>
            <p:ph idx="2" type="body"/>
          </p:nvPr>
        </p:nvSpPr>
        <p:spPr>
          <a:xfrm>
            <a:off x="6189785" y="1600201"/>
            <a:ext cx="5392615" cy="4525963"/>
          </a:xfrm>
          <a:prstGeom prst="rect">
            <a:avLst/>
          </a:prstGeom>
          <a:noFill/>
          <a:ln>
            <a:noFill/>
          </a:ln>
        </p:spPr>
        <p:txBody>
          <a:bodyPr anchorCtr="0" anchor="t" bIns="45700" lIns="91425" spcFirstLastPara="1" rIns="91425" wrap="square" tIns="45700">
            <a:noAutofit/>
          </a:bodyPr>
          <a:lstStyle>
            <a:lvl1pPr indent="-447421" lvl="0" marL="457200" algn="l">
              <a:spcBef>
                <a:spcPts val="689"/>
              </a:spcBef>
              <a:spcAft>
                <a:spcPts val="0"/>
              </a:spcAft>
              <a:buClr>
                <a:schemeClr val="dk1"/>
              </a:buClr>
              <a:buSzPts val="3446"/>
              <a:buFont typeface="Arial"/>
              <a:buChar char="•"/>
              <a:defRPr sz="3446"/>
            </a:lvl1pPr>
            <a:lvl2pPr indent="-416179" lvl="1" marL="914400" algn="l">
              <a:spcBef>
                <a:spcPts val="591"/>
              </a:spcBef>
              <a:spcAft>
                <a:spcPts val="0"/>
              </a:spcAft>
              <a:buClr>
                <a:schemeClr val="dk1"/>
              </a:buClr>
              <a:buSzPts val="2954"/>
              <a:buFont typeface="Arial"/>
              <a:buChar char="–"/>
              <a:defRPr sz="2954"/>
            </a:lvl2pPr>
            <a:lvl3pPr indent="-384936" lvl="2" marL="1371600" algn="l">
              <a:spcBef>
                <a:spcPts val="492"/>
              </a:spcBef>
              <a:spcAft>
                <a:spcPts val="0"/>
              </a:spcAft>
              <a:buClr>
                <a:schemeClr val="dk1"/>
              </a:buClr>
              <a:buSzPts val="2462"/>
              <a:buFont typeface="Arial"/>
              <a:buChar char="•"/>
              <a:defRPr sz="2462"/>
            </a:lvl3pPr>
            <a:lvl4pPr indent="-369252" lvl="3" marL="1828800" algn="l">
              <a:spcBef>
                <a:spcPts val="443"/>
              </a:spcBef>
              <a:spcAft>
                <a:spcPts val="0"/>
              </a:spcAft>
              <a:buClr>
                <a:schemeClr val="dk1"/>
              </a:buClr>
              <a:buSzPts val="2215"/>
              <a:buFont typeface="Arial"/>
              <a:buChar char="–"/>
              <a:defRPr sz="2215"/>
            </a:lvl4pPr>
            <a:lvl5pPr indent="-369252" lvl="4" marL="2286000" algn="l">
              <a:spcBef>
                <a:spcPts val="443"/>
              </a:spcBef>
              <a:spcAft>
                <a:spcPts val="0"/>
              </a:spcAft>
              <a:buClr>
                <a:schemeClr val="dk1"/>
              </a:buClr>
              <a:buSzPts val="2215"/>
              <a:buFont typeface="Arial"/>
              <a:buChar char="»"/>
              <a:defRPr sz="2215"/>
            </a:lvl5pPr>
            <a:lvl6pPr indent="-369252" lvl="5" marL="2743200" algn="l">
              <a:spcBef>
                <a:spcPts val="443"/>
              </a:spcBef>
              <a:spcAft>
                <a:spcPts val="0"/>
              </a:spcAft>
              <a:buClr>
                <a:schemeClr val="dk1"/>
              </a:buClr>
              <a:buSzPts val="2215"/>
              <a:buFont typeface="Arial"/>
              <a:buChar char="»"/>
              <a:defRPr sz="2215"/>
            </a:lvl6pPr>
            <a:lvl7pPr indent="-369252" lvl="6" marL="3200400" algn="l">
              <a:spcBef>
                <a:spcPts val="443"/>
              </a:spcBef>
              <a:spcAft>
                <a:spcPts val="0"/>
              </a:spcAft>
              <a:buClr>
                <a:schemeClr val="dk1"/>
              </a:buClr>
              <a:buSzPts val="2215"/>
              <a:buFont typeface="Arial"/>
              <a:buChar char="»"/>
              <a:defRPr sz="2215"/>
            </a:lvl7pPr>
            <a:lvl8pPr indent="-369252" lvl="7" marL="3657600" algn="l">
              <a:spcBef>
                <a:spcPts val="443"/>
              </a:spcBef>
              <a:spcAft>
                <a:spcPts val="0"/>
              </a:spcAft>
              <a:buClr>
                <a:schemeClr val="dk1"/>
              </a:buClr>
              <a:buSzPts val="2215"/>
              <a:buFont typeface="Arial"/>
              <a:buChar char="»"/>
              <a:defRPr sz="2215"/>
            </a:lvl8pPr>
            <a:lvl9pPr indent="-369252" lvl="8" marL="4114800" algn="l">
              <a:spcBef>
                <a:spcPts val="443"/>
              </a:spcBef>
              <a:spcAft>
                <a:spcPts val="0"/>
              </a:spcAft>
              <a:buClr>
                <a:schemeClr val="dk1"/>
              </a:buClr>
              <a:buSzPts val="2215"/>
              <a:buFont typeface="Arial"/>
              <a:buChar char="»"/>
              <a:defRPr sz="2215"/>
            </a:lvl9pPr>
          </a:lstStyle>
          <a:p/>
        </p:txBody>
      </p:sp>
      <p:sp>
        <p:nvSpPr>
          <p:cNvPr id="47" name="Google Shape;47;p29"/>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9"/>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30"/>
          <p:cNvSpPr txBox="1"/>
          <p:nvPr>
            <p:ph idx="1" type="body"/>
          </p:nvPr>
        </p:nvSpPr>
        <p:spPr>
          <a:xfrm>
            <a:off x="609600" y="1535113"/>
            <a:ext cx="5386754" cy="639762"/>
          </a:xfrm>
          <a:prstGeom prst="rect">
            <a:avLst/>
          </a:prstGeom>
          <a:noFill/>
          <a:ln>
            <a:noFill/>
          </a:ln>
        </p:spPr>
        <p:txBody>
          <a:bodyPr anchorCtr="0" anchor="b" bIns="45700" lIns="91425" spcFirstLastPara="1" rIns="91425" wrap="square" tIns="45700">
            <a:noAutofit/>
          </a:bodyPr>
          <a:lstStyle>
            <a:lvl1pPr indent="-228600" lvl="0" marL="457200" algn="l">
              <a:spcBef>
                <a:spcPts val="591"/>
              </a:spcBef>
              <a:spcAft>
                <a:spcPts val="0"/>
              </a:spcAft>
              <a:buClr>
                <a:schemeClr val="dk1"/>
              </a:buClr>
              <a:buSzPts val="2954"/>
              <a:buFont typeface="Arial"/>
              <a:buNone/>
              <a:defRPr b="1" sz="2954"/>
            </a:lvl1pPr>
            <a:lvl2pPr indent="-228600" lvl="1" marL="914400" algn="l">
              <a:spcBef>
                <a:spcPts val="492"/>
              </a:spcBef>
              <a:spcAft>
                <a:spcPts val="0"/>
              </a:spcAft>
              <a:buClr>
                <a:schemeClr val="dk1"/>
              </a:buClr>
              <a:buSzPts val="2462"/>
              <a:buFont typeface="Arial"/>
              <a:buNone/>
              <a:defRPr b="1" sz="2462"/>
            </a:lvl2pPr>
            <a:lvl3pPr indent="-228600" lvl="2" marL="1371600" algn="l">
              <a:spcBef>
                <a:spcPts val="443"/>
              </a:spcBef>
              <a:spcAft>
                <a:spcPts val="0"/>
              </a:spcAft>
              <a:buClr>
                <a:schemeClr val="dk1"/>
              </a:buClr>
              <a:buSzPts val="2215"/>
              <a:buFont typeface="Arial"/>
              <a:buNone/>
              <a:defRPr b="1" sz="2215"/>
            </a:lvl3pPr>
            <a:lvl4pPr indent="-228600" lvl="3" marL="1828800" algn="l">
              <a:spcBef>
                <a:spcPts val="394"/>
              </a:spcBef>
              <a:spcAft>
                <a:spcPts val="0"/>
              </a:spcAft>
              <a:buClr>
                <a:schemeClr val="dk1"/>
              </a:buClr>
              <a:buSzPts val="1969"/>
              <a:buFont typeface="Arial"/>
              <a:buNone/>
              <a:defRPr b="1" sz="1969"/>
            </a:lvl4pPr>
            <a:lvl5pPr indent="-228600" lvl="4" marL="2286000" algn="l">
              <a:spcBef>
                <a:spcPts val="394"/>
              </a:spcBef>
              <a:spcAft>
                <a:spcPts val="0"/>
              </a:spcAft>
              <a:buClr>
                <a:schemeClr val="dk1"/>
              </a:buClr>
              <a:buSzPts val="1969"/>
              <a:buFont typeface="Arial"/>
              <a:buNone/>
              <a:defRPr b="1" sz="1969"/>
            </a:lvl5pPr>
            <a:lvl6pPr indent="-228600" lvl="5" marL="2743200" algn="l">
              <a:spcBef>
                <a:spcPts val="394"/>
              </a:spcBef>
              <a:spcAft>
                <a:spcPts val="0"/>
              </a:spcAft>
              <a:buClr>
                <a:schemeClr val="dk1"/>
              </a:buClr>
              <a:buSzPts val="1969"/>
              <a:buFont typeface="Arial"/>
              <a:buNone/>
              <a:defRPr b="1" sz="1969"/>
            </a:lvl6pPr>
            <a:lvl7pPr indent="-228600" lvl="6" marL="3200400" algn="l">
              <a:spcBef>
                <a:spcPts val="394"/>
              </a:spcBef>
              <a:spcAft>
                <a:spcPts val="0"/>
              </a:spcAft>
              <a:buClr>
                <a:schemeClr val="dk1"/>
              </a:buClr>
              <a:buSzPts val="1969"/>
              <a:buFont typeface="Arial"/>
              <a:buNone/>
              <a:defRPr b="1" sz="1969"/>
            </a:lvl7pPr>
            <a:lvl8pPr indent="-228600" lvl="7" marL="3657600" algn="l">
              <a:spcBef>
                <a:spcPts val="394"/>
              </a:spcBef>
              <a:spcAft>
                <a:spcPts val="0"/>
              </a:spcAft>
              <a:buClr>
                <a:schemeClr val="dk1"/>
              </a:buClr>
              <a:buSzPts val="1969"/>
              <a:buFont typeface="Arial"/>
              <a:buNone/>
              <a:defRPr b="1" sz="1969"/>
            </a:lvl8pPr>
            <a:lvl9pPr indent="-228600" lvl="8" marL="4114800" algn="l">
              <a:spcBef>
                <a:spcPts val="394"/>
              </a:spcBef>
              <a:spcAft>
                <a:spcPts val="0"/>
              </a:spcAft>
              <a:buClr>
                <a:schemeClr val="dk1"/>
              </a:buClr>
              <a:buSzPts val="1969"/>
              <a:buFont typeface="Arial"/>
              <a:buNone/>
              <a:defRPr b="1" sz="1969"/>
            </a:lvl9pPr>
          </a:lstStyle>
          <a:p/>
        </p:txBody>
      </p:sp>
      <p:sp>
        <p:nvSpPr>
          <p:cNvPr id="53" name="Google Shape;53;p30"/>
          <p:cNvSpPr txBox="1"/>
          <p:nvPr>
            <p:ph idx="2" type="body"/>
          </p:nvPr>
        </p:nvSpPr>
        <p:spPr>
          <a:xfrm>
            <a:off x="609600" y="2174875"/>
            <a:ext cx="5386754" cy="3951288"/>
          </a:xfrm>
          <a:prstGeom prst="rect">
            <a:avLst/>
          </a:prstGeom>
          <a:noFill/>
          <a:ln>
            <a:noFill/>
          </a:ln>
        </p:spPr>
        <p:txBody>
          <a:bodyPr anchorCtr="0" anchor="t" bIns="45700" lIns="91425" spcFirstLastPara="1" rIns="91425" wrap="square" tIns="45700">
            <a:noAutofit/>
          </a:bodyPr>
          <a:lstStyle>
            <a:lvl1pPr indent="-416179" lvl="0" marL="457200" algn="l">
              <a:spcBef>
                <a:spcPts val="591"/>
              </a:spcBef>
              <a:spcAft>
                <a:spcPts val="0"/>
              </a:spcAft>
              <a:buClr>
                <a:schemeClr val="dk1"/>
              </a:buClr>
              <a:buSzPts val="2954"/>
              <a:buFont typeface="Arial"/>
              <a:buChar char="•"/>
              <a:defRPr sz="2954"/>
            </a:lvl1pPr>
            <a:lvl2pPr indent="-384937" lvl="1" marL="914400" algn="l">
              <a:spcBef>
                <a:spcPts val="492"/>
              </a:spcBef>
              <a:spcAft>
                <a:spcPts val="0"/>
              </a:spcAft>
              <a:buClr>
                <a:schemeClr val="dk1"/>
              </a:buClr>
              <a:buSzPts val="2462"/>
              <a:buFont typeface="Arial"/>
              <a:buChar char="–"/>
              <a:defRPr sz="2462"/>
            </a:lvl2pPr>
            <a:lvl3pPr indent="-369252" lvl="2" marL="1371600" algn="l">
              <a:spcBef>
                <a:spcPts val="443"/>
              </a:spcBef>
              <a:spcAft>
                <a:spcPts val="0"/>
              </a:spcAft>
              <a:buClr>
                <a:schemeClr val="dk1"/>
              </a:buClr>
              <a:buSzPts val="2215"/>
              <a:buFont typeface="Arial"/>
              <a:buChar char="•"/>
              <a:defRPr sz="2215"/>
            </a:lvl3pPr>
            <a:lvl4pPr indent="-353631" lvl="3" marL="1828800" algn="l">
              <a:spcBef>
                <a:spcPts val="394"/>
              </a:spcBef>
              <a:spcAft>
                <a:spcPts val="0"/>
              </a:spcAft>
              <a:buClr>
                <a:schemeClr val="dk1"/>
              </a:buClr>
              <a:buSzPts val="1969"/>
              <a:buFont typeface="Arial"/>
              <a:buChar char="–"/>
              <a:defRPr sz="1969"/>
            </a:lvl4pPr>
            <a:lvl5pPr indent="-353631" lvl="4" marL="2286000" algn="l">
              <a:spcBef>
                <a:spcPts val="394"/>
              </a:spcBef>
              <a:spcAft>
                <a:spcPts val="0"/>
              </a:spcAft>
              <a:buClr>
                <a:schemeClr val="dk1"/>
              </a:buClr>
              <a:buSzPts val="1969"/>
              <a:buFont typeface="Arial"/>
              <a:buChar char="»"/>
              <a:defRPr sz="1969"/>
            </a:lvl5pPr>
            <a:lvl6pPr indent="-353631" lvl="5" marL="2743200" algn="l">
              <a:spcBef>
                <a:spcPts val="394"/>
              </a:spcBef>
              <a:spcAft>
                <a:spcPts val="0"/>
              </a:spcAft>
              <a:buClr>
                <a:schemeClr val="dk1"/>
              </a:buClr>
              <a:buSzPts val="1969"/>
              <a:buFont typeface="Arial"/>
              <a:buChar char="»"/>
              <a:defRPr sz="1969"/>
            </a:lvl6pPr>
            <a:lvl7pPr indent="-353631" lvl="6" marL="3200400" algn="l">
              <a:spcBef>
                <a:spcPts val="394"/>
              </a:spcBef>
              <a:spcAft>
                <a:spcPts val="0"/>
              </a:spcAft>
              <a:buClr>
                <a:schemeClr val="dk1"/>
              </a:buClr>
              <a:buSzPts val="1969"/>
              <a:buFont typeface="Arial"/>
              <a:buChar char="»"/>
              <a:defRPr sz="1969"/>
            </a:lvl7pPr>
            <a:lvl8pPr indent="-353631" lvl="7" marL="3657600" algn="l">
              <a:spcBef>
                <a:spcPts val="394"/>
              </a:spcBef>
              <a:spcAft>
                <a:spcPts val="0"/>
              </a:spcAft>
              <a:buClr>
                <a:schemeClr val="dk1"/>
              </a:buClr>
              <a:buSzPts val="1969"/>
              <a:buFont typeface="Arial"/>
              <a:buChar char="»"/>
              <a:defRPr sz="1969"/>
            </a:lvl8pPr>
            <a:lvl9pPr indent="-353631" lvl="8" marL="4114800" algn="l">
              <a:spcBef>
                <a:spcPts val="394"/>
              </a:spcBef>
              <a:spcAft>
                <a:spcPts val="0"/>
              </a:spcAft>
              <a:buClr>
                <a:schemeClr val="dk1"/>
              </a:buClr>
              <a:buSzPts val="1969"/>
              <a:buFont typeface="Arial"/>
              <a:buChar char="»"/>
              <a:defRPr sz="1969"/>
            </a:lvl9pPr>
          </a:lstStyle>
          <a:p/>
        </p:txBody>
      </p:sp>
      <p:sp>
        <p:nvSpPr>
          <p:cNvPr id="54" name="Google Shape;54;p30"/>
          <p:cNvSpPr txBox="1"/>
          <p:nvPr>
            <p:ph idx="3" type="body"/>
          </p:nvPr>
        </p:nvSpPr>
        <p:spPr>
          <a:xfrm>
            <a:off x="6193693" y="1535113"/>
            <a:ext cx="5388708" cy="639762"/>
          </a:xfrm>
          <a:prstGeom prst="rect">
            <a:avLst/>
          </a:prstGeom>
          <a:noFill/>
          <a:ln>
            <a:noFill/>
          </a:ln>
        </p:spPr>
        <p:txBody>
          <a:bodyPr anchorCtr="0" anchor="b" bIns="45700" lIns="91425" spcFirstLastPara="1" rIns="91425" wrap="square" tIns="45700">
            <a:noAutofit/>
          </a:bodyPr>
          <a:lstStyle>
            <a:lvl1pPr indent="-228600" lvl="0" marL="457200" algn="l">
              <a:spcBef>
                <a:spcPts val="591"/>
              </a:spcBef>
              <a:spcAft>
                <a:spcPts val="0"/>
              </a:spcAft>
              <a:buClr>
                <a:schemeClr val="dk1"/>
              </a:buClr>
              <a:buSzPts val="2954"/>
              <a:buFont typeface="Arial"/>
              <a:buNone/>
              <a:defRPr b="1" sz="2954"/>
            </a:lvl1pPr>
            <a:lvl2pPr indent="-228600" lvl="1" marL="914400" algn="l">
              <a:spcBef>
                <a:spcPts val="492"/>
              </a:spcBef>
              <a:spcAft>
                <a:spcPts val="0"/>
              </a:spcAft>
              <a:buClr>
                <a:schemeClr val="dk1"/>
              </a:buClr>
              <a:buSzPts val="2462"/>
              <a:buFont typeface="Arial"/>
              <a:buNone/>
              <a:defRPr b="1" sz="2462"/>
            </a:lvl2pPr>
            <a:lvl3pPr indent="-228600" lvl="2" marL="1371600" algn="l">
              <a:spcBef>
                <a:spcPts val="443"/>
              </a:spcBef>
              <a:spcAft>
                <a:spcPts val="0"/>
              </a:spcAft>
              <a:buClr>
                <a:schemeClr val="dk1"/>
              </a:buClr>
              <a:buSzPts val="2215"/>
              <a:buFont typeface="Arial"/>
              <a:buNone/>
              <a:defRPr b="1" sz="2215"/>
            </a:lvl3pPr>
            <a:lvl4pPr indent="-228600" lvl="3" marL="1828800" algn="l">
              <a:spcBef>
                <a:spcPts val="394"/>
              </a:spcBef>
              <a:spcAft>
                <a:spcPts val="0"/>
              </a:spcAft>
              <a:buClr>
                <a:schemeClr val="dk1"/>
              </a:buClr>
              <a:buSzPts val="1969"/>
              <a:buFont typeface="Arial"/>
              <a:buNone/>
              <a:defRPr b="1" sz="1969"/>
            </a:lvl4pPr>
            <a:lvl5pPr indent="-228600" lvl="4" marL="2286000" algn="l">
              <a:spcBef>
                <a:spcPts val="394"/>
              </a:spcBef>
              <a:spcAft>
                <a:spcPts val="0"/>
              </a:spcAft>
              <a:buClr>
                <a:schemeClr val="dk1"/>
              </a:buClr>
              <a:buSzPts val="1969"/>
              <a:buFont typeface="Arial"/>
              <a:buNone/>
              <a:defRPr b="1" sz="1969"/>
            </a:lvl5pPr>
            <a:lvl6pPr indent="-228600" lvl="5" marL="2743200" algn="l">
              <a:spcBef>
                <a:spcPts val="394"/>
              </a:spcBef>
              <a:spcAft>
                <a:spcPts val="0"/>
              </a:spcAft>
              <a:buClr>
                <a:schemeClr val="dk1"/>
              </a:buClr>
              <a:buSzPts val="1969"/>
              <a:buFont typeface="Arial"/>
              <a:buNone/>
              <a:defRPr b="1" sz="1969"/>
            </a:lvl6pPr>
            <a:lvl7pPr indent="-228600" lvl="6" marL="3200400" algn="l">
              <a:spcBef>
                <a:spcPts val="394"/>
              </a:spcBef>
              <a:spcAft>
                <a:spcPts val="0"/>
              </a:spcAft>
              <a:buClr>
                <a:schemeClr val="dk1"/>
              </a:buClr>
              <a:buSzPts val="1969"/>
              <a:buFont typeface="Arial"/>
              <a:buNone/>
              <a:defRPr b="1" sz="1969"/>
            </a:lvl7pPr>
            <a:lvl8pPr indent="-228600" lvl="7" marL="3657600" algn="l">
              <a:spcBef>
                <a:spcPts val="394"/>
              </a:spcBef>
              <a:spcAft>
                <a:spcPts val="0"/>
              </a:spcAft>
              <a:buClr>
                <a:schemeClr val="dk1"/>
              </a:buClr>
              <a:buSzPts val="1969"/>
              <a:buFont typeface="Arial"/>
              <a:buNone/>
              <a:defRPr b="1" sz="1969"/>
            </a:lvl8pPr>
            <a:lvl9pPr indent="-228600" lvl="8" marL="4114800" algn="l">
              <a:spcBef>
                <a:spcPts val="394"/>
              </a:spcBef>
              <a:spcAft>
                <a:spcPts val="0"/>
              </a:spcAft>
              <a:buClr>
                <a:schemeClr val="dk1"/>
              </a:buClr>
              <a:buSzPts val="1969"/>
              <a:buFont typeface="Arial"/>
              <a:buNone/>
              <a:defRPr b="1" sz="1969"/>
            </a:lvl9pPr>
          </a:lstStyle>
          <a:p/>
        </p:txBody>
      </p:sp>
      <p:sp>
        <p:nvSpPr>
          <p:cNvPr id="55" name="Google Shape;55;p30"/>
          <p:cNvSpPr txBox="1"/>
          <p:nvPr>
            <p:ph idx="4" type="body"/>
          </p:nvPr>
        </p:nvSpPr>
        <p:spPr>
          <a:xfrm>
            <a:off x="6193693" y="2174875"/>
            <a:ext cx="5388708" cy="3951288"/>
          </a:xfrm>
          <a:prstGeom prst="rect">
            <a:avLst/>
          </a:prstGeom>
          <a:noFill/>
          <a:ln>
            <a:noFill/>
          </a:ln>
        </p:spPr>
        <p:txBody>
          <a:bodyPr anchorCtr="0" anchor="t" bIns="45700" lIns="91425" spcFirstLastPara="1" rIns="91425" wrap="square" tIns="45700">
            <a:noAutofit/>
          </a:bodyPr>
          <a:lstStyle>
            <a:lvl1pPr indent="-416179" lvl="0" marL="457200" algn="l">
              <a:spcBef>
                <a:spcPts val="591"/>
              </a:spcBef>
              <a:spcAft>
                <a:spcPts val="0"/>
              </a:spcAft>
              <a:buClr>
                <a:schemeClr val="dk1"/>
              </a:buClr>
              <a:buSzPts val="2954"/>
              <a:buFont typeface="Arial"/>
              <a:buChar char="•"/>
              <a:defRPr sz="2954"/>
            </a:lvl1pPr>
            <a:lvl2pPr indent="-384937" lvl="1" marL="914400" algn="l">
              <a:spcBef>
                <a:spcPts val="492"/>
              </a:spcBef>
              <a:spcAft>
                <a:spcPts val="0"/>
              </a:spcAft>
              <a:buClr>
                <a:schemeClr val="dk1"/>
              </a:buClr>
              <a:buSzPts val="2462"/>
              <a:buFont typeface="Arial"/>
              <a:buChar char="–"/>
              <a:defRPr sz="2462"/>
            </a:lvl2pPr>
            <a:lvl3pPr indent="-369252" lvl="2" marL="1371600" algn="l">
              <a:spcBef>
                <a:spcPts val="443"/>
              </a:spcBef>
              <a:spcAft>
                <a:spcPts val="0"/>
              </a:spcAft>
              <a:buClr>
                <a:schemeClr val="dk1"/>
              </a:buClr>
              <a:buSzPts val="2215"/>
              <a:buFont typeface="Arial"/>
              <a:buChar char="•"/>
              <a:defRPr sz="2215"/>
            </a:lvl3pPr>
            <a:lvl4pPr indent="-353631" lvl="3" marL="1828800" algn="l">
              <a:spcBef>
                <a:spcPts val="394"/>
              </a:spcBef>
              <a:spcAft>
                <a:spcPts val="0"/>
              </a:spcAft>
              <a:buClr>
                <a:schemeClr val="dk1"/>
              </a:buClr>
              <a:buSzPts val="1969"/>
              <a:buFont typeface="Arial"/>
              <a:buChar char="–"/>
              <a:defRPr sz="1969"/>
            </a:lvl4pPr>
            <a:lvl5pPr indent="-353631" lvl="4" marL="2286000" algn="l">
              <a:spcBef>
                <a:spcPts val="394"/>
              </a:spcBef>
              <a:spcAft>
                <a:spcPts val="0"/>
              </a:spcAft>
              <a:buClr>
                <a:schemeClr val="dk1"/>
              </a:buClr>
              <a:buSzPts val="1969"/>
              <a:buFont typeface="Arial"/>
              <a:buChar char="»"/>
              <a:defRPr sz="1969"/>
            </a:lvl5pPr>
            <a:lvl6pPr indent="-353631" lvl="5" marL="2743200" algn="l">
              <a:spcBef>
                <a:spcPts val="394"/>
              </a:spcBef>
              <a:spcAft>
                <a:spcPts val="0"/>
              </a:spcAft>
              <a:buClr>
                <a:schemeClr val="dk1"/>
              </a:buClr>
              <a:buSzPts val="1969"/>
              <a:buFont typeface="Arial"/>
              <a:buChar char="»"/>
              <a:defRPr sz="1969"/>
            </a:lvl6pPr>
            <a:lvl7pPr indent="-353631" lvl="6" marL="3200400" algn="l">
              <a:spcBef>
                <a:spcPts val="394"/>
              </a:spcBef>
              <a:spcAft>
                <a:spcPts val="0"/>
              </a:spcAft>
              <a:buClr>
                <a:schemeClr val="dk1"/>
              </a:buClr>
              <a:buSzPts val="1969"/>
              <a:buFont typeface="Arial"/>
              <a:buChar char="»"/>
              <a:defRPr sz="1969"/>
            </a:lvl7pPr>
            <a:lvl8pPr indent="-353631" lvl="7" marL="3657600" algn="l">
              <a:spcBef>
                <a:spcPts val="394"/>
              </a:spcBef>
              <a:spcAft>
                <a:spcPts val="0"/>
              </a:spcAft>
              <a:buClr>
                <a:schemeClr val="dk1"/>
              </a:buClr>
              <a:buSzPts val="1969"/>
              <a:buFont typeface="Arial"/>
              <a:buChar char="»"/>
              <a:defRPr sz="1969"/>
            </a:lvl8pPr>
            <a:lvl9pPr indent="-353631" lvl="8" marL="4114800" algn="l">
              <a:spcBef>
                <a:spcPts val="394"/>
              </a:spcBef>
              <a:spcAft>
                <a:spcPts val="0"/>
              </a:spcAft>
              <a:buClr>
                <a:schemeClr val="dk1"/>
              </a:buClr>
              <a:buSzPts val="1969"/>
              <a:buFont typeface="Arial"/>
              <a:buChar char="»"/>
              <a:defRPr sz="1969"/>
            </a:lvl9pPr>
          </a:lstStyle>
          <a:p/>
        </p:txBody>
      </p:sp>
      <p:sp>
        <p:nvSpPr>
          <p:cNvPr id="56" name="Google Shape;56;p30"/>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0"/>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0"/>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3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31"/>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1"/>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1"/>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32"/>
          <p:cNvSpPr txBox="1"/>
          <p:nvPr>
            <p:ph type="title"/>
          </p:nvPr>
        </p:nvSpPr>
        <p:spPr>
          <a:xfrm>
            <a:off x="609600" y="273050"/>
            <a:ext cx="4011247"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462"/>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32"/>
          <p:cNvSpPr txBox="1"/>
          <p:nvPr>
            <p:ph idx="1" type="body"/>
          </p:nvPr>
        </p:nvSpPr>
        <p:spPr>
          <a:xfrm>
            <a:off x="4767385" y="273051"/>
            <a:ext cx="6815015" cy="5853113"/>
          </a:xfrm>
          <a:prstGeom prst="rect">
            <a:avLst/>
          </a:prstGeom>
          <a:noFill/>
          <a:ln>
            <a:noFill/>
          </a:ln>
        </p:spPr>
        <p:txBody>
          <a:bodyPr anchorCtr="0" anchor="t" bIns="45700" lIns="91425" spcFirstLastPara="1" rIns="91425" wrap="square" tIns="45700">
            <a:noAutofit/>
          </a:bodyPr>
          <a:lstStyle>
            <a:lvl1pPr indent="-478726" lvl="0" marL="457200" algn="l">
              <a:spcBef>
                <a:spcPts val="788"/>
              </a:spcBef>
              <a:spcAft>
                <a:spcPts val="0"/>
              </a:spcAft>
              <a:buClr>
                <a:schemeClr val="dk1"/>
              </a:buClr>
              <a:buSzPts val="3939"/>
              <a:buFont typeface="Arial"/>
              <a:buChar char="•"/>
              <a:defRPr sz="3939"/>
            </a:lvl1pPr>
            <a:lvl2pPr indent="-447421" lvl="1" marL="914400" algn="l">
              <a:spcBef>
                <a:spcPts val="689"/>
              </a:spcBef>
              <a:spcAft>
                <a:spcPts val="0"/>
              </a:spcAft>
              <a:buClr>
                <a:schemeClr val="dk1"/>
              </a:buClr>
              <a:buSzPts val="3446"/>
              <a:buFont typeface="Arial"/>
              <a:buChar char="–"/>
              <a:defRPr sz="3446"/>
            </a:lvl2pPr>
            <a:lvl3pPr indent="-416179" lvl="2" marL="1371600" algn="l">
              <a:spcBef>
                <a:spcPts val="591"/>
              </a:spcBef>
              <a:spcAft>
                <a:spcPts val="0"/>
              </a:spcAft>
              <a:buClr>
                <a:schemeClr val="dk1"/>
              </a:buClr>
              <a:buSzPts val="2954"/>
              <a:buFont typeface="Arial"/>
              <a:buChar char="•"/>
              <a:defRPr sz="2954"/>
            </a:lvl3pPr>
            <a:lvl4pPr indent="-384936" lvl="3" marL="1828800" algn="l">
              <a:spcBef>
                <a:spcPts val="492"/>
              </a:spcBef>
              <a:spcAft>
                <a:spcPts val="0"/>
              </a:spcAft>
              <a:buClr>
                <a:schemeClr val="dk1"/>
              </a:buClr>
              <a:buSzPts val="2462"/>
              <a:buFont typeface="Arial"/>
              <a:buChar char="–"/>
              <a:defRPr sz="2462"/>
            </a:lvl4pPr>
            <a:lvl5pPr indent="-384936" lvl="4" marL="2286000" algn="l">
              <a:spcBef>
                <a:spcPts val="492"/>
              </a:spcBef>
              <a:spcAft>
                <a:spcPts val="0"/>
              </a:spcAft>
              <a:buClr>
                <a:schemeClr val="dk1"/>
              </a:buClr>
              <a:buSzPts val="2462"/>
              <a:buFont typeface="Arial"/>
              <a:buChar char="»"/>
              <a:defRPr sz="2462"/>
            </a:lvl5pPr>
            <a:lvl6pPr indent="-384936" lvl="5" marL="2743200" algn="l">
              <a:spcBef>
                <a:spcPts val="492"/>
              </a:spcBef>
              <a:spcAft>
                <a:spcPts val="0"/>
              </a:spcAft>
              <a:buClr>
                <a:schemeClr val="dk1"/>
              </a:buClr>
              <a:buSzPts val="2462"/>
              <a:buFont typeface="Arial"/>
              <a:buChar char="»"/>
              <a:defRPr sz="2462"/>
            </a:lvl6pPr>
            <a:lvl7pPr indent="-384936" lvl="6" marL="3200400" algn="l">
              <a:spcBef>
                <a:spcPts val="492"/>
              </a:spcBef>
              <a:spcAft>
                <a:spcPts val="0"/>
              </a:spcAft>
              <a:buClr>
                <a:schemeClr val="dk1"/>
              </a:buClr>
              <a:buSzPts val="2462"/>
              <a:buFont typeface="Arial"/>
              <a:buChar char="»"/>
              <a:defRPr sz="2462"/>
            </a:lvl7pPr>
            <a:lvl8pPr indent="-384936" lvl="7" marL="3657600" algn="l">
              <a:spcBef>
                <a:spcPts val="492"/>
              </a:spcBef>
              <a:spcAft>
                <a:spcPts val="0"/>
              </a:spcAft>
              <a:buClr>
                <a:schemeClr val="dk1"/>
              </a:buClr>
              <a:buSzPts val="2462"/>
              <a:buFont typeface="Arial"/>
              <a:buChar char="»"/>
              <a:defRPr sz="2462"/>
            </a:lvl8pPr>
            <a:lvl9pPr indent="-384936" lvl="8" marL="4114800" algn="l">
              <a:spcBef>
                <a:spcPts val="492"/>
              </a:spcBef>
              <a:spcAft>
                <a:spcPts val="0"/>
              </a:spcAft>
              <a:buClr>
                <a:schemeClr val="dk1"/>
              </a:buClr>
              <a:buSzPts val="2462"/>
              <a:buFont typeface="Arial"/>
              <a:buChar char="»"/>
              <a:defRPr sz="2462"/>
            </a:lvl9pPr>
          </a:lstStyle>
          <a:p/>
        </p:txBody>
      </p:sp>
      <p:sp>
        <p:nvSpPr>
          <p:cNvPr id="67" name="Google Shape;67;p32"/>
          <p:cNvSpPr txBox="1"/>
          <p:nvPr>
            <p:ph idx="2" type="body"/>
          </p:nvPr>
        </p:nvSpPr>
        <p:spPr>
          <a:xfrm>
            <a:off x="609600" y="1435101"/>
            <a:ext cx="4011247" cy="4691063"/>
          </a:xfrm>
          <a:prstGeom prst="rect">
            <a:avLst/>
          </a:prstGeom>
          <a:noFill/>
          <a:ln>
            <a:noFill/>
          </a:ln>
        </p:spPr>
        <p:txBody>
          <a:bodyPr anchorCtr="0" anchor="t" bIns="45700" lIns="91425" spcFirstLastPara="1" rIns="91425" wrap="square" tIns="45700">
            <a:noAutofit/>
          </a:bodyPr>
          <a:lstStyle>
            <a:lvl1pPr indent="-228600" lvl="0" marL="457200" algn="l">
              <a:spcBef>
                <a:spcPts val="345"/>
              </a:spcBef>
              <a:spcAft>
                <a:spcPts val="0"/>
              </a:spcAft>
              <a:buClr>
                <a:schemeClr val="dk1"/>
              </a:buClr>
              <a:buSzPts val="1723"/>
              <a:buFont typeface="Arial"/>
              <a:buNone/>
              <a:defRPr sz="1723"/>
            </a:lvl1pPr>
            <a:lvl2pPr indent="-228600" lvl="1" marL="914400" algn="l">
              <a:spcBef>
                <a:spcPts val="295"/>
              </a:spcBef>
              <a:spcAft>
                <a:spcPts val="0"/>
              </a:spcAft>
              <a:buClr>
                <a:schemeClr val="dk1"/>
              </a:buClr>
              <a:buSzPts val="1477"/>
              <a:buFont typeface="Arial"/>
              <a:buNone/>
              <a:defRPr sz="1477"/>
            </a:lvl2pPr>
            <a:lvl3pPr indent="-228600" lvl="2" marL="1371600" algn="l">
              <a:spcBef>
                <a:spcPts val="246"/>
              </a:spcBef>
              <a:spcAft>
                <a:spcPts val="0"/>
              </a:spcAft>
              <a:buClr>
                <a:schemeClr val="dk1"/>
              </a:buClr>
              <a:buSzPts val="1231"/>
              <a:buFont typeface="Arial"/>
              <a:buNone/>
              <a:defRPr sz="1231"/>
            </a:lvl3pPr>
            <a:lvl4pPr indent="-228600" lvl="3" marL="1828800" algn="l">
              <a:spcBef>
                <a:spcPts val="222"/>
              </a:spcBef>
              <a:spcAft>
                <a:spcPts val="0"/>
              </a:spcAft>
              <a:buClr>
                <a:schemeClr val="dk1"/>
              </a:buClr>
              <a:buSzPts val="1108"/>
              <a:buFont typeface="Arial"/>
              <a:buNone/>
              <a:defRPr sz="1108"/>
            </a:lvl4pPr>
            <a:lvl5pPr indent="-228600" lvl="4" marL="2286000" algn="l">
              <a:spcBef>
                <a:spcPts val="222"/>
              </a:spcBef>
              <a:spcAft>
                <a:spcPts val="0"/>
              </a:spcAft>
              <a:buClr>
                <a:schemeClr val="dk1"/>
              </a:buClr>
              <a:buSzPts val="1108"/>
              <a:buFont typeface="Arial"/>
              <a:buNone/>
              <a:defRPr sz="1108"/>
            </a:lvl5pPr>
            <a:lvl6pPr indent="-228600" lvl="5" marL="2743200" algn="l">
              <a:spcBef>
                <a:spcPts val="222"/>
              </a:spcBef>
              <a:spcAft>
                <a:spcPts val="0"/>
              </a:spcAft>
              <a:buClr>
                <a:schemeClr val="dk1"/>
              </a:buClr>
              <a:buSzPts val="1108"/>
              <a:buFont typeface="Arial"/>
              <a:buNone/>
              <a:defRPr sz="1108"/>
            </a:lvl6pPr>
            <a:lvl7pPr indent="-228600" lvl="6" marL="3200400" algn="l">
              <a:spcBef>
                <a:spcPts val="222"/>
              </a:spcBef>
              <a:spcAft>
                <a:spcPts val="0"/>
              </a:spcAft>
              <a:buClr>
                <a:schemeClr val="dk1"/>
              </a:buClr>
              <a:buSzPts val="1108"/>
              <a:buFont typeface="Arial"/>
              <a:buNone/>
              <a:defRPr sz="1108"/>
            </a:lvl7pPr>
            <a:lvl8pPr indent="-228600" lvl="7" marL="3657600" algn="l">
              <a:spcBef>
                <a:spcPts val="222"/>
              </a:spcBef>
              <a:spcAft>
                <a:spcPts val="0"/>
              </a:spcAft>
              <a:buClr>
                <a:schemeClr val="dk1"/>
              </a:buClr>
              <a:buSzPts val="1108"/>
              <a:buFont typeface="Arial"/>
              <a:buNone/>
              <a:defRPr sz="1108"/>
            </a:lvl8pPr>
            <a:lvl9pPr indent="-228600" lvl="8" marL="4114800" algn="l">
              <a:spcBef>
                <a:spcPts val="222"/>
              </a:spcBef>
              <a:spcAft>
                <a:spcPts val="0"/>
              </a:spcAft>
              <a:buClr>
                <a:schemeClr val="dk1"/>
              </a:buClr>
              <a:buSzPts val="1108"/>
              <a:buFont typeface="Arial"/>
              <a:buNone/>
              <a:defRPr sz="1108"/>
            </a:lvl9pPr>
          </a:lstStyle>
          <a:p/>
        </p:txBody>
      </p:sp>
      <p:sp>
        <p:nvSpPr>
          <p:cNvPr id="68" name="Google Shape;68;p32"/>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2"/>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2"/>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algn="r">
              <a:spcBef>
                <a:spcPts val="0"/>
              </a:spcBef>
              <a:spcAft>
                <a:spcPts val="0"/>
              </a:spcAft>
              <a:buNone/>
              <a:defRPr sz="1723">
                <a:solidFill>
                  <a:schemeClr val="dk1"/>
                </a:solidFill>
                <a:latin typeface="Arial"/>
                <a:ea typeface="Arial"/>
                <a:cs typeface="Arial"/>
                <a:sym typeface="Arial"/>
              </a:defRPr>
            </a:lvl1pPr>
            <a:lvl2pPr indent="0" lvl="1" marL="0" algn="r">
              <a:spcBef>
                <a:spcPts val="0"/>
              </a:spcBef>
              <a:spcAft>
                <a:spcPts val="0"/>
              </a:spcAft>
              <a:buNone/>
              <a:defRPr sz="1723">
                <a:solidFill>
                  <a:schemeClr val="dk1"/>
                </a:solidFill>
                <a:latin typeface="Arial"/>
                <a:ea typeface="Arial"/>
                <a:cs typeface="Arial"/>
                <a:sym typeface="Arial"/>
              </a:defRPr>
            </a:lvl2pPr>
            <a:lvl3pPr indent="0" lvl="2" marL="0" algn="r">
              <a:spcBef>
                <a:spcPts val="0"/>
              </a:spcBef>
              <a:spcAft>
                <a:spcPts val="0"/>
              </a:spcAft>
              <a:buNone/>
              <a:defRPr sz="1723">
                <a:solidFill>
                  <a:schemeClr val="dk1"/>
                </a:solidFill>
                <a:latin typeface="Arial"/>
                <a:ea typeface="Arial"/>
                <a:cs typeface="Arial"/>
                <a:sym typeface="Arial"/>
              </a:defRPr>
            </a:lvl3pPr>
            <a:lvl4pPr indent="0" lvl="3" marL="0" algn="r">
              <a:spcBef>
                <a:spcPts val="0"/>
              </a:spcBef>
              <a:spcAft>
                <a:spcPts val="0"/>
              </a:spcAft>
              <a:buNone/>
              <a:defRPr sz="1723">
                <a:solidFill>
                  <a:schemeClr val="dk1"/>
                </a:solidFill>
                <a:latin typeface="Arial"/>
                <a:ea typeface="Arial"/>
                <a:cs typeface="Arial"/>
                <a:sym typeface="Arial"/>
              </a:defRPr>
            </a:lvl4pPr>
            <a:lvl5pPr indent="0" lvl="4" marL="0" algn="r">
              <a:spcBef>
                <a:spcPts val="0"/>
              </a:spcBef>
              <a:spcAft>
                <a:spcPts val="0"/>
              </a:spcAft>
              <a:buNone/>
              <a:defRPr sz="1723">
                <a:solidFill>
                  <a:schemeClr val="dk1"/>
                </a:solidFill>
                <a:latin typeface="Arial"/>
                <a:ea typeface="Arial"/>
                <a:cs typeface="Arial"/>
                <a:sym typeface="Arial"/>
              </a:defRPr>
            </a:lvl5pPr>
            <a:lvl6pPr indent="0" lvl="5" marL="0" algn="r">
              <a:spcBef>
                <a:spcPts val="0"/>
              </a:spcBef>
              <a:spcAft>
                <a:spcPts val="0"/>
              </a:spcAft>
              <a:buNone/>
              <a:defRPr sz="1723">
                <a:solidFill>
                  <a:schemeClr val="dk1"/>
                </a:solidFill>
                <a:latin typeface="Arial"/>
                <a:ea typeface="Arial"/>
                <a:cs typeface="Arial"/>
                <a:sym typeface="Arial"/>
              </a:defRPr>
            </a:lvl6pPr>
            <a:lvl7pPr indent="0" lvl="6" marL="0" algn="r">
              <a:spcBef>
                <a:spcPts val="0"/>
              </a:spcBef>
              <a:spcAft>
                <a:spcPts val="0"/>
              </a:spcAft>
              <a:buNone/>
              <a:defRPr sz="1723">
                <a:solidFill>
                  <a:schemeClr val="dk1"/>
                </a:solidFill>
                <a:latin typeface="Arial"/>
                <a:ea typeface="Arial"/>
                <a:cs typeface="Arial"/>
                <a:sym typeface="Arial"/>
              </a:defRPr>
            </a:lvl7pPr>
            <a:lvl8pPr indent="0" lvl="7" marL="0" algn="r">
              <a:spcBef>
                <a:spcPts val="0"/>
              </a:spcBef>
              <a:spcAft>
                <a:spcPts val="0"/>
              </a:spcAft>
              <a:buNone/>
              <a:defRPr sz="1723">
                <a:solidFill>
                  <a:schemeClr val="dk1"/>
                </a:solidFill>
                <a:latin typeface="Arial"/>
                <a:ea typeface="Arial"/>
                <a:cs typeface="Arial"/>
                <a:sym typeface="Arial"/>
              </a:defRPr>
            </a:lvl8pPr>
            <a:lvl9pPr indent="0" lvl="8" marL="0" algn="r">
              <a:spcBef>
                <a:spcPts val="0"/>
              </a:spcBef>
              <a:spcAft>
                <a:spcPts val="0"/>
              </a:spcAft>
              <a:buNone/>
              <a:defRPr sz="1723">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5416" u="none" cap="none" strike="noStrike">
                <a:solidFill>
                  <a:schemeClr val="dk2"/>
                </a:solidFill>
                <a:latin typeface="Arial"/>
                <a:ea typeface="Arial"/>
                <a:cs typeface="Arial"/>
                <a:sym typeface="Arial"/>
              </a:defRPr>
            </a:lvl9pPr>
          </a:lstStyle>
          <a:p/>
        </p:txBody>
      </p:sp>
      <p:sp>
        <p:nvSpPr>
          <p:cNvPr id="11" name="Google Shape;11;p23"/>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Autofit/>
          </a:bodyPr>
          <a:lstStyle>
            <a:lvl1pPr indent="-478726" lvl="0" marL="457200" marR="0" rtl="0" algn="l">
              <a:spcBef>
                <a:spcPts val="788"/>
              </a:spcBef>
              <a:spcAft>
                <a:spcPts val="0"/>
              </a:spcAft>
              <a:buClr>
                <a:schemeClr val="dk1"/>
              </a:buClr>
              <a:buSzPts val="3939"/>
              <a:buFont typeface="Arial"/>
              <a:buChar char="•"/>
              <a:defRPr b="0" i="0" sz="3939" u="none" cap="none" strike="noStrike">
                <a:solidFill>
                  <a:schemeClr val="dk1"/>
                </a:solidFill>
                <a:latin typeface="Arial"/>
                <a:ea typeface="Arial"/>
                <a:cs typeface="Arial"/>
                <a:sym typeface="Arial"/>
              </a:defRPr>
            </a:lvl1pPr>
            <a:lvl2pPr indent="-447421" lvl="1" marL="914400" marR="0" rtl="0" algn="l">
              <a:spcBef>
                <a:spcPts val="689"/>
              </a:spcBef>
              <a:spcAft>
                <a:spcPts val="0"/>
              </a:spcAft>
              <a:buClr>
                <a:schemeClr val="dk1"/>
              </a:buClr>
              <a:buSzPts val="3446"/>
              <a:buFont typeface="Arial"/>
              <a:buChar char="–"/>
              <a:defRPr b="0" i="0" sz="3446" u="none" cap="none" strike="noStrike">
                <a:solidFill>
                  <a:schemeClr val="dk1"/>
                </a:solidFill>
                <a:latin typeface="Arial"/>
                <a:ea typeface="Arial"/>
                <a:cs typeface="Arial"/>
                <a:sym typeface="Arial"/>
              </a:defRPr>
            </a:lvl2pPr>
            <a:lvl3pPr indent="-416179" lvl="2" marL="1371600" marR="0" rtl="0" algn="l">
              <a:spcBef>
                <a:spcPts val="591"/>
              </a:spcBef>
              <a:spcAft>
                <a:spcPts val="0"/>
              </a:spcAft>
              <a:buClr>
                <a:schemeClr val="dk1"/>
              </a:buClr>
              <a:buSzPts val="2954"/>
              <a:buFont typeface="Arial"/>
              <a:buChar char="•"/>
              <a:defRPr b="0" i="0" sz="2954" u="none" cap="none" strike="noStrike">
                <a:solidFill>
                  <a:schemeClr val="dk1"/>
                </a:solidFill>
                <a:latin typeface="Arial"/>
                <a:ea typeface="Arial"/>
                <a:cs typeface="Arial"/>
                <a:sym typeface="Arial"/>
              </a:defRPr>
            </a:lvl3pPr>
            <a:lvl4pPr indent="-384936" lvl="3" marL="18288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4pPr>
            <a:lvl5pPr indent="-384936" lvl="4" marL="22860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5pPr>
            <a:lvl6pPr indent="-384936" lvl="5" marL="27432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6pPr>
            <a:lvl7pPr indent="-384936" lvl="6" marL="32004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7pPr>
            <a:lvl8pPr indent="-384936" lvl="7" marL="36576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8pPr>
            <a:lvl9pPr indent="-384936" lvl="8" marL="4114800" marR="0" rtl="0" algn="l">
              <a:spcBef>
                <a:spcPts val="492"/>
              </a:spcBef>
              <a:spcAft>
                <a:spcPts val="0"/>
              </a:spcAft>
              <a:buClr>
                <a:schemeClr val="dk1"/>
              </a:buClr>
              <a:buSzPts val="2462"/>
              <a:buFont typeface="Arial"/>
              <a:buChar char="»"/>
              <a:defRPr b="0" i="0" sz="2462" u="none" cap="none" strike="noStrike">
                <a:solidFill>
                  <a:schemeClr val="dk1"/>
                </a:solidFill>
                <a:latin typeface="Arial"/>
                <a:ea typeface="Arial"/>
                <a:cs typeface="Arial"/>
                <a:sym typeface="Arial"/>
              </a:defRPr>
            </a:lvl9pPr>
          </a:lstStyle>
          <a:p/>
        </p:txBody>
      </p:sp>
      <p:sp>
        <p:nvSpPr>
          <p:cNvPr id="12" name="Google Shape;12;p23"/>
          <p:cNvSpPr txBox="1"/>
          <p:nvPr>
            <p:ph idx="10" type="dt"/>
          </p:nvPr>
        </p:nvSpPr>
        <p:spPr>
          <a:xfrm>
            <a:off x="609600" y="6245225"/>
            <a:ext cx="2844800" cy="47625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723"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9pPr>
          </a:lstStyle>
          <a:p/>
        </p:txBody>
      </p:sp>
      <p:sp>
        <p:nvSpPr>
          <p:cNvPr id="13" name="Google Shape;13;p23"/>
          <p:cNvSpPr txBox="1"/>
          <p:nvPr>
            <p:ph idx="11" type="ftr"/>
          </p:nvPr>
        </p:nvSpPr>
        <p:spPr>
          <a:xfrm>
            <a:off x="4165600" y="6245225"/>
            <a:ext cx="3860800" cy="47625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723"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800" u="none" cap="none" strike="noStrike">
                <a:solidFill>
                  <a:schemeClr val="dk1"/>
                </a:solidFill>
                <a:latin typeface="Times New Roman"/>
                <a:ea typeface="Times New Roman"/>
                <a:cs typeface="Times New Roman"/>
                <a:sym typeface="Times New Roman"/>
              </a:defRPr>
            </a:lvl9pPr>
          </a:lstStyle>
          <a:p/>
        </p:txBody>
      </p:sp>
      <p:sp>
        <p:nvSpPr>
          <p:cNvPr id="14" name="Google Shape;14;p23"/>
          <p:cNvSpPr txBox="1"/>
          <p:nvPr>
            <p:ph idx="12" type="sldNum"/>
          </p:nvPr>
        </p:nvSpPr>
        <p:spPr>
          <a:xfrm>
            <a:off x="8737600" y="6245225"/>
            <a:ext cx="2844800" cy="47625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723"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723"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723"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723"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723"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723"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723"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723"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723"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slide" Target="/ppt/slides/slide19.xml"/><Relationship Id="rId4" Type="http://schemas.openxmlformats.org/officeDocument/2006/relationships/slide" Target="/ppt/slides/slide17.xml"/><Relationship Id="rId9" Type="http://schemas.openxmlformats.org/officeDocument/2006/relationships/slide" Target="/ppt/slides/slide21.xml"/><Relationship Id="rId5" Type="http://schemas.openxmlformats.org/officeDocument/2006/relationships/slide" Target="/ppt/slides/slide18.xml"/><Relationship Id="rId6" Type="http://schemas.openxmlformats.org/officeDocument/2006/relationships/slide" Target="/ppt/slides/slide19.xml"/><Relationship Id="rId7" Type="http://schemas.openxmlformats.org/officeDocument/2006/relationships/slide" Target="/ppt/slides/slide21.xml"/><Relationship Id="rId8" Type="http://schemas.openxmlformats.org/officeDocument/2006/relationships/slide" Target="/ppt/slides/slide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slide" Target="/ppt/slides/slide16.xml"/><Relationship Id="rId5" Type="http://schemas.openxmlformats.org/officeDocument/2006/relationships/image" Target="../media/image21.png"/><Relationship Id="rId6" Type="http://schemas.openxmlformats.org/officeDocument/2006/relationships/image" Target="../media/image18.png"/><Relationship Id="rId7" Type="http://schemas.openxmlformats.org/officeDocument/2006/relationships/image" Target="../media/image25.png"/><Relationship Id="rId8"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slide" Target="/ppt/slid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slide" Target="/ppt/slid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slide" Target="/ppt/slid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slide" Target="/ppt/slid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4.png"/><Relationship Id="rId5"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 Id="rId4" Type="http://schemas.openxmlformats.org/officeDocument/2006/relationships/image" Target="../media/image2.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
          <p:cNvSpPr/>
          <p:nvPr/>
        </p:nvSpPr>
        <p:spPr>
          <a:xfrm>
            <a:off x="2747715" y="653836"/>
            <a:ext cx="7807521" cy="460163"/>
          </a:xfrm>
          <a:prstGeom prst="rect">
            <a:avLst/>
          </a:prstGeom>
        </p:spPr>
        <p:txBody>
          <a:bodyPr>
            <a:prstTxWarp prst="textPlain"/>
          </a:bodyPr>
          <a:lstStyle/>
          <a:p>
            <a:pPr lvl="0" algn="l"/>
            <a:r>
              <a:rPr b="1" i="0">
                <a:ln cap="flat" cmpd="sng" w="9525">
                  <a:solidFill>
                    <a:srgbClr val="0000FF"/>
                  </a:solidFill>
                  <a:prstDash val="solid"/>
                  <a:round/>
                  <a:headEnd len="sm" w="sm" type="none"/>
                  <a:tailEnd len="sm" w="sm" type="none"/>
                </a:ln>
                <a:solidFill>
                  <a:srgbClr val="000000"/>
                </a:solidFill>
                <a:latin typeface="Times New Roman"/>
              </a:rPr>
              <a:t>TRƯỜNG TIỂU HỌC NGỌC THUỴ</a:t>
            </a:r>
          </a:p>
        </p:txBody>
      </p:sp>
      <p:sp>
        <p:nvSpPr>
          <p:cNvPr id="95" name="Google Shape;95;p1"/>
          <p:cNvSpPr/>
          <p:nvPr/>
        </p:nvSpPr>
        <p:spPr>
          <a:xfrm>
            <a:off x="4629150" y="1530494"/>
            <a:ext cx="2933700" cy="1047751"/>
          </a:xfrm>
          <a:prstGeom prst="rect">
            <a:avLst/>
          </a:prstGeom>
        </p:spPr>
        <p:txBody>
          <a:bodyPr>
            <a:prstTxWarp prst="textPlain"/>
          </a:bodyPr>
          <a:lstStyle/>
          <a:p>
            <a:pPr lvl="0" algn="ctr"/>
            <a:r>
              <a:rPr b="1" i="0">
                <a:ln cap="flat" cmpd="sng" w="9525">
                  <a:solidFill>
                    <a:srgbClr val="FF0000"/>
                  </a:solidFill>
                  <a:prstDash val="solid"/>
                  <a:round/>
                  <a:headEnd len="sm" w="sm" type="none"/>
                  <a:tailEnd len="sm" w="sm" type="none"/>
                </a:ln>
                <a:solidFill>
                  <a:srgbClr val="FF0066"/>
                </a:solidFill>
                <a:latin typeface="Times New Roman"/>
              </a:rPr>
              <a:t>Môn: Toán</a:t>
            </a:r>
          </a:p>
        </p:txBody>
      </p:sp>
      <p:sp>
        <p:nvSpPr>
          <p:cNvPr id="96" name="Google Shape;96;p1"/>
          <p:cNvSpPr txBox="1"/>
          <p:nvPr/>
        </p:nvSpPr>
        <p:spPr>
          <a:xfrm>
            <a:off x="-628272" y="2795647"/>
            <a:ext cx="12812181" cy="2297845"/>
          </a:xfrm>
          <a:prstGeom prst="rect">
            <a:avLst/>
          </a:prstGeom>
          <a:noFill/>
          <a:ln>
            <a:noFill/>
          </a:ln>
        </p:spPr>
        <p:txBody>
          <a:bodyPr anchorCtr="0" anchor="b" bIns="121900" lIns="121900" spcFirstLastPara="1" rIns="121900" wrap="square" tIns="121900">
            <a:noAutofit/>
          </a:bodyPr>
          <a:lstStyle/>
          <a:p>
            <a:pPr indent="0" lvl="0" marL="0" marR="0" rtl="0" algn="ctr">
              <a:spcBef>
                <a:spcPts val="0"/>
              </a:spcBef>
              <a:spcAft>
                <a:spcPts val="0"/>
              </a:spcAft>
              <a:buNone/>
            </a:pPr>
            <a:r>
              <a:rPr b="1" i="0" lang="en-US" sz="5867" u="none" cap="none" strike="noStrike">
                <a:solidFill>
                  <a:schemeClr val="dk2"/>
                </a:solidFill>
                <a:latin typeface="Times New Roman"/>
                <a:ea typeface="Times New Roman"/>
                <a:cs typeface="Times New Roman"/>
                <a:sym typeface="Times New Roman"/>
              </a:rPr>
              <a:t>Tiết 103: LUYỆN TẬPCHUNG</a:t>
            </a:r>
            <a:endParaRPr b="1" i="0" sz="4800" u="none" cap="none" strike="noStrike">
              <a:solidFill>
                <a:schemeClr val="dk2"/>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4800" u="none" cap="none" strike="noStrike">
                <a:solidFill>
                  <a:schemeClr val="dk2"/>
                </a:solidFill>
                <a:latin typeface="Times New Roman"/>
                <a:ea typeface="Times New Roman"/>
                <a:cs typeface="Times New Roman"/>
                <a:sym typeface="Times New Roman"/>
              </a:rPr>
              <a:t>(trang 106) </a:t>
            </a:r>
            <a:endParaRPr b="1" i="0" sz="5867" u="none" cap="none" strike="noStrike">
              <a:solidFill>
                <a:srgbClr val="5263BD"/>
              </a:solidFill>
              <a:latin typeface="Times New Roman"/>
              <a:ea typeface="Times New Roman"/>
              <a:cs typeface="Times New Roman"/>
              <a:sym typeface="Times New Roman"/>
            </a:endParaRPr>
          </a:p>
        </p:txBody>
      </p:sp>
      <p:grpSp>
        <p:nvGrpSpPr>
          <p:cNvPr id="97" name="Google Shape;97;p1"/>
          <p:cNvGrpSpPr/>
          <p:nvPr/>
        </p:nvGrpSpPr>
        <p:grpSpPr>
          <a:xfrm rot="-2473819">
            <a:off x="10808642" y="3714161"/>
            <a:ext cx="441160" cy="2304547"/>
            <a:chOff x="4022350" y="2610525"/>
            <a:chExt cx="281900" cy="2247050"/>
          </a:xfrm>
        </p:grpSpPr>
        <p:sp>
          <p:nvSpPr>
            <p:cNvPr id="98" name="Google Shape;98;p1"/>
            <p:cNvSpPr/>
            <p:nvPr/>
          </p:nvSpPr>
          <p:spPr>
            <a:xfrm>
              <a:off x="4022350" y="2610525"/>
              <a:ext cx="260775" cy="2247050"/>
            </a:xfrm>
            <a:custGeom>
              <a:rect b="b" l="l" r="r" t="t"/>
              <a:pathLst>
                <a:path extrusionOk="0" h="89882" w="10431">
                  <a:moveTo>
                    <a:pt x="2409" y="2673"/>
                  </a:moveTo>
                  <a:cubicBezTo>
                    <a:pt x="2562" y="2673"/>
                    <a:pt x="2719" y="2731"/>
                    <a:pt x="2846" y="2858"/>
                  </a:cubicBezTo>
                  <a:cubicBezTo>
                    <a:pt x="3239" y="3251"/>
                    <a:pt x="2965" y="3930"/>
                    <a:pt x="2406" y="3930"/>
                  </a:cubicBezTo>
                  <a:cubicBezTo>
                    <a:pt x="2060" y="3930"/>
                    <a:pt x="1787" y="3644"/>
                    <a:pt x="1787" y="3299"/>
                  </a:cubicBezTo>
                  <a:cubicBezTo>
                    <a:pt x="1787" y="2921"/>
                    <a:pt x="2091" y="2673"/>
                    <a:pt x="2409" y="2673"/>
                  </a:cubicBezTo>
                  <a:close/>
                  <a:moveTo>
                    <a:pt x="906" y="1"/>
                  </a:moveTo>
                  <a:cubicBezTo>
                    <a:pt x="489" y="1"/>
                    <a:pt x="155" y="334"/>
                    <a:pt x="155" y="751"/>
                  </a:cubicBezTo>
                  <a:lnTo>
                    <a:pt x="1" y="89071"/>
                  </a:lnTo>
                  <a:cubicBezTo>
                    <a:pt x="1" y="89488"/>
                    <a:pt x="334" y="89821"/>
                    <a:pt x="751" y="89833"/>
                  </a:cubicBezTo>
                  <a:lnTo>
                    <a:pt x="9526" y="89881"/>
                  </a:lnTo>
                  <a:cubicBezTo>
                    <a:pt x="9533" y="89881"/>
                    <a:pt x="9540" y="89881"/>
                    <a:pt x="9547" y="89881"/>
                  </a:cubicBezTo>
                  <a:cubicBezTo>
                    <a:pt x="9954" y="89881"/>
                    <a:pt x="10288" y="89552"/>
                    <a:pt x="10288" y="89143"/>
                  </a:cubicBezTo>
                  <a:lnTo>
                    <a:pt x="10431" y="822"/>
                  </a:lnTo>
                  <a:cubicBezTo>
                    <a:pt x="10431" y="679"/>
                    <a:pt x="10395" y="537"/>
                    <a:pt x="10312" y="406"/>
                  </a:cubicBezTo>
                  <a:cubicBezTo>
                    <a:pt x="10204" y="239"/>
                    <a:pt x="10026" y="120"/>
                    <a:pt x="9835" y="72"/>
                  </a:cubicBezTo>
                  <a:cubicBezTo>
                    <a:pt x="9788" y="60"/>
                    <a:pt x="9740" y="60"/>
                    <a:pt x="9680" y="60"/>
                  </a:cubicBezTo>
                  <a:lnTo>
                    <a:pt x="9657" y="60"/>
                  </a:lnTo>
                  <a:lnTo>
                    <a:pt x="5930" y="25"/>
                  </a:lnTo>
                  <a:lnTo>
                    <a:pt x="5930" y="37"/>
                  </a:lnTo>
                  <a:lnTo>
                    <a:pt x="906" y="1"/>
                  </a:lnTo>
                  <a:close/>
                </a:path>
              </a:pathLst>
            </a:custGeom>
            <a:solidFill>
              <a:schemeClr val="dk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99" name="Google Shape;99;p1"/>
            <p:cNvSpPr/>
            <p:nvPr/>
          </p:nvSpPr>
          <p:spPr>
            <a:xfrm>
              <a:off x="4054200" y="2615900"/>
              <a:ext cx="250050" cy="2236300"/>
            </a:xfrm>
            <a:custGeom>
              <a:rect b="b" l="l" r="r" t="t"/>
              <a:pathLst>
                <a:path extrusionOk="0" h="89452" w="10002">
                  <a:moveTo>
                    <a:pt x="2183" y="2243"/>
                  </a:moveTo>
                  <a:cubicBezTo>
                    <a:pt x="2617" y="2243"/>
                    <a:pt x="3037" y="2576"/>
                    <a:pt x="3037" y="3084"/>
                  </a:cubicBezTo>
                  <a:cubicBezTo>
                    <a:pt x="3037" y="3548"/>
                    <a:pt x="2656" y="3929"/>
                    <a:pt x="2191" y="3929"/>
                  </a:cubicBezTo>
                  <a:cubicBezTo>
                    <a:pt x="1441" y="3929"/>
                    <a:pt x="1060" y="3024"/>
                    <a:pt x="1596" y="2489"/>
                  </a:cubicBezTo>
                  <a:cubicBezTo>
                    <a:pt x="1765" y="2319"/>
                    <a:pt x="1976" y="2243"/>
                    <a:pt x="2183" y="2243"/>
                  </a:cubicBezTo>
                  <a:close/>
                  <a:moveTo>
                    <a:pt x="691" y="0"/>
                  </a:move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lnTo>
                    <a:pt x="691" y="0"/>
                  </a:lnTo>
                  <a:close/>
                </a:path>
              </a:pathLst>
            </a:custGeom>
            <a:solidFill>
              <a:schemeClr val="lt1"/>
            </a:solidFill>
            <a:ln>
              <a:noFill/>
            </a:ln>
            <a:effectLst>
              <a:outerShdw rotWithShape="0" algn="bl" dir="3000000" dist="95250">
                <a:schemeClr val="lt1">
                  <a:alpha val="49803"/>
                </a:scheme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0" name="Google Shape;100;p1"/>
            <p:cNvSpPr/>
            <p:nvPr/>
          </p:nvSpPr>
          <p:spPr>
            <a:xfrm>
              <a:off x="4200950" y="2616475"/>
              <a:ext cx="103300" cy="2235725"/>
            </a:xfrm>
            <a:custGeom>
              <a:rect b="b" l="l" r="r" t="t"/>
              <a:pathLst>
                <a:path extrusionOk="0" h="89429" w="4132">
                  <a:moveTo>
                    <a:pt x="60" y="1"/>
                  </a:moveTo>
                  <a:lnTo>
                    <a:pt x="0" y="89405"/>
                  </a:lnTo>
                  <a:lnTo>
                    <a:pt x="3441" y="89429"/>
                  </a:lnTo>
                  <a:cubicBezTo>
                    <a:pt x="3739" y="89429"/>
                    <a:pt x="3989" y="89190"/>
                    <a:pt x="3989" y="88893"/>
                  </a:cubicBezTo>
                  <a:lnTo>
                    <a:pt x="4132" y="572"/>
                  </a:lnTo>
                  <a:cubicBezTo>
                    <a:pt x="4132" y="287"/>
                    <a:pt x="3894" y="37"/>
                    <a:pt x="3608" y="37"/>
                  </a:cubicBezTo>
                  <a:lnTo>
                    <a:pt x="60" y="1"/>
                  </a:lnTo>
                  <a:close/>
                </a:path>
              </a:pathLst>
            </a:custGeom>
            <a:solidFill>
              <a:schemeClr val="accent3"/>
            </a:solidFill>
            <a:ln cap="flat" cmpd="sng" w="9525">
              <a:solidFill>
                <a:schemeClr val="dk1"/>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1" name="Google Shape;101;p1"/>
            <p:cNvSpPr/>
            <p:nvPr/>
          </p:nvSpPr>
          <p:spPr>
            <a:xfrm>
              <a:off x="4244075" y="4802425"/>
              <a:ext cx="56025" cy="16175"/>
            </a:xfrm>
            <a:custGeom>
              <a:rect b="b" l="l" r="r" t="t"/>
              <a:pathLst>
                <a:path extrusionOk="0" h="647" w="2241">
                  <a:moveTo>
                    <a:pt x="410" y="1"/>
                  </a:moveTo>
                  <a:cubicBezTo>
                    <a:pt x="1" y="1"/>
                    <a:pt x="1" y="646"/>
                    <a:pt x="410" y="646"/>
                  </a:cubicBezTo>
                  <a:cubicBezTo>
                    <a:pt x="421" y="646"/>
                    <a:pt x="431" y="646"/>
                    <a:pt x="442" y="645"/>
                  </a:cubicBezTo>
                  <a:lnTo>
                    <a:pt x="2240" y="645"/>
                  </a:lnTo>
                  <a:lnTo>
                    <a:pt x="2240" y="14"/>
                  </a:lnTo>
                  <a:lnTo>
                    <a:pt x="442" y="2"/>
                  </a:lnTo>
                  <a:cubicBezTo>
                    <a:pt x="431" y="1"/>
                    <a:pt x="421" y="1"/>
                    <a:pt x="410"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2" name="Google Shape;102;p1"/>
            <p:cNvSpPr/>
            <p:nvPr/>
          </p:nvSpPr>
          <p:spPr>
            <a:xfrm>
              <a:off x="4244700" y="4733425"/>
              <a:ext cx="55400" cy="16075"/>
            </a:xfrm>
            <a:custGeom>
              <a:rect b="b" l="l" r="r" t="t"/>
              <a:pathLst>
                <a:path extrusionOk="0" h="643" w="2216">
                  <a:moveTo>
                    <a:pt x="429" y="0"/>
                  </a:moveTo>
                  <a:cubicBezTo>
                    <a:pt x="1" y="0"/>
                    <a:pt x="1" y="643"/>
                    <a:pt x="429" y="643"/>
                  </a:cubicBezTo>
                  <a:lnTo>
                    <a:pt x="2215" y="643"/>
                  </a:lnTo>
                  <a:lnTo>
                    <a:pt x="2215"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3" name="Google Shape;103;p1"/>
            <p:cNvSpPr/>
            <p:nvPr/>
          </p:nvSpPr>
          <p:spPr>
            <a:xfrm>
              <a:off x="4244675" y="4664625"/>
              <a:ext cx="56025" cy="16150"/>
            </a:xfrm>
            <a:custGeom>
              <a:rect b="b" l="l" r="r" t="t"/>
              <a:pathLst>
                <a:path extrusionOk="0" h="646" w="2241">
                  <a:moveTo>
                    <a:pt x="421" y="0"/>
                  </a:moveTo>
                  <a:cubicBezTo>
                    <a:pt x="1" y="0"/>
                    <a:pt x="1" y="646"/>
                    <a:pt x="421" y="646"/>
                  </a:cubicBezTo>
                  <a:cubicBezTo>
                    <a:pt x="432" y="646"/>
                    <a:pt x="443" y="645"/>
                    <a:pt x="454" y="645"/>
                  </a:cubicBezTo>
                  <a:lnTo>
                    <a:pt x="2240" y="645"/>
                  </a:lnTo>
                  <a:lnTo>
                    <a:pt x="2240" y="2"/>
                  </a:lnTo>
                  <a:lnTo>
                    <a:pt x="454" y="2"/>
                  </a:lnTo>
                  <a:cubicBezTo>
                    <a:pt x="443" y="1"/>
                    <a:pt x="432" y="0"/>
                    <a:pt x="421"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4" name="Google Shape;104;p1"/>
            <p:cNvSpPr/>
            <p:nvPr/>
          </p:nvSpPr>
          <p:spPr>
            <a:xfrm>
              <a:off x="4244600" y="4595875"/>
              <a:ext cx="56375" cy="16125"/>
            </a:xfrm>
            <a:custGeom>
              <a:rect b="b" l="l" r="r" t="t"/>
              <a:pathLst>
                <a:path extrusionOk="0" h="645" w="2255">
                  <a:moveTo>
                    <a:pt x="423" y="0"/>
                  </a:moveTo>
                  <a:cubicBezTo>
                    <a:pt x="0" y="0"/>
                    <a:pt x="4" y="645"/>
                    <a:pt x="434" y="645"/>
                  </a:cubicBezTo>
                  <a:cubicBezTo>
                    <a:pt x="442" y="645"/>
                    <a:pt x="449" y="645"/>
                    <a:pt x="457" y="644"/>
                  </a:cubicBezTo>
                  <a:lnTo>
                    <a:pt x="457" y="632"/>
                  </a:lnTo>
                  <a:lnTo>
                    <a:pt x="2255" y="632"/>
                  </a:lnTo>
                  <a:lnTo>
                    <a:pt x="2255" y="1"/>
                  </a:lnTo>
                  <a:lnTo>
                    <a:pt x="457" y="1"/>
                  </a:lnTo>
                  <a:cubicBezTo>
                    <a:pt x="446" y="0"/>
                    <a:pt x="434" y="0"/>
                    <a:pt x="423"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5" name="Google Shape;105;p1"/>
            <p:cNvSpPr/>
            <p:nvPr/>
          </p:nvSpPr>
          <p:spPr>
            <a:xfrm>
              <a:off x="4245600" y="4526550"/>
              <a:ext cx="55375" cy="16100"/>
            </a:xfrm>
            <a:custGeom>
              <a:rect b="b" l="l" r="r" t="t"/>
              <a:pathLst>
                <a:path extrusionOk="0" h="644" w="2215">
                  <a:moveTo>
                    <a:pt x="429" y="0"/>
                  </a:moveTo>
                  <a:cubicBezTo>
                    <a:pt x="0" y="0"/>
                    <a:pt x="0" y="643"/>
                    <a:pt x="429" y="643"/>
                  </a:cubicBezTo>
                  <a:lnTo>
                    <a:pt x="2215" y="643"/>
                  </a:lnTo>
                  <a:lnTo>
                    <a:pt x="2215"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6" name="Google Shape;106;p1"/>
            <p:cNvSpPr/>
            <p:nvPr/>
          </p:nvSpPr>
          <p:spPr>
            <a:xfrm>
              <a:off x="4246800" y="4457475"/>
              <a:ext cx="54775" cy="16400"/>
            </a:xfrm>
            <a:custGeom>
              <a:rect b="b" l="l" r="r" t="t"/>
              <a:pathLst>
                <a:path extrusionOk="0" h="656" w="2191">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7" name="Google Shape;107;p1"/>
            <p:cNvSpPr/>
            <p:nvPr/>
          </p:nvSpPr>
          <p:spPr>
            <a:xfrm>
              <a:off x="4245900" y="4388725"/>
              <a:ext cx="55675" cy="16100"/>
            </a:xfrm>
            <a:custGeom>
              <a:rect b="b" l="l" r="r" t="t"/>
              <a:pathLst>
                <a:path extrusionOk="0" h="644" w="2227">
                  <a:moveTo>
                    <a:pt x="429" y="1"/>
                  </a:moveTo>
                  <a:cubicBezTo>
                    <a:pt x="0" y="1"/>
                    <a:pt x="0" y="644"/>
                    <a:pt x="429" y="644"/>
                  </a:cubicBezTo>
                  <a:lnTo>
                    <a:pt x="2227" y="644"/>
                  </a:lnTo>
                  <a:lnTo>
                    <a:pt x="2227"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8" name="Google Shape;108;p1"/>
            <p:cNvSpPr/>
            <p:nvPr/>
          </p:nvSpPr>
          <p:spPr>
            <a:xfrm>
              <a:off x="4246200" y="4319975"/>
              <a:ext cx="55675" cy="16100"/>
            </a:xfrm>
            <a:custGeom>
              <a:rect b="b" l="l" r="r" t="t"/>
              <a:pathLst>
                <a:path extrusionOk="0" h="644" w="2227">
                  <a:moveTo>
                    <a:pt x="429" y="0"/>
                  </a:moveTo>
                  <a:cubicBezTo>
                    <a:pt x="0" y="0"/>
                    <a:pt x="0" y="643"/>
                    <a:pt x="429" y="643"/>
                  </a:cubicBezTo>
                  <a:lnTo>
                    <a:pt x="2227" y="643"/>
                  </a:lnTo>
                  <a:lnTo>
                    <a:pt x="2227"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09" name="Google Shape;109;p1"/>
            <p:cNvSpPr/>
            <p:nvPr/>
          </p:nvSpPr>
          <p:spPr>
            <a:xfrm>
              <a:off x="4246075" y="4250600"/>
              <a:ext cx="55800" cy="16400"/>
            </a:xfrm>
            <a:custGeom>
              <a:rect b="b" l="l" r="r" t="t"/>
              <a:pathLst>
                <a:path extrusionOk="0" h="656" w="2232">
                  <a:moveTo>
                    <a:pt x="423" y="1"/>
                  </a:moveTo>
                  <a:cubicBezTo>
                    <a:pt x="4" y="1"/>
                    <a:pt x="1" y="645"/>
                    <a:pt x="413" y="645"/>
                  </a:cubicBezTo>
                  <a:cubicBezTo>
                    <a:pt x="424" y="645"/>
                    <a:pt x="435" y="645"/>
                    <a:pt x="446" y="644"/>
                  </a:cubicBezTo>
                  <a:lnTo>
                    <a:pt x="446" y="656"/>
                  </a:lnTo>
                  <a:lnTo>
                    <a:pt x="2232" y="656"/>
                  </a:lnTo>
                  <a:lnTo>
                    <a:pt x="2232" y="13"/>
                  </a:lnTo>
                  <a:lnTo>
                    <a:pt x="446" y="1"/>
                  </a:lnTo>
                  <a:cubicBezTo>
                    <a:pt x="438" y="1"/>
                    <a:pt x="431" y="1"/>
                    <a:pt x="423"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0" name="Google Shape;110;p1"/>
            <p:cNvSpPr/>
            <p:nvPr/>
          </p:nvSpPr>
          <p:spPr>
            <a:xfrm>
              <a:off x="4249475" y="4181550"/>
              <a:ext cx="53000" cy="16400"/>
            </a:xfrm>
            <a:custGeom>
              <a:rect b="b" l="l" r="r" t="t"/>
              <a:pathLst>
                <a:path extrusionOk="0" h="656" w="2120">
                  <a:moveTo>
                    <a:pt x="334" y="1"/>
                  </a:moveTo>
                  <a:cubicBezTo>
                    <a:pt x="143" y="1"/>
                    <a:pt x="0" y="156"/>
                    <a:pt x="0" y="334"/>
                  </a:cubicBezTo>
                  <a:cubicBezTo>
                    <a:pt x="0" y="513"/>
                    <a:pt x="143" y="656"/>
                    <a:pt x="322" y="656"/>
                  </a:cubicBezTo>
                  <a:lnTo>
                    <a:pt x="2119" y="656"/>
                  </a:lnTo>
                  <a:lnTo>
                    <a:pt x="2119" y="13"/>
                  </a:lnTo>
                  <a:lnTo>
                    <a:pt x="334"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1" name="Google Shape;111;p1"/>
            <p:cNvSpPr/>
            <p:nvPr/>
          </p:nvSpPr>
          <p:spPr>
            <a:xfrm>
              <a:off x="4249775" y="4112800"/>
              <a:ext cx="53000" cy="16400"/>
            </a:xfrm>
            <a:custGeom>
              <a:rect b="b" l="l" r="r" t="t"/>
              <a:pathLst>
                <a:path extrusionOk="0" h="656" w="2120">
                  <a:moveTo>
                    <a:pt x="322" y="1"/>
                  </a:moveTo>
                  <a:cubicBezTo>
                    <a:pt x="143" y="1"/>
                    <a:pt x="0" y="143"/>
                    <a:pt x="0" y="322"/>
                  </a:cubicBezTo>
                  <a:cubicBezTo>
                    <a:pt x="0" y="501"/>
                    <a:pt x="143" y="655"/>
                    <a:pt x="322" y="655"/>
                  </a:cubicBezTo>
                  <a:lnTo>
                    <a:pt x="2119" y="655"/>
                  </a:lnTo>
                  <a:lnTo>
                    <a:pt x="2119" y="12"/>
                  </a:lnTo>
                  <a:lnTo>
                    <a:pt x="322"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2" name="Google Shape;112;p1"/>
            <p:cNvSpPr/>
            <p:nvPr/>
          </p:nvSpPr>
          <p:spPr>
            <a:xfrm>
              <a:off x="4243100" y="4041925"/>
              <a:ext cx="55800" cy="16150"/>
            </a:xfrm>
            <a:custGeom>
              <a:rect b="b" l="l" r="r" t="t"/>
              <a:pathLst>
                <a:path extrusionOk="0" h="646" w="2232">
                  <a:moveTo>
                    <a:pt x="413" y="1"/>
                  </a:moveTo>
                  <a:cubicBezTo>
                    <a:pt x="1" y="1"/>
                    <a:pt x="4" y="645"/>
                    <a:pt x="423" y="645"/>
                  </a:cubicBezTo>
                  <a:cubicBezTo>
                    <a:pt x="431" y="645"/>
                    <a:pt x="438" y="645"/>
                    <a:pt x="446" y="645"/>
                  </a:cubicBezTo>
                  <a:lnTo>
                    <a:pt x="2232" y="645"/>
                  </a:lnTo>
                  <a:lnTo>
                    <a:pt x="2232" y="2"/>
                  </a:lnTo>
                  <a:lnTo>
                    <a:pt x="446" y="2"/>
                  </a:lnTo>
                  <a:cubicBezTo>
                    <a:pt x="434" y="1"/>
                    <a:pt x="423" y="1"/>
                    <a:pt x="413"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3" name="Google Shape;113;p1"/>
            <p:cNvSpPr/>
            <p:nvPr/>
          </p:nvSpPr>
          <p:spPr>
            <a:xfrm>
              <a:off x="4243475" y="3972875"/>
              <a:ext cx="55725" cy="16150"/>
            </a:xfrm>
            <a:custGeom>
              <a:rect b="b" l="l" r="r" t="t"/>
              <a:pathLst>
                <a:path extrusionOk="0" h="646" w="2229">
                  <a:moveTo>
                    <a:pt x="410" y="0"/>
                  </a:moveTo>
                  <a:cubicBezTo>
                    <a:pt x="1" y="0"/>
                    <a:pt x="1" y="646"/>
                    <a:pt x="410" y="646"/>
                  </a:cubicBezTo>
                  <a:cubicBezTo>
                    <a:pt x="421" y="646"/>
                    <a:pt x="432" y="645"/>
                    <a:pt x="443" y="645"/>
                  </a:cubicBezTo>
                  <a:lnTo>
                    <a:pt x="2229" y="645"/>
                  </a:lnTo>
                  <a:lnTo>
                    <a:pt x="2229" y="2"/>
                  </a:lnTo>
                  <a:lnTo>
                    <a:pt x="443" y="2"/>
                  </a:lnTo>
                  <a:cubicBezTo>
                    <a:pt x="432" y="1"/>
                    <a:pt x="421" y="0"/>
                    <a:pt x="410" y="0"/>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4" name="Google Shape;114;p1"/>
            <p:cNvSpPr/>
            <p:nvPr/>
          </p:nvSpPr>
          <p:spPr>
            <a:xfrm>
              <a:off x="4243700" y="3903825"/>
              <a:ext cx="56100" cy="16425"/>
            </a:xfrm>
            <a:custGeom>
              <a:rect b="b" l="l" r="r" t="t"/>
              <a:pathLst>
                <a:path extrusionOk="0" h="657" w="2244">
                  <a:moveTo>
                    <a:pt x="435" y="1"/>
                  </a:moveTo>
                  <a:cubicBezTo>
                    <a:pt x="1" y="1"/>
                    <a:pt x="1" y="657"/>
                    <a:pt x="435" y="657"/>
                  </a:cubicBezTo>
                  <a:cubicBezTo>
                    <a:pt x="442" y="657"/>
                    <a:pt x="450" y="657"/>
                    <a:pt x="457" y="656"/>
                  </a:cubicBezTo>
                  <a:lnTo>
                    <a:pt x="2243" y="656"/>
                  </a:lnTo>
                  <a:lnTo>
                    <a:pt x="2243" y="1"/>
                  </a:lnTo>
                  <a:lnTo>
                    <a:pt x="457" y="1"/>
                  </a:lnTo>
                  <a:cubicBezTo>
                    <a:pt x="450" y="1"/>
                    <a:pt x="442" y="1"/>
                    <a:pt x="435"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5" name="Google Shape;115;p1"/>
            <p:cNvSpPr/>
            <p:nvPr/>
          </p:nvSpPr>
          <p:spPr>
            <a:xfrm>
              <a:off x="4244075" y="3835050"/>
              <a:ext cx="56025" cy="16175"/>
            </a:xfrm>
            <a:custGeom>
              <a:rect b="b" l="l" r="r" t="t"/>
              <a:pathLst>
                <a:path extrusionOk="0" h="647" w="2241">
                  <a:moveTo>
                    <a:pt x="410" y="1"/>
                  </a:moveTo>
                  <a:cubicBezTo>
                    <a:pt x="1" y="1"/>
                    <a:pt x="1" y="646"/>
                    <a:pt x="410" y="646"/>
                  </a:cubicBezTo>
                  <a:cubicBezTo>
                    <a:pt x="421" y="646"/>
                    <a:pt x="431" y="646"/>
                    <a:pt x="442" y="645"/>
                  </a:cubicBezTo>
                  <a:lnTo>
                    <a:pt x="2240" y="645"/>
                  </a:lnTo>
                  <a:lnTo>
                    <a:pt x="2240" y="2"/>
                  </a:lnTo>
                  <a:lnTo>
                    <a:pt x="442" y="2"/>
                  </a:lnTo>
                  <a:cubicBezTo>
                    <a:pt x="431" y="1"/>
                    <a:pt x="421" y="1"/>
                    <a:pt x="410"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6" name="Google Shape;116;p1"/>
            <p:cNvSpPr/>
            <p:nvPr/>
          </p:nvSpPr>
          <p:spPr>
            <a:xfrm>
              <a:off x="4244700" y="3766325"/>
              <a:ext cx="55400" cy="16100"/>
            </a:xfrm>
            <a:custGeom>
              <a:rect b="b" l="l" r="r" t="t"/>
              <a:pathLst>
                <a:path extrusionOk="0" h="644" w="2216">
                  <a:moveTo>
                    <a:pt x="429" y="1"/>
                  </a:moveTo>
                  <a:cubicBezTo>
                    <a:pt x="1" y="1"/>
                    <a:pt x="1" y="644"/>
                    <a:pt x="429" y="644"/>
                  </a:cubicBezTo>
                  <a:lnTo>
                    <a:pt x="429" y="632"/>
                  </a:lnTo>
                  <a:lnTo>
                    <a:pt x="2215" y="644"/>
                  </a:lnTo>
                  <a:lnTo>
                    <a:pt x="2215"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7" name="Google Shape;117;p1"/>
            <p:cNvSpPr/>
            <p:nvPr/>
          </p:nvSpPr>
          <p:spPr>
            <a:xfrm>
              <a:off x="4245000" y="3696975"/>
              <a:ext cx="55700" cy="16400"/>
            </a:xfrm>
            <a:custGeom>
              <a:rect b="b" l="l" r="r" t="t"/>
              <a:pathLst>
                <a:path extrusionOk="0" h="656" w="2228">
                  <a:moveTo>
                    <a:pt x="441" y="1"/>
                  </a:moveTo>
                  <a:cubicBezTo>
                    <a:pt x="1" y="1"/>
                    <a:pt x="1" y="643"/>
                    <a:pt x="441" y="643"/>
                  </a:cubicBezTo>
                  <a:lnTo>
                    <a:pt x="429" y="655"/>
                  </a:lnTo>
                  <a:lnTo>
                    <a:pt x="2227" y="655"/>
                  </a:lnTo>
                  <a:lnTo>
                    <a:pt x="2227" y="12"/>
                  </a:lnTo>
                  <a:lnTo>
                    <a:pt x="441"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8" name="Google Shape;118;p1"/>
            <p:cNvSpPr/>
            <p:nvPr/>
          </p:nvSpPr>
          <p:spPr>
            <a:xfrm>
              <a:off x="4244675" y="3628175"/>
              <a:ext cx="56300" cy="16450"/>
            </a:xfrm>
            <a:custGeom>
              <a:rect b="b" l="l" r="r" t="t"/>
              <a:pathLst>
                <a:path extrusionOk="0" h="658" w="2252">
                  <a:moveTo>
                    <a:pt x="421" y="1"/>
                  </a:moveTo>
                  <a:cubicBezTo>
                    <a:pt x="1" y="1"/>
                    <a:pt x="1" y="646"/>
                    <a:pt x="421" y="646"/>
                  </a:cubicBezTo>
                  <a:cubicBezTo>
                    <a:pt x="432" y="646"/>
                    <a:pt x="443" y="646"/>
                    <a:pt x="454" y="645"/>
                  </a:cubicBezTo>
                  <a:lnTo>
                    <a:pt x="2252" y="657"/>
                  </a:lnTo>
                  <a:lnTo>
                    <a:pt x="2252" y="14"/>
                  </a:lnTo>
                  <a:lnTo>
                    <a:pt x="454" y="2"/>
                  </a:lnTo>
                  <a:cubicBezTo>
                    <a:pt x="443" y="1"/>
                    <a:pt x="432" y="1"/>
                    <a:pt x="421" y="1"/>
                  </a:cubicBez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19" name="Google Shape;119;p1"/>
            <p:cNvSpPr/>
            <p:nvPr/>
          </p:nvSpPr>
          <p:spPr>
            <a:xfrm>
              <a:off x="4246500" y="3559450"/>
              <a:ext cx="54475" cy="16100"/>
            </a:xfrm>
            <a:custGeom>
              <a:rect b="b" l="l" r="r" t="t"/>
              <a:pathLst>
                <a:path extrusionOk="0" h="644" w="2179">
                  <a:moveTo>
                    <a:pt x="393" y="1"/>
                  </a:moveTo>
                  <a:cubicBezTo>
                    <a:pt x="0" y="25"/>
                    <a:pt x="0" y="620"/>
                    <a:pt x="393" y="644"/>
                  </a:cubicBezTo>
                  <a:lnTo>
                    <a:pt x="393" y="632"/>
                  </a:lnTo>
                  <a:lnTo>
                    <a:pt x="2179" y="644"/>
                  </a:lnTo>
                  <a:lnTo>
                    <a:pt x="2179"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0" name="Google Shape;120;p1"/>
            <p:cNvSpPr/>
            <p:nvPr/>
          </p:nvSpPr>
          <p:spPr>
            <a:xfrm>
              <a:off x="4246800" y="3490100"/>
              <a:ext cx="54775" cy="16400"/>
            </a:xfrm>
            <a:custGeom>
              <a:rect b="b" l="l" r="r" t="t"/>
              <a:pathLst>
                <a:path extrusionOk="0" h="656" w="2191">
                  <a:moveTo>
                    <a:pt x="405" y="1"/>
                  </a:moveTo>
                  <a:cubicBezTo>
                    <a:pt x="0" y="25"/>
                    <a:pt x="0" y="620"/>
                    <a:pt x="405" y="644"/>
                  </a:cubicBezTo>
                  <a:lnTo>
                    <a:pt x="393" y="656"/>
                  </a:lnTo>
                  <a:lnTo>
                    <a:pt x="2191" y="656"/>
                  </a:lnTo>
                  <a:lnTo>
                    <a:pt x="2191" y="13"/>
                  </a:lnTo>
                  <a:lnTo>
                    <a:pt x="405" y="1"/>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1" name="Google Shape;121;p1"/>
            <p:cNvSpPr/>
            <p:nvPr/>
          </p:nvSpPr>
          <p:spPr>
            <a:xfrm>
              <a:off x="4246500" y="3421650"/>
              <a:ext cx="55075" cy="16100"/>
            </a:xfrm>
            <a:custGeom>
              <a:rect b="b" l="l" r="r" t="t"/>
              <a:pathLst>
                <a:path extrusionOk="0" h="644" w="2203">
                  <a:moveTo>
                    <a:pt x="405" y="0"/>
                  </a:moveTo>
                  <a:cubicBezTo>
                    <a:pt x="0" y="24"/>
                    <a:pt x="0" y="607"/>
                    <a:pt x="405" y="643"/>
                  </a:cubicBezTo>
                  <a:lnTo>
                    <a:pt x="405" y="631"/>
                  </a:lnTo>
                  <a:lnTo>
                    <a:pt x="2203" y="643"/>
                  </a:lnTo>
                  <a:lnTo>
                    <a:pt x="2203" y="0"/>
                  </a:lnTo>
                  <a:close/>
                </a:path>
              </a:pathLst>
            </a:custGeom>
            <a:solidFill>
              <a:schemeClr val="lt1"/>
            </a:solidFill>
            <a:ln>
              <a:noFill/>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2" name="Google Shape;122;p1"/>
            <p:cNvSpPr/>
            <p:nvPr/>
          </p:nvSpPr>
          <p:spPr>
            <a:xfrm>
              <a:off x="4054200" y="2615900"/>
              <a:ext cx="250050" cy="2236300"/>
            </a:xfrm>
            <a:custGeom>
              <a:rect b="b" l="l" r="r" t="t"/>
              <a:pathLst>
                <a:path extrusionOk="0" fill="none" h="89452" w="10002">
                  <a:moveTo>
                    <a:pt x="9466" y="60"/>
                  </a:moveTo>
                  <a:lnTo>
                    <a:pt x="691" y="0"/>
                  </a:lnTo>
                  <a:cubicBezTo>
                    <a:pt x="394" y="0"/>
                    <a:pt x="144" y="238"/>
                    <a:pt x="144" y="536"/>
                  </a:cubicBezTo>
                  <a:lnTo>
                    <a:pt x="1" y="88856"/>
                  </a:lnTo>
                  <a:cubicBezTo>
                    <a:pt x="1" y="89154"/>
                    <a:pt x="239" y="89392"/>
                    <a:pt x="536" y="89404"/>
                  </a:cubicBezTo>
                  <a:lnTo>
                    <a:pt x="9311" y="89452"/>
                  </a:lnTo>
                  <a:cubicBezTo>
                    <a:pt x="9609" y="89452"/>
                    <a:pt x="9847" y="89213"/>
                    <a:pt x="9859" y="88916"/>
                  </a:cubicBezTo>
                  <a:lnTo>
                    <a:pt x="10002" y="595"/>
                  </a:lnTo>
                  <a:cubicBezTo>
                    <a:pt x="10002" y="298"/>
                    <a:pt x="9764" y="60"/>
                    <a:pt x="9466" y="60"/>
                  </a:cubicBezTo>
                  <a:close/>
                  <a:moveTo>
                    <a:pt x="2191" y="3929"/>
                  </a:moveTo>
                  <a:cubicBezTo>
                    <a:pt x="1441" y="3929"/>
                    <a:pt x="1060" y="3024"/>
                    <a:pt x="1596" y="2489"/>
                  </a:cubicBezTo>
                  <a:cubicBezTo>
                    <a:pt x="2120" y="1965"/>
                    <a:pt x="3037" y="2334"/>
                    <a:pt x="3037" y="3084"/>
                  </a:cubicBezTo>
                  <a:cubicBezTo>
                    <a:pt x="3037" y="3548"/>
                    <a:pt x="2656" y="3929"/>
                    <a:pt x="2191" y="3929"/>
                  </a:cubicBezTo>
                  <a:close/>
                </a:path>
              </a:pathLst>
            </a:custGeom>
            <a:noFill/>
            <a:ln cap="rnd"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grpSp>
      <p:grpSp>
        <p:nvGrpSpPr>
          <p:cNvPr id="123" name="Google Shape;123;p1"/>
          <p:cNvGrpSpPr/>
          <p:nvPr/>
        </p:nvGrpSpPr>
        <p:grpSpPr>
          <a:xfrm rot="1799999">
            <a:off x="10430237" y="4027799"/>
            <a:ext cx="654888" cy="2932490"/>
            <a:chOff x="3380913" y="2209950"/>
            <a:chExt cx="777911" cy="2428104"/>
          </a:xfrm>
        </p:grpSpPr>
        <p:sp>
          <p:nvSpPr>
            <p:cNvPr id="124" name="Google Shape;124;p1"/>
            <p:cNvSpPr/>
            <p:nvPr/>
          </p:nvSpPr>
          <p:spPr>
            <a:xfrm>
              <a:off x="3495547" y="4493650"/>
              <a:ext cx="30250" cy="135784"/>
            </a:xfrm>
            <a:custGeom>
              <a:rect b="b" l="l" r="r" t="t"/>
              <a:pathLst>
                <a:path extrusionOk="0" h="3371" w="751">
                  <a:moveTo>
                    <a:pt x="96" y="1"/>
                  </a:moveTo>
                  <a:lnTo>
                    <a:pt x="1" y="3370"/>
                  </a:lnTo>
                  <a:lnTo>
                    <a:pt x="751" y="84"/>
                  </a:lnTo>
                  <a:lnTo>
                    <a:pt x="417" y="36"/>
                  </a:lnTo>
                  <a:lnTo>
                    <a:pt x="96" y="1"/>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5" name="Google Shape;125;p1"/>
            <p:cNvSpPr/>
            <p:nvPr/>
          </p:nvSpPr>
          <p:spPr>
            <a:xfrm>
              <a:off x="3486927" y="4485393"/>
              <a:ext cx="48457" cy="152661"/>
            </a:xfrm>
            <a:custGeom>
              <a:rect b="b" l="l" r="r" t="t"/>
              <a:pathLst>
                <a:path extrusionOk="0" h="3790" w="1203">
                  <a:moveTo>
                    <a:pt x="512" y="456"/>
                  </a:moveTo>
                  <a:lnTo>
                    <a:pt x="691" y="480"/>
                  </a:lnTo>
                  <a:lnTo>
                    <a:pt x="488" y="1396"/>
                  </a:lnTo>
                  <a:lnTo>
                    <a:pt x="512" y="456"/>
                  </a:lnTo>
                  <a:close/>
                  <a:moveTo>
                    <a:pt x="302" y="0"/>
                  </a:moveTo>
                  <a:cubicBezTo>
                    <a:pt x="253" y="0"/>
                    <a:pt x="206" y="22"/>
                    <a:pt x="167" y="51"/>
                  </a:cubicBezTo>
                  <a:cubicBezTo>
                    <a:pt x="119" y="87"/>
                    <a:pt x="95" y="146"/>
                    <a:pt x="95" y="206"/>
                  </a:cubicBezTo>
                  <a:lnTo>
                    <a:pt x="0" y="3575"/>
                  </a:lnTo>
                  <a:cubicBezTo>
                    <a:pt x="0" y="3682"/>
                    <a:pt x="72" y="3778"/>
                    <a:pt x="191" y="3789"/>
                  </a:cubicBezTo>
                  <a:lnTo>
                    <a:pt x="215" y="3789"/>
                  </a:lnTo>
                  <a:cubicBezTo>
                    <a:pt x="310" y="3789"/>
                    <a:pt x="405" y="3718"/>
                    <a:pt x="429" y="3623"/>
                  </a:cubicBezTo>
                  <a:lnTo>
                    <a:pt x="1167" y="349"/>
                  </a:lnTo>
                  <a:cubicBezTo>
                    <a:pt x="1203" y="218"/>
                    <a:pt x="1119" y="99"/>
                    <a:pt x="988" y="87"/>
                  </a:cubicBezTo>
                  <a:lnTo>
                    <a:pt x="334" y="3"/>
                  </a:lnTo>
                  <a:cubicBezTo>
                    <a:pt x="323" y="1"/>
                    <a:pt x="312" y="0"/>
                    <a:pt x="302"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6" name="Google Shape;126;p1"/>
            <p:cNvSpPr/>
            <p:nvPr/>
          </p:nvSpPr>
          <p:spPr>
            <a:xfrm>
              <a:off x="3485477" y="4273485"/>
              <a:ext cx="110327" cy="252394"/>
            </a:xfrm>
            <a:custGeom>
              <a:rect b="b" l="l" r="r" t="t"/>
              <a:pathLst>
                <a:path extrusionOk="0" h="6266" w="2739">
                  <a:moveTo>
                    <a:pt x="1035" y="1"/>
                  </a:moveTo>
                  <a:cubicBezTo>
                    <a:pt x="878" y="1"/>
                    <a:pt x="737" y="105"/>
                    <a:pt x="715" y="264"/>
                  </a:cubicBezTo>
                  <a:lnTo>
                    <a:pt x="24" y="5741"/>
                  </a:lnTo>
                  <a:cubicBezTo>
                    <a:pt x="0" y="5907"/>
                    <a:pt x="120" y="6062"/>
                    <a:pt x="286" y="6086"/>
                  </a:cubicBezTo>
                  <a:lnTo>
                    <a:pt x="1679" y="6264"/>
                  </a:lnTo>
                  <a:cubicBezTo>
                    <a:pt x="1688" y="6265"/>
                    <a:pt x="1696" y="6265"/>
                    <a:pt x="1704" y="6265"/>
                  </a:cubicBezTo>
                  <a:cubicBezTo>
                    <a:pt x="1861" y="6265"/>
                    <a:pt x="2002" y="6161"/>
                    <a:pt x="2025" y="6003"/>
                  </a:cubicBezTo>
                  <a:lnTo>
                    <a:pt x="2715" y="526"/>
                  </a:lnTo>
                  <a:cubicBezTo>
                    <a:pt x="2739" y="359"/>
                    <a:pt x="2620" y="204"/>
                    <a:pt x="2453" y="180"/>
                  </a:cubicBezTo>
                  <a:lnTo>
                    <a:pt x="1060" y="2"/>
                  </a:lnTo>
                  <a:cubicBezTo>
                    <a:pt x="1052" y="1"/>
                    <a:pt x="1043" y="1"/>
                    <a:pt x="1035"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7" name="Google Shape;127;p1"/>
            <p:cNvSpPr/>
            <p:nvPr/>
          </p:nvSpPr>
          <p:spPr>
            <a:xfrm>
              <a:off x="3477340" y="4265670"/>
              <a:ext cx="127607" cy="267822"/>
            </a:xfrm>
            <a:custGeom>
              <a:rect b="b" l="l" r="r" t="t"/>
              <a:pathLst>
                <a:path extrusionOk="0" h="6649" w="3168">
                  <a:moveTo>
                    <a:pt x="1441" y="434"/>
                  </a:moveTo>
                  <a:lnTo>
                    <a:pt x="2441" y="565"/>
                  </a:lnTo>
                  <a:cubicBezTo>
                    <a:pt x="2596" y="577"/>
                    <a:pt x="2703" y="720"/>
                    <a:pt x="2691" y="874"/>
                  </a:cubicBezTo>
                  <a:lnTo>
                    <a:pt x="2048" y="5958"/>
                  </a:lnTo>
                  <a:cubicBezTo>
                    <a:pt x="2026" y="6100"/>
                    <a:pt x="1905" y="6211"/>
                    <a:pt x="1766" y="6211"/>
                  </a:cubicBezTo>
                  <a:cubicBezTo>
                    <a:pt x="1753" y="6211"/>
                    <a:pt x="1740" y="6210"/>
                    <a:pt x="1726" y="6208"/>
                  </a:cubicBezTo>
                  <a:lnTo>
                    <a:pt x="726" y="6077"/>
                  </a:lnTo>
                  <a:cubicBezTo>
                    <a:pt x="560" y="6066"/>
                    <a:pt x="453" y="5923"/>
                    <a:pt x="476" y="5756"/>
                  </a:cubicBezTo>
                  <a:lnTo>
                    <a:pt x="1119" y="684"/>
                  </a:lnTo>
                  <a:cubicBezTo>
                    <a:pt x="1131" y="601"/>
                    <a:pt x="1167" y="541"/>
                    <a:pt x="1226" y="493"/>
                  </a:cubicBezTo>
                  <a:cubicBezTo>
                    <a:pt x="1274" y="458"/>
                    <a:pt x="1345" y="434"/>
                    <a:pt x="1405" y="434"/>
                  </a:cubicBezTo>
                  <a:close/>
                  <a:moveTo>
                    <a:pt x="1414" y="0"/>
                  </a:moveTo>
                  <a:cubicBezTo>
                    <a:pt x="1055" y="0"/>
                    <a:pt x="735" y="272"/>
                    <a:pt x="691" y="636"/>
                  </a:cubicBezTo>
                  <a:lnTo>
                    <a:pt x="48" y="5708"/>
                  </a:lnTo>
                  <a:cubicBezTo>
                    <a:pt x="0" y="6101"/>
                    <a:pt x="274" y="6458"/>
                    <a:pt x="667" y="6518"/>
                  </a:cubicBezTo>
                  <a:lnTo>
                    <a:pt x="1667" y="6637"/>
                  </a:lnTo>
                  <a:lnTo>
                    <a:pt x="1762" y="6637"/>
                  </a:lnTo>
                  <a:lnTo>
                    <a:pt x="1762" y="6649"/>
                  </a:lnTo>
                  <a:cubicBezTo>
                    <a:pt x="2119" y="6649"/>
                    <a:pt x="2429" y="6375"/>
                    <a:pt x="2477" y="6018"/>
                  </a:cubicBezTo>
                  <a:lnTo>
                    <a:pt x="3120" y="934"/>
                  </a:lnTo>
                  <a:cubicBezTo>
                    <a:pt x="3167" y="541"/>
                    <a:pt x="2893" y="184"/>
                    <a:pt x="2500" y="136"/>
                  </a:cubicBezTo>
                  <a:lnTo>
                    <a:pt x="1500" y="5"/>
                  </a:lnTo>
                  <a:cubicBezTo>
                    <a:pt x="1471" y="2"/>
                    <a:pt x="1443" y="0"/>
                    <a:pt x="1414"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8" name="Google Shape;128;p1"/>
            <p:cNvSpPr/>
            <p:nvPr/>
          </p:nvSpPr>
          <p:spPr>
            <a:xfrm>
              <a:off x="3394849" y="4310179"/>
              <a:ext cx="90670" cy="39434"/>
            </a:xfrm>
            <a:custGeom>
              <a:rect b="b" l="l" r="r" t="t"/>
              <a:pathLst>
                <a:path extrusionOk="0" h="979" w="2251">
                  <a:moveTo>
                    <a:pt x="360" y="1"/>
                  </a:moveTo>
                  <a:cubicBezTo>
                    <a:pt x="209" y="1"/>
                    <a:pt x="79" y="102"/>
                    <a:pt x="48" y="258"/>
                  </a:cubicBezTo>
                  <a:cubicBezTo>
                    <a:pt x="0" y="436"/>
                    <a:pt x="119" y="615"/>
                    <a:pt x="298" y="650"/>
                  </a:cubicBezTo>
                  <a:lnTo>
                    <a:pt x="1822" y="972"/>
                  </a:lnTo>
                  <a:cubicBezTo>
                    <a:pt x="1843" y="976"/>
                    <a:pt x="1865" y="978"/>
                    <a:pt x="1886" y="978"/>
                  </a:cubicBezTo>
                  <a:cubicBezTo>
                    <a:pt x="2041" y="978"/>
                    <a:pt x="2183" y="867"/>
                    <a:pt x="2215" y="710"/>
                  </a:cubicBezTo>
                  <a:cubicBezTo>
                    <a:pt x="2250" y="531"/>
                    <a:pt x="2131" y="365"/>
                    <a:pt x="1953" y="317"/>
                  </a:cubicBezTo>
                  <a:lnTo>
                    <a:pt x="429" y="8"/>
                  </a:lnTo>
                  <a:cubicBezTo>
                    <a:pt x="406" y="3"/>
                    <a:pt x="383" y="1"/>
                    <a:pt x="360"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29" name="Google Shape;129;p1"/>
            <p:cNvSpPr/>
            <p:nvPr/>
          </p:nvSpPr>
          <p:spPr>
            <a:xfrm>
              <a:off x="3380913" y="4301478"/>
              <a:ext cx="120921" cy="56996"/>
            </a:xfrm>
            <a:custGeom>
              <a:rect b="b" l="l" r="r" t="t"/>
              <a:pathLst>
                <a:path extrusionOk="0" h="1415" w="3002">
                  <a:moveTo>
                    <a:pt x="696" y="430"/>
                  </a:moveTo>
                  <a:cubicBezTo>
                    <a:pt x="710" y="430"/>
                    <a:pt x="724" y="433"/>
                    <a:pt x="739" y="438"/>
                  </a:cubicBezTo>
                  <a:lnTo>
                    <a:pt x="2263" y="747"/>
                  </a:lnTo>
                  <a:cubicBezTo>
                    <a:pt x="2323" y="759"/>
                    <a:pt x="2358" y="819"/>
                    <a:pt x="2346" y="890"/>
                  </a:cubicBezTo>
                  <a:cubicBezTo>
                    <a:pt x="2336" y="942"/>
                    <a:pt x="2290" y="976"/>
                    <a:pt x="2238" y="976"/>
                  </a:cubicBezTo>
                  <a:cubicBezTo>
                    <a:pt x="2231" y="976"/>
                    <a:pt x="2223" y="975"/>
                    <a:pt x="2215" y="974"/>
                  </a:cubicBezTo>
                  <a:lnTo>
                    <a:pt x="691" y="652"/>
                  </a:lnTo>
                  <a:cubicBezTo>
                    <a:pt x="620" y="640"/>
                    <a:pt x="584" y="581"/>
                    <a:pt x="596" y="521"/>
                  </a:cubicBezTo>
                  <a:cubicBezTo>
                    <a:pt x="608" y="485"/>
                    <a:pt x="620" y="462"/>
                    <a:pt x="644" y="450"/>
                  </a:cubicBezTo>
                  <a:cubicBezTo>
                    <a:pt x="658" y="436"/>
                    <a:pt x="676" y="430"/>
                    <a:pt x="696" y="430"/>
                  </a:cubicBezTo>
                  <a:close/>
                  <a:moveTo>
                    <a:pt x="719" y="0"/>
                  </a:moveTo>
                  <a:cubicBezTo>
                    <a:pt x="612" y="0"/>
                    <a:pt x="508" y="29"/>
                    <a:pt x="418" y="93"/>
                  </a:cubicBezTo>
                  <a:cubicBezTo>
                    <a:pt x="1" y="355"/>
                    <a:pt x="120" y="974"/>
                    <a:pt x="596" y="1081"/>
                  </a:cubicBezTo>
                  <a:lnTo>
                    <a:pt x="2120" y="1402"/>
                  </a:lnTo>
                  <a:cubicBezTo>
                    <a:pt x="2156" y="1402"/>
                    <a:pt x="2192" y="1402"/>
                    <a:pt x="2239" y="1414"/>
                  </a:cubicBezTo>
                  <a:cubicBezTo>
                    <a:pt x="2894" y="1414"/>
                    <a:pt x="3001" y="462"/>
                    <a:pt x="2346" y="331"/>
                  </a:cubicBezTo>
                  <a:lnTo>
                    <a:pt x="822" y="9"/>
                  </a:lnTo>
                  <a:cubicBezTo>
                    <a:pt x="788" y="3"/>
                    <a:pt x="753" y="0"/>
                    <a:pt x="719"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0" name="Google Shape;130;p1"/>
            <p:cNvSpPr/>
            <p:nvPr/>
          </p:nvSpPr>
          <p:spPr>
            <a:xfrm>
              <a:off x="3419298" y="2789767"/>
              <a:ext cx="315594" cy="1678025"/>
            </a:xfrm>
            <a:custGeom>
              <a:rect b="b" l="l" r="r" t="t"/>
              <a:pathLst>
                <a:path extrusionOk="0" h="41659" w="7835">
                  <a:moveTo>
                    <a:pt x="6114" y="1"/>
                  </a:moveTo>
                  <a:cubicBezTo>
                    <a:pt x="5848" y="1"/>
                    <a:pt x="5613" y="181"/>
                    <a:pt x="5561" y="452"/>
                  </a:cubicBezTo>
                  <a:lnTo>
                    <a:pt x="72" y="40743"/>
                  </a:lnTo>
                  <a:cubicBezTo>
                    <a:pt x="0" y="41053"/>
                    <a:pt x="203" y="41350"/>
                    <a:pt x="500" y="41410"/>
                  </a:cubicBezTo>
                  <a:lnTo>
                    <a:pt x="1620" y="41648"/>
                  </a:lnTo>
                  <a:cubicBezTo>
                    <a:pt x="1655" y="41655"/>
                    <a:pt x="1690" y="41658"/>
                    <a:pt x="1725" y="41658"/>
                  </a:cubicBezTo>
                  <a:cubicBezTo>
                    <a:pt x="1984" y="41658"/>
                    <a:pt x="2223" y="41470"/>
                    <a:pt x="2286" y="41207"/>
                  </a:cubicBezTo>
                  <a:lnTo>
                    <a:pt x="7775" y="917"/>
                  </a:lnTo>
                  <a:cubicBezTo>
                    <a:pt x="7835" y="607"/>
                    <a:pt x="7644" y="309"/>
                    <a:pt x="7335" y="250"/>
                  </a:cubicBezTo>
                  <a:lnTo>
                    <a:pt x="6227" y="12"/>
                  </a:lnTo>
                  <a:cubicBezTo>
                    <a:pt x="6189" y="4"/>
                    <a:pt x="6151" y="1"/>
                    <a:pt x="611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1" name="Google Shape;131;p1"/>
            <p:cNvSpPr/>
            <p:nvPr/>
          </p:nvSpPr>
          <p:spPr>
            <a:xfrm>
              <a:off x="3410195" y="2781429"/>
              <a:ext cx="333800" cy="1695063"/>
            </a:xfrm>
            <a:custGeom>
              <a:rect b="b" l="l" r="r" t="t"/>
              <a:pathLst>
                <a:path extrusionOk="0" h="42082" w="8287">
                  <a:moveTo>
                    <a:pt x="6330" y="424"/>
                  </a:moveTo>
                  <a:cubicBezTo>
                    <a:pt x="6355" y="424"/>
                    <a:pt x="6380" y="427"/>
                    <a:pt x="6406" y="433"/>
                  </a:cubicBezTo>
                  <a:lnTo>
                    <a:pt x="7513" y="671"/>
                  </a:lnTo>
                  <a:cubicBezTo>
                    <a:pt x="7608" y="683"/>
                    <a:pt x="7692" y="743"/>
                    <a:pt x="7739" y="814"/>
                  </a:cubicBezTo>
                  <a:cubicBezTo>
                    <a:pt x="7787" y="886"/>
                    <a:pt x="7811" y="981"/>
                    <a:pt x="7787" y="1076"/>
                  </a:cubicBezTo>
                  <a:lnTo>
                    <a:pt x="7787" y="1088"/>
                  </a:lnTo>
                  <a:lnTo>
                    <a:pt x="2298" y="41379"/>
                  </a:lnTo>
                  <a:cubicBezTo>
                    <a:pt x="2256" y="41536"/>
                    <a:pt x="2113" y="41647"/>
                    <a:pt x="1949" y="41647"/>
                  </a:cubicBezTo>
                  <a:cubicBezTo>
                    <a:pt x="1927" y="41647"/>
                    <a:pt x="1904" y="41645"/>
                    <a:pt x="1881" y="41641"/>
                  </a:cubicBezTo>
                  <a:lnTo>
                    <a:pt x="774" y="41402"/>
                  </a:lnTo>
                  <a:cubicBezTo>
                    <a:pt x="584" y="41367"/>
                    <a:pt x="465" y="41176"/>
                    <a:pt x="500" y="40998"/>
                  </a:cubicBezTo>
                  <a:lnTo>
                    <a:pt x="500" y="40986"/>
                  </a:lnTo>
                  <a:lnTo>
                    <a:pt x="6001" y="695"/>
                  </a:lnTo>
                  <a:cubicBezTo>
                    <a:pt x="6013" y="612"/>
                    <a:pt x="6072" y="528"/>
                    <a:pt x="6144" y="481"/>
                  </a:cubicBezTo>
                  <a:cubicBezTo>
                    <a:pt x="6196" y="446"/>
                    <a:pt x="6261" y="424"/>
                    <a:pt x="6330" y="424"/>
                  </a:cubicBezTo>
                  <a:close/>
                  <a:moveTo>
                    <a:pt x="6334" y="1"/>
                  </a:moveTo>
                  <a:cubicBezTo>
                    <a:pt x="5976" y="1"/>
                    <a:pt x="5656" y="247"/>
                    <a:pt x="5572" y="612"/>
                  </a:cubicBezTo>
                  <a:lnTo>
                    <a:pt x="5572" y="624"/>
                  </a:lnTo>
                  <a:lnTo>
                    <a:pt x="84" y="40914"/>
                  </a:lnTo>
                  <a:cubicBezTo>
                    <a:pt x="0" y="41331"/>
                    <a:pt x="262" y="41736"/>
                    <a:pt x="691" y="41831"/>
                  </a:cubicBezTo>
                  <a:lnTo>
                    <a:pt x="1798" y="42057"/>
                  </a:lnTo>
                  <a:cubicBezTo>
                    <a:pt x="1846" y="42069"/>
                    <a:pt x="1905" y="42069"/>
                    <a:pt x="1953" y="42081"/>
                  </a:cubicBezTo>
                  <a:cubicBezTo>
                    <a:pt x="2322" y="42081"/>
                    <a:pt x="2643" y="41819"/>
                    <a:pt x="2727" y="41462"/>
                  </a:cubicBezTo>
                  <a:lnTo>
                    <a:pt x="2727" y="41450"/>
                  </a:lnTo>
                  <a:lnTo>
                    <a:pt x="8216" y="1159"/>
                  </a:lnTo>
                  <a:cubicBezTo>
                    <a:pt x="8287" y="743"/>
                    <a:pt x="8025" y="338"/>
                    <a:pt x="7608" y="255"/>
                  </a:cubicBezTo>
                  <a:lnTo>
                    <a:pt x="6489" y="16"/>
                  </a:lnTo>
                  <a:cubicBezTo>
                    <a:pt x="6437" y="6"/>
                    <a:pt x="6385" y="1"/>
                    <a:pt x="6334"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2" name="Google Shape;132;p1"/>
            <p:cNvSpPr/>
            <p:nvPr/>
          </p:nvSpPr>
          <p:spPr>
            <a:xfrm>
              <a:off x="4033634" y="4416435"/>
              <a:ext cx="49424" cy="209134"/>
            </a:xfrm>
            <a:custGeom>
              <a:rect b="b" l="l" r="r" t="t"/>
              <a:pathLst>
                <a:path extrusionOk="0" h="5192" w="1227">
                  <a:moveTo>
                    <a:pt x="643" y="1"/>
                  </a:moveTo>
                  <a:lnTo>
                    <a:pt x="322" y="72"/>
                  </a:lnTo>
                  <a:lnTo>
                    <a:pt x="0" y="132"/>
                  </a:lnTo>
                  <a:lnTo>
                    <a:pt x="1227" y="5192"/>
                  </a:lnTo>
                  <a:lnTo>
                    <a:pt x="643" y="1"/>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3" name="Google Shape;133;p1"/>
            <p:cNvSpPr/>
            <p:nvPr/>
          </p:nvSpPr>
          <p:spPr>
            <a:xfrm>
              <a:off x="4024048" y="4407654"/>
              <a:ext cx="68113" cy="226575"/>
            </a:xfrm>
            <a:custGeom>
              <a:rect b="b" l="l" r="r" t="t"/>
              <a:pathLst>
                <a:path extrusionOk="0" h="5625" w="1691">
                  <a:moveTo>
                    <a:pt x="691" y="481"/>
                  </a:moveTo>
                  <a:lnTo>
                    <a:pt x="869" y="2064"/>
                  </a:lnTo>
                  <a:lnTo>
                    <a:pt x="500" y="516"/>
                  </a:lnTo>
                  <a:lnTo>
                    <a:pt x="691" y="481"/>
                  </a:lnTo>
                  <a:close/>
                  <a:moveTo>
                    <a:pt x="878" y="0"/>
                  </a:moveTo>
                  <a:cubicBezTo>
                    <a:pt x="863" y="0"/>
                    <a:pt x="849" y="2"/>
                    <a:pt x="834" y="5"/>
                  </a:cubicBezTo>
                  <a:lnTo>
                    <a:pt x="191" y="135"/>
                  </a:lnTo>
                  <a:cubicBezTo>
                    <a:pt x="72" y="159"/>
                    <a:pt x="0" y="278"/>
                    <a:pt x="24" y="397"/>
                  </a:cubicBezTo>
                  <a:lnTo>
                    <a:pt x="1262" y="5458"/>
                  </a:lnTo>
                  <a:cubicBezTo>
                    <a:pt x="1274" y="5553"/>
                    <a:pt x="1369" y="5624"/>
                    <a:pt x="1465" y="5624"/>
                  </a:cubicBezTo>
                  <a:cubicBezTo>
                    <a:pt x="1477" y="5624"/>
                    <a:pt x="1488" y="5624"/>
                    <a:pt x="1500" y="5612"/>
                  </a:cubicBezTo>
                  <a:cubicBezTo>
                    <a:pt x="1619" y="5600"/>
                    <a:pt x="1691" y="5493"/>
                    <a:pt x="1679" y="5386"/>
                  </a:cubicBezTo>
                  <a:lnTo>
                    <a:pt x="1096" y="195"/>
                  </a:lnTo>
                  <a:cubicBezTo>
                    <a:pt x="1074" y="79"/>
                    <a:pt x="988" y="0"/>
                    <a:pt x="8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4" name="Google Shape;134;p1"/>
            <p:cNvSpPr/>
            <p:nvPr/>
          </p:nvSpPr>
          <p:spPr>
            <a:xfrm>
              <a:off x="4025941" y="4312112"/>
              <a:ext cx="90227" cy="39394"/>
            </a:xfrm>
            <a:custGeom>
              <a:rect b="b" l="l" r="r" t="t"/>
              <a:pathLst>
                <a:path extrusionOk="0" h="978" w="2240">
                  <a:moveTo>
                    <a:pt x="1879" y="0"/>
                  </a:moveTo>
                  <a:cubicBezTo>
                    <a:pt x="1857" y="0"/>
                    <a:pt x="1834" y="3"/>
                    <a:pt x="1811" y="7"/>
                  </a:cubicBezTo>
                  <a:lnTo>
                    <a:pt x="287" y="317"/>
                  </a:lnTo>
                  <a:cubicBezTo>
                    <a:pt x="108" y="364"/>
                    <a:pt x="1" y="531"/>
                    <a:pt x="37" y="710"/>
                  </a:cubicBezTo>
                  <a:cubicBezTo>
                    <a:pt x="68" y="867"/>
                    <a:pt x="210" y="978"/>
                    <a:pt x="366" y="978"/>
                  </a:cubicBezTo>
                  <a:cubicBezTo>
                    <a:pt x="387" y="978"/>
                    <a:pt x="408" y="976"/>
                    <a:pt x="429" y="972"/>
                  </a:cubicBezTo>
                  <a:lnTo>
                    <a:pt x="1953" y="650"/>
                  </a:lnTo>
                  <a:cubicBezTo>
                    <a:pt x="2132" y="614"/>
                    <a:pt x="2239" y="436"/>
                    <a:pt x="2203" y="257"/>
                  </a:cubicBezTo>
                  <a:cubicBezTo>
                    <a:pt x="2172" y="102"/>
                    <a:pt x="2033" y="0"/>
                    <a:pt x="1879" y="0"/>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5" name="Google Shape;135;p1"/>
            <p:cNvSpPr/>
            <p:nvPr/>
          </p:nvSpPr>
          <p:spPr>
            <a:xfrm>
              <a:off x="4009668" y="4303210"/>
              <a:ext cx="123378" cy="57157"/>
            </a:xfrm>
            <a:custGeom>
              <a:rect b="b" l="l" r="r" t="t"/>
              <a:pathLst>
                <a:path extrusionOk="0" h="1419" w="3063">
                  <a:moveTo>
                    <a:pt x="2297" y="430"/>
                  </a:moveTo>
                  <a:cubicBezTo>
                    <a:pt x="2430" y="430"/>
                    <a:pt x="2449" y="634"/>
                    <a:pt x="2310" y="657"/>
                  </a:cubicBezTo>
                  <a:lnTo>
                    <a:pt x="786" y="978"/>
                  </a:lnTo>
                  <a:cubicBezTo>
                    <a:pt x="778" y="980"/>
                    <a:pt x="770" y="981"/>
                    <a:pt x="763" y="981"/>
                  </a:cubicBezTo>
                  <a:cubicBezTo>
                    <a:pt x="712" y="981"/>
                    <a:pt x="665" y="947"/>
                    <a:pt x="655" y="895"/>
                  </a:cubicBezTo>
                  <a:cubicBezTo>
                    <a:pt x="643" y="859"/>
                    <a:pt x="655" y="835"/>
                    <a:pt x="667" y="800"/>
                  </a:cubicBezTo>
                  <a:cubicBezTo>
                    <a:pt x="679" y="776"/>
                    <a:pt x="714" y="764"/>
                    <a:pt x="738" y="752"/>
                  </a:cubicBezTo>
                  <a:lnTo>
                    <a:pt x="2262" y="431"/>
                  </a:lnTo>
                  <a:lnTo>
                    <a:pt x="2286" y="431"/>
                  </a:lnTo>
                  <a:cubicBezTo>
                    <a:pt x="2290" y="430"/>
                    <a:pt x="2294" y="430"/>
                    <a:pt x="2297" y="430"/>
                  </a:cubicBezTo>
                  <a:close/>
                  <a:moveTo>
                    <a:pt x="2306" y="1"/>
                  </a:moveTo>
                  <a:cubicBezTo>
                    <a:pt x="2265" y="1"/>
                    <a:pt x="2223" y="5"/>
                    <a:pt x="2179" y="14"/>
                  </a:cubicBezTo>
                  <a:lnTo>
                    <a:pt x="655" y="335"/>
                  </a:lnTo>
                  <a:cubicBezTo>
                    <a:pt x="0" y="466"/>
                    <a:pt x="95" y="1419"/>
                    <a:pt x="762" y="1419"/>
                  </a:cubicBezTo>
                  <a:cubicBezTo>
                    <a:pt x="798" y="1419"/>
                    <a:pt x="833" y="1407"/>
                    <a:pt x="869" y="1407"/>
                  </a:cubicBezTo>
                  <a:lnTo>
                    <a:pt x="2393" y="1085"/>
                  </a:lnTo>
                  <a:cubicBezTo>
                    <a:pt x="3063" y="940"/>
                    <a:pt x="2906" y="1"/>
                    <a:pt x="2306"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6" name="Google Shape;136;p1"/>
            <p:cNvSpPr/>
            <p:nvPr/>
          </p:nvSpPr>
          <p:spPr>
            <a:xfrm>
              <a:off x="3782817" y="2795043"/>
              <a:ext cx="315594" cy="1678025"/>
            </a:xfrm>
            <a:custGeom>
              <a:rect b="b" l="l" r="r" t="t"/>
              <a:pathLst>
                <a:path extrusionOk="0" h="41659" w="7835">
                  <a:moveTo>
                    <a:pt x="1718" y="1"/>
                  </a:moveTo>
                  <a:cubicBezTo>
                    <a:pt x="1681" y="1"/>
                    <a:pt x="1644" y="4"/>
                    <a:pt x="1608" y="12"/>
                  </a:cubicBezTo>
                  <a:lnTo>
                    <a:pt x="500" y="250"/>
                  </a:lnTo>
                  <a:cubicBezTo>
                    <a:pt x="191" y="309"/>
                    <a:pt x="0" y="607"/>
                    <a:pt x="60" y="917"/>
                  </a:cubicBezTo>
                  <a:lnTo>
                    <a:pt x="5549" y="41207"/>
                  </a:lnTo>
                  <a:cubicBezTo>
                    <a:pt x="5601" y="41470"/>
                    <a:pt x="5848" y="41658"/>
                    <a:pt x="6110" y="41658"/>
                  </a:cubicBezTo>
                  <a:cubicBezTo>
                    <a:pt x="6145" y="41658"/>
                    <a:pt x="6180" y="41655"/>
                    <a:pt x="6215" y="41648"/>
                  </a:cubicBezTo>
                  <a:lnTo>
                    <a:pt x="7335" y="41410"/>
                  </a:lnTo>
                  <a:cubicBezTo>
                    <a:pt x="7632" y="41350"/>
                    <a:pt x="7835" y="41041"/>
                    <a:pt x="7763" y="40743"/>
                  </a:cubicBezTo>
                  <a:lnTo>
                    <a:pt x="2274" y="452"/>
                  </a:lnTo>
                  <a:cubicBezTo>
                    <a:pt x="2222" y="181"/>
                    <a:pt x="1978" y="1"/>
                    <a:pt x="1718"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7" name="Google Shape;137;p1"/>
            <p:cNvSpPr/>
            <p:nvPr/>
          </p:nvSpPr>
          <p:spPr>
            <a:xfrm>
              <a:off x="3773230" y="2786705"/>
              <a:ext cx="334284" cy="1695063"/>
            </a:xfrm>
            <a:custGeom>
              <a:rect b="b" l="l" r="r" t="t"/>
              <a:pathLst>
                <a:path extrusionOk="0" h="42082" w="8299">
                  <a:moveTo>
                    <a:pt x="1969" y="424"/>
                  </a:moveTo>
                  <a:cubicBezTo>
                    <a:pt x="2038" y="424"/>
                    <a:pt x="2103" y="446"/>
                    <a:pt x="2155" y="481"/>
                  </a:cubicBezTo>
                  <a:cubicBezTo>
                    <a:pt x="2227" y="528"/>
                    <a:pt x="2286" y="612"/>
                    <a:pt x="2310" y="695"/>
                  </a:cubicBezTo>
                  <a:lnTo>
                    <a:pt x="7799" y="40974"/>
                  </a:lnTo>
                  <a:lnTo>
                    <a:pt x="7799" y="40998"/>
                  </a:lnTo>
                  <a:cubicBezTo>
                    <a:pt x="7835" y="41176"/>
                    <a:pt x="7715" y="41367"/>
                    <a:pt x="7525" y="41402"/>
                  </a:cubicBezTo>
                  <a:lnTo>
                    <a:pt x="6418" y="41641"/>
                  </a:lnTo>
                  <a:cubicBezTo>
                    <a:pt x="6395" y="41645"/>
                    <a:pt x="6372" y="41647"/>
                    <a:pt x="6350" y="41647"/>
                  </a:cubicBezTo>
                  <a:cubicBezTo>
                    <a:pt x="6186" y="41647"/>
                    <a:pt x="6043" y="41536"/>
                    <a:pt x="6001" y="41379"/>
                  </a:cubicBezTo>
                  <a:lnTo>
                    <a:pt x="512" y="1088"/>
                  </a:lnTo>
                  <a:lnTo>
                    <a:pt x="512" y="1076"/>
                  </a:lnTo>
                  <a:cubicBezTo>
                    <a:pt x="476" y="886"/>
                    <a:pt x="596" y="707"/>
                    <a:pt x="786" y="671"/>
                  </a:cubicBezTo>
                  <a:lnTo>
                    <a:pt x="1893" y="433"/>
                  </a:lnTo>
                  <a:cubicBezTo>
                    <a:pt x="1919" y="427"/>
                    <a:pt x="1944" y="424"/>
                    <a:pt x="1969" y="424"/>
                  </a:cubicBezTo>
                  <a:close/>
                  <a:moveTo>
                    <a:pt x="1954" y="1"/>
                  </a:moveTo>
                  <a:cubicBezTo>
                    <a:pt x="1902" y="1"/>
                    <a:pt x="1850" y="6"/>
                    <a:pt x="1798" y="16"/>
                  </a:cubicBezTo>
                  <a:lnTo>
                    <a:pt x="691" y="254"/>
                  </a:lnTo>
                  <a:cubicBezTo>
                    <a:pt x="274" y="338"/>
                    <a:pt x="0" y="743"/>
                    <a:pt x="84" y="1171"/>
                  </a:cubicBezTo>
                  <a:lnTo>
                    <a:pt x="5584" y="41438"/>
                  </a:lnTo>
                  <a:lnTo>
                    <a:pt x="5584" y="41462"/>
                  </a:lnTo>
                  <a:cubicBezTo>
                    <a:pt x="5656" y="41819"/>
                    <a:pt x="5977" y="42081"/>
                    <a:pt x="6346" y="42081"/>
                  </a:cubicBezTo>
                  <a:cubicBezTo>
                    <a:pt x="6394" y="42081"/>
                    <a:pt x="6442" y="42069"/>
                    <a:pt x="6501" y="42057"/>
                  </a:cubicBezTo>
                  <a:lnTo>
                    <a:pt x="7608" y="41831"/>
                  </a:lnTo>
                  <a:cubicBezTo>
                    <a:pt x="8025" y="41736"/>
                    <a:pt x="8299" y="41331"/>
                    <a:pt x="8216" y="40914"/>
                  </a:cubicBezTo>
                  <a:lnTo>
                    <a:pt x="2727" y="624"/>
                  </a:lnTo>
                  <a:lnTo>
                    <a:pt x="2727" y="612"/>
                  </a:lnTo>
                  <a:cubicBezTo>
                    <a:pt x="2643" y="247"/>
                    <a:pt x="2314" y="1"/>
                    <a:pt x="1954" y="1"/>
                  </a:cubicBezTo>
                  <a:close/>
                </a:path>
              </a:pathLst>
            </a:custGeom>
            <a:solidFill>
              <a:schemeClr val="lt1"/>
            </a:solidFill>
            <a:ln cap="flat" cmpd="sng" w="9525">
              <a:solidFill>
                <a:schemeClr val="lt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8" name="Google Shape;138;p1"/>
            <p:cNvSpPr/>
            <p:nvPr/>
          </p:nvSpPr>
          <p:spPr>
            <a:xfrm>
              <a:off x="3470131" y="2949433"/>
              <a:ext cx="523761" cy="44187"/>
            </a:xfrm>
            <a:custGeom>
              <a:rect b="b" l="l" r="r" t="t"/>
              <a:pathLst>
                <a:path extrusionOk="0" h="1097" w="13003">
                  <a:moveTo>
                    <a:pt x="0" y="1"/>
                  </a:moveTo>
                  <a:lnTo>
                    <a:pt x="0" y="1096"/>
                  </a:lnTo>
                  <a:lnTo>
                    <a:pt x="13002" y="1096"/>
                  </a:lnTo>
                  <a:lnTo>
                    <a:pt x="13002" y="1"/>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39" name="Google Shape;139;p1"/>
            <p:cNvSpPr/>
            <p:nvPr/>
          </p:nvSpPr>
          <p:spPr>
            <a:xfrm>
              <a:off x="3461511" y="2940813"/>
              <a:ext cx="541001" cy="61427"/>
            </a:xfrm>
            <a:custGeom>
              <a:rect b="b" l="l" r="r" t="t"/>
              <a:pathLst>
                <a:path extrusionOk="0" h="1525" w="13431">
                  <a:moveTo>
                    <a:pt x="13002" y="429"/>
                  </a:moveTo>
                  <a:lnTo>
                    <a:pt x="13002" y="1096"/>
                  </a:lnTo>
                  <a:lnTo>
                    <a:pt x="429" y="1096"/>
                  </a:lnTo>
                  <a:lnTo>
                    <a:pt x="429" y="429"/>
                  </a:lnTo>
                  <a:close/>
                  <a:moveTo>
                    <a:pt x="0" y="0"/>
                  </a:moveTo>
                  <a:lnTo>
                    <a:pt x="0" y="1524"/>
                  </a:lnTo>
                  <a:lnTo>
                    <a:pt x="13430" y="1524"/>
                  </a:lnTo>
                  <a:lnTo>
                    <a:pt x="13430" y="0"/>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0" name="Google Shape;140;p1"/>
            <p:cNvSpPr/>
            <p:nvPr/>
          </p:nvSpPr>
          <p:spPr>
            <a:xfrm>
              <a:off x="3993838" y="2891874"/>
              <a:ext cx="56150" cy="159267"/>
            </a:xfrm>
            <a:custGeom>
              <a:rect b="b" l="l" r="r" t="t"/>
              <a:pathLst>
                <a:path extrusionOk="0" h="3954" w="1394">
                  <a:moveTo>
                    <a:pt x="298" y="1"/>
                  </a:moveTo>
                  <a:cubicBezTo>
                    <a:pt x="131" y="1"/>
                    <a:pt x="0" y="132"/>
                    <a:pt x="0" y="299"/>
                  </a:cubicBezTo>
                  <a:lnTo>
                    <a:pt x="0" y="3644"/>
                  </a:lnTo>
                  <a:cubicBezTo>
                    <a:pt x="0" y="3811"/>
                    <a:pt x="131" y="3954"/>
                    <a:pt x="298" y="3954"/>
                  </a:cubicBezTo>
                  <a:lnTo>
                    <a:pt x="1095" y="3954"/>
                  </a:lnTo>
                  <a:cubicBezTo>
                    <a:pt x="1262" y="3954"/>
                    <a:pt x="1393" y="3811"/>
                    <a:pt x="1393" y="3644"/>
                  </a:cubicBezTo>
                  <a:lnTo>
                    <a:pt x="1393" y="299"/>
                  </a:lnTo>
                  <a:cubicBezTo>
                    <a:pt x="1393" y="132"/>
                    <a:pt x="1262" y="1"/>
                    <a:pt x="1095"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1" name="Google Shape;141;p1"/>
            <p:cNvSpPr/>
            <p:nvPr/>
          </p:nvSpPr>
          <p:spPr>
            <a:xfrm>
              <a:off x="3985178" y="2883254"/>
              <a:ext cx="73430" cy="176547"/>
            </a:xfrm>
            <a:custGeom>
              <a:rect b="b" l="l" r="r" t="t"/>
              <a:pathLst>
                <a:path extrusionOk="0" h="4383" w="1823">
                  <a:moveTo>
                    <a:pt x="1108" y="429"/>
                  </a:moveTo>
                  <a:cubicBezTo>
                    <a:pt x="1263" y="429"/>
                    <a:pt x="1394" y="560"/>
                    <a:pt x="1394" y="715"/>
                  </a:cubicBezTo>
                  <a:lnTo>
                    <a:pt x="1394" y="3668"/>
                  </a:lnTo>
                  <a:cubicBezTo>
                    <a:pt x="1394" y="3823"/>
                    <a:pt x="1263" y="3953"/>
                    <a:pt x="1108" y="3953"/>
                  </a:cubicBezTo>
                  <a:lnTo>
                    <a:pt x="715" y="3953"/>
                  </a:lnTo>
                  <a:cubicBezTo>
                    <a:pt x="560" y="3953"/>
                    <a:pt x="429" y="3823"/>
                    <a:pt x="429" y="3668"/>
                  </a:cubicBezTo>
                  <a:lnTo>
                    <a:pt x="429" y="715"/>
                  </a:lnTo>
                  <a:cubicBezTo>
                    <a:pt x="429" y="560"/>
                    <a:pt x="560" y="429"/>
                    <a:pt x="715" y="429"/>
                  </a:cubicBezTo>
                  <a:close/>
                  <a:moveTo>
                    <a:pt x="715" y="1"/>
                  </a:moveTo>
                  <a:cubicBezTo>
                    <a:pt x="322" y="1"/>
                    <a:pt x="1" y="322"/>
                    <a:pt x="1" y="715"/>
                  </a:cubicBezTo>
                  <a:lnTo>
                    <a:pt x="1" y="3668"/>
                  </a:lnTo>
                  <a:cubicBezTo>
                    <a:pt x="1" y="4061"/>
                    <a:pt x="322" y="4382"/>
                    <a:pt x="715" y="4382"/>
                  </a:cubicBezTo>
                  <a:lnTo>
                    <a:pt x="1108" y="4382"/>
                  </a:lnTo>
                  <a:cubicBezTo>
                    <a:pt x="1501" y="4382"/>
                    <a:pt x="1822" y="4061"/>
                    <a:pt x="1822" y="3668"/>
                  </a:cubicBezTo>
                  <a:lnTo>
                    <a:pt x="1822" y="715"/>
                  </a:lnTo>
                  <a:cubicBezTo>
                    <a:pt x="1822" y="322"/>
                    <a:pt x="1501" y="1"/>
                    <a:pt x="1108"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2" name="Google Shape;142;p1"/>
            <p:cNvSpPr/>
            <p:nvPr/>
          </p:nvSpPr>
          <p:spPr>
            <a:xfrm>
              <a:off x="3696015" y="2347583"/>
              <a:ext cx="128090" cy="266694"/>
            </a:xfrm>
            <a:custGeom>
              <a:rect b="b" l="l" r="r" t="t"/>
              <a:pathLst>
                <a:path extrusionOk="0" h="6621" w="3180">
                  <a:moveTo>
                    <a:pt x="0" y="0"/>
                  </a:moveTo>
                  <a:lnTo>
                    <a:pt x="0" y="6620"/>
                  </a:lnTo>
                  <a:lnTo>
                    <a:pt x="3179" y="6620"/>
                  </a:lnTo>
                  <a:lnTo>
                    <a:pt x="3179" y="0"/>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3" name="Google Shape;143;p1"/>
            <p:cNvSpPr/>
            <p:nvPr/>
          </p:nvSpPr>
          <p:spPr>
            <a:xfrm>
              <a:off x="3687396" y="2338964"/>
              <a:ext cx="145330" cy="284417"/>
            </a:xfrm>
            <a:custGeom>
              <a:rect b="b" l="l" r="r" t="t"/>
              <a:pathLst>
                <a:path extrusionOk="0" h="7061" w="3608">
                  <a:moveTo>
                    <a:pt x="3179" y="429"/>
                  </a:moveTo>
                  <a:lnTo>
                    <a:pt x="3179" y="6632"/>
                  </a:lnTo>
                  <a:lnTo>
                    <a:pt x="429" y="6632"/>
                  </a:lnTo>
                  <a:lnTo>
                    <a:pt x="429" y="429"/>
                  </a:lnTo>
                  <a:close/>
                  <a:moveTo>
                    <a:pt x="0" y="0"/>
                  </a:moveTo>
                  <a:lnTo>
                    <a:pt x="0" y="7060"/>
                  </a:lnTo>
                  <a:lnTo>
                    <a:pt x="3608" y="7060"/>
                  </a:lnTo>
                  <a:lnTo>
                    <a:pt x="3608" y="0"/>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4" name="Google Shape;144;p1"/>
            <p:cNvSpPr/>
            <p:nvPr/>
          </p:nvSpPr>
          <p:spPr>
            <a:xfrm>
              <a:off x="3666773" y="2218570"/>
              <a:ext cx="186094" cy="328081"/>
            </a:xfrm>
            <a:custGeom>
              <a:rect b="b" l="l" r="r" t="t"/>
              <a:pathLst>
                <a:path extrusionOk="0" h="8145" w="4620">
                  <a:moveTo>
                    <a:pt x="750" y="1"/>
                  </a:moveTo>
                  <a:cubicBezTo>
                    <a:pt x="333" y="1"/>
                    <a:pt x="0" y="334"/>
                    <a:pt x="0" y="739"/>
                  </a:cubicBezTo>
                  <a:lnTo>
                    <a:pt x="0" y="7394"/>
                  </a:lnTo>
                  <a:cubicBezTo>
                    <a:pt x="0" y="7811"/>
                    <a:pt x="333" y="8144"/>
                    <a:pt x="750" y="8144"/>
                  </a:cubicBezTo>
                  <a:lnTo>
                    <a:pt x="3881" y="8144"/>
                  </a:lnTo>
                  <a:cubicBezTo>
                    <a:pt x="4286" y="8144"/>
                    <a:pt x="4620" y="7811"/>
                    <a:pt x="4620" y="7394"/>
                  </a:cubicBezTo>
                  <a:lnTo>
                    <a:pt x="4620" y="739"/>
                  </a:lnTo>
                  <a:cubicBezTo>
                    <a:pt x="4620" y="334"/>
                    <a:pt x="4286" y="1"/>
                    <a:pt x="3881"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5" name="Google Shape;145;p1"/>
            <p:cNvSpPr/>
            <p:nvPr/>
          </p:nvSpPr>
          <p:spPr>
            <a:xfrm>
              <a:off x="3658113" y="2209950"/>
              <a:ext cx="203374" cy="345320"/>
            </a:xfrm>
            <a:custGeom>
              <a:rect b="b" l="l" r="r" t="t"/>
              <a:pathLst>
                <a:path extrusionOk="0" h="8573" w="5049">
                  <a:moveTo>
                    <a:pt x="3608" y="429"/>
                  </a:moveTo>
                  <a:cubicBezTo>
                    <a:pt x="4168" y="429"/>
                    <a:pt x="4620" y="881"/>
                    <a:pt x="4620" y="1441"/>
                  </a:cubicBezTo>
                  <a:lnTo>
                    <a:pt x="4620" y="7120"/>
                  </a:lnTo>
                  <a:cubicBezTo>
                    <a:pt x="4620" y="7680"/>
                    <a:pt x="4168" y="8132"/>
                    <a:pt x="3608" y="8132"/>
                  </a:cubicBezTo>
                  <a:lnTo>
                    <a:pt x="1453" y="8132"/>
                  </a:lnTo>
                  <a:cubicBezTo>
                    <a:pt x="894" y="8132"/>
                    <a:pt x="441" y="7680"/>
                    <a:pt x="441" y="7120"/>
                  </a:cubicBezTo>
                  <a:lnTo>
                    <a:pt x="441" y="1441"/>
                  </a:lnTo>
                  <a:cubicBezTo>
                    <a:pt x="441" y="881"/>
                    <a:pt x="894" y="429"/>
                    <a:pt x="1453" y="429"/>
                  </a:cubicBezTo>
                  <a:close/>
                  <a:moveTo>
                    <a:pt x="1453" y="0"/>
                  </a:moveTo>
                  <a:cubicBezTo>
                    <a:pt x="656" y="0"/>
                    <a:pt x="1" y="643"/>
                    <a:pt x="1" y="1441"/>
                  </a:cubicBezTo>
                  <a:lnTo>
                    <a:pt x="1" y="7120"/>
                  </a:lnTo>
                  <a:cubicBezTo>
                    <a:pt x="1" y="7918"/>
                    <a:pt x="656" y="8573"/>
                    <a:pt x="1453" y="8573"/>
                  </a:cubicBezTo>
                  <a:lnTo>
                    <a:pt x="3608" y="8573"/>
                  </a:lnTo>
                  <a:cubicBezTo>
                    <a:pt x="4406" y="8573"/>
                    <a:pt x="5049" y="7918"/>
                    <a:pt x="5049" y="7120"/>
                  </a:cubicBezTo>
                  <a:lnTo>
                    <a:pt x="5049" y="1441"/>
                  </a:lnTo>
                  <a:cubicBezTo>
                    <a:pt x="5049" y="643"/>
                    <a:pt x="4406" y="0"/>
                    <a:pt x="3608" y="0"/>
                  </a:cubicBezTo>
                  <a:close/>
                </a:path>
              </a:pathLst>
            </a:custGeom>
            <a:solidFill>
              <a:schemeClr val="lt1"/>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6" name="Google Shape;146;p1"/>
            <p:cNvSpPr/>
            <p:nvPr/>
          </p:nvSpPr>
          <p:spPr>
            <a:xfrm>
              <a:off x="3546379" y="2599408"/>
              <a:ext cx="385157" cy="456050"/>
            </a:xfrm>
            <a:custGeom>
              <a:rect b="b" l="l" r="r" t="t"/>
              <a:pathLst>
                <a:path extrusionOk="0" h="11322" w="9562">
                  <a:moveTo>
                    <a:pt x="5279" y="1347"/>
                  </a:moveTo>
                  <a:cubicBezTo>
                    <a:pt x="6717" y="1347"/>
                    <a:pt x="8097" y="2458"/>
                    <a:pt x="8097" y="4143"/>
                  </a:cubicBezTo>
                  <a:cubicBezTo>
                    <a:pt x="8097" y="5690"/>
                    <a:pt x="6847" y="6940"/>
                    <a:pt x="5299" y="6940"/>
                  </a:cubicBezTo>
                  <a:cubicBezTo>
                    <a:pt x="2810" y="6940"/>
                    <a:pt x="1572" y="3928"/>
                    <a:pt x="3322" y="2166"/>
                  </a:cubicBezTo>
                  <a:cubicBezTo>
                    <a:pt x="3892" y="1600"/>
                    <a:pt x="4592" y="1347"/>
                    <a:pt x="5279" y="1347"/>
                  </a:cubicBezTo>
                  <a:close/>
                  <a:moveTo>
                    <a:pt x="5279" y="1"/>
                  </a:moveTo>
                  <a:cubicBezTo>
                    <a:pt x="4441" y="1"/>
                    <a:pt x="3583" y="252"/>
                    <a:pt x="2810" y="809"/>
                  </a:cubicBezTo>
                  <a:cubicBezTo>
                    <a:pt x="1" y="2845"/>
                    <a:pt x="667" y="7214"/>
                    <a:pt x="3965" y="8298"/>
                  </a:cubicBezTo>
                  <a:lnTo>
                    <a:pt x="3965" y="11322"/>
                  </a:lnTo>
                  <a:lnTo>
                    <a:pt x="6644" y="11322"/>
                  </a:lnTo>
                  <a:lnTo>
                    <a:pt x="6644" y="8298"/>
                  </a:lnTo>
                  <a:cubicBezTo>
                    <a:pt x="8383" y="7726"/>
                    <a:pt x="9561" y="6095"/>
                    <a:pt x="9561" y="4262"/>
                  </a:cubicBezTo>
                  <a:cubicBezTo>
                    <a:pt x="9561" y="1749"/>
                    <a:pt x="7489" y="1"/>
                    <a:pt x="5279" y="1"/>
                  </a:cubicBez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7" name="Google Shape;147;p1"/>
            <p:cNvSpPr/>
            <p:nvPr/>
          </p:nvSpPr>
          <p:spPr>
            <a:xfrm>
              <a:off x="3567485" y="2591674"/>
              <a:ext cx="385157" cy="472444"/>
            </a:xfrm>
            <a:custGeom>
              <a:rect b="b" l="l" r="r" t="t"/>
              <a:pathLst>
                <a:path extrusionOk="0" h="11729" w="9562">
                  <a:moveTo>
                    <a:pt x="4775" y="1751"/>
                  </a:moveTo>
                  <a:cubicBezTo>
                    <a:pt x="6204" y="1751"/>
                    <a:pt x="7359" y="2906"/>
                    <a:pt x="7359" y="4335"/>
                  </a:cubicBezTo>
                  <a:cubicBezTo>
                    <a:pt x="7359" y="5889"/>
                    <a:pt x="6084" y="6920"/>
                    <a:pt x="4758" y="6920"/>
                  </a:cubicBezTo>
                  <a:cubicBezTo>
                    <a:pt x="4123" y="6920"/>
                    <a:pt x="3477" y="6684"/>
                    <a:pt x="2953" y="6156"/>
                  </a:cubicBezTo>
                  <a:cubicBezTo>
                    <a:pt x="1322" y="4537"/>
                    <a:pt x="2477" y="1751"/>
                    <a:pt x="4775" y="1751"/>
                  </a:cubicBezTo>
                  <a:close/>
                  <a:moveTo>
                    <a:pt x="4747" y="1318"/>
                  </a:moveTo>
                  <a:cubicBezTo>
                    <a:pt x="4008" y="1318"/>
                    <a:pt x="3255" y="1592"/>
                    <a:pt x="2644" y="2203"/>
                  </a:cubicBezTo>
                  <a:cubicBezTo>
                    <a:pt x="751" y="4096"/>
                    <a:pt x="2096" y="7347"/>
                    <a:pt x="4775" y="7347"/>
                  </a:cubicBezTo>
                  <a:cubicBezTo>
                    <a:pt x="6442" y="7347"/>
                    <a:pt x="7787" y="5989"/>
                    <a:pt x="7787" y="4335"/>
                  </a:cubicBezTo>
                  <a:cubicBezTo>
                    <a:pt x="7787" y="2521"/>
                    <a:pt x="6297" y="1318"/>
                    <a:pt x="4747" y="1318"/>
                  </a:cubicBezTo>
                  <a:close/>
                  <a:moveTo>
                    <a:pt x="4775" y="417"/>
                  </a:moveTo>
                  <a:cubicBezTo>
                    <a:pt x="6763" y="417"/>
                    <a:pt x="8454" y="1858"/>
                    <a:pt x="8763" y="3811"/>
                  </a:cubicBezTo>
                  <a:cubicBezTo>
                    <a:pt x="9085" y="5763"/>
                    <a:pt x="7930" y="7668"/>
                    <a:pt x="6049" y="8287"/>
                  </a:cubicBezTo>
                  <a:lnTo>
                    <a:pt x="5894" y="8335"/>
                  </a:lnTo>
                  <a:lnTo>
                    <a:pt x="5894" y="11300"/>
                  </a:lnTo>
                  <a:lnTo>
                    <a:pt x="3656" y="11300"/>
                  </a:lnTo>
                  <a:lnTo>
                    <a:pt x="3656" y="8335"/>
                  </a:lnTo>
                  <a:lnTo>
                    <a:pt x="3513" y="8287"/>
                  </a:lnTo>
                  <a:cubicBezTo>
                    <a:pt x="1620" y="7668"/>
                    <a:pt x="477" y="5763"/>
                    <a:pt x="786" y="3811"/>
                  </a:cubicBezTo>
                  <a:cubicBezTo>
                    <a:pt x="1108" y="1858"/>
                    <a:pt x="2798" y="417"/>
                    <a:pt x="4775" y="417"/>
                  </a:cubicBezTo>
                  <a:close/>
                  <a:moveTo>
                    <a:pt x="4775" y="1"/>
                  </a:moveTo>
                  <a:cubicBezTo>
                    <a:pt x="2620" y="1"/>
                    <a:pt x="762" y="1548"/>
                    <a:pt x="381" y="3668"/>
                  </a:cubicBezTo>
                  <a:cubicBezTo>
                    <a:pt x="0" y="5799"/>
                    <a:pt x="1203" y="7894"/>
                    <a:pt x="3227" y="8645"/>
                  </a:cubicBezTo>
                  <a:lnTo>
                    <a:pt x="3227" y="11728"/>
                  </a:lnTo>
                  <a:lnTo>
                    <a:pt x="6335" y="11728"/>
                  </a:lnTo>
                  <a:lnTo>
                    <a:pt x="6335" y="8645"/>
                  </a:lnTo>
                  <a:cubicBezTo>
                    <a:pt x="8359" y="7894"/>
                    <a:pt x="9561" y="5799"/>
                    <a:pt x="9168" y="3668"/>
                  </a:cubicBezTo>
                  <a:cubicBezTo>
                    <a:pt x="8787" y="1548"/>
                    <a:pt x="6942" y="1"/>
                    <a:pt x="4775"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8" name="Google Shape;148;p1"/>
            <p:cNvSpPr/>
            <p:nvPr/>
          </p:nvSpPr>
          <p:spPr>
            <a:xfrm>
              <a:off x="3751157" y="2893807"/>
              <a:ext cx="17320" cy="161644"/>
            </a:xfrm>
            <a:custGeom>
              <a:rect b="b" l="l" r="r" t="t"/>
              <a:pathLst>
                <a:path extrusionOk="0" h="4013" w="430">
                  <a:moveTo>
                    <a:pt x="1" y="1"/>
                  </a:moveTo>
                  <a:lnTo>
                    <a:pt x="1" y="4013"/>
                  </a:lnTo>
                  <a:lnTo>
                    <a:pt x="429" y="4013"/>
                  </a:lnTo>
                  <a:lnTo>
                    <a:pt x="429" y="1"/>
                  </a:lnTo>
                  <a:close/>
                </a:path>
              </a:pathLst>
            </a:custGeom>
            <a:solidFill>
              <a:srgbClr val="2C1738"/>
            </a:solidFill>
            <a:ln cap="flat" cmpd="sng" w="9525">
              <a:solidFill>
                <a:srgbClr val="2C1738"/>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49" name="Google Shape;149;p1"/>
            <p:cNvSpPr/>
            <p:nvPr/>
          </p:nvSpPr>
          <p:spPr>
            <a:xfrm>
              <a:off x="3538242" y="4502310"/>
              <a:ext cx="30250" cy="135744"/>
            </a:xfrm>
            <a:custGeom>
              <a:rect b="b" l="l" r="r" t="t"/>
              <a:pathLst>
                <a:path extrusionOk="0" h="3370" w="751">
                  <a:moveTo>
                    <a:pt x="95" y="0"/>
                  </a:moveTo>
                  <a:lnTo>
                    <a:pt x="0" y="3369"/>
                  </a:lnTo>
                  <a:lnTo>
                    <a:pt x="750" y="83"/>
                  </a:lnTo>
                  <a:lnTo>
                    <a:pt x="417" y="48"/>
                  </a:lnTo>
                  <a:lnTo>
                    <a:pt x="95" y="0"/>
                  </a:lnTo>
                  <a:close/>
                </a:path>
              </a:pathLst>
            </a:custGeom>
            <a:solidFill>
              <a:schemeClr val="dk1"/>
            </a:solidFill>
            <a:ln cap="rnd"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0" name="Google Shape;150;p1"/>
            <p:cNvSpPr/>
            <p:nvPr/>
          </p:nvSpPr>
          <p:spPr>
            <a:xfrm>
              <a:off x="3495063" y="4318476"/>
              <a:ext cx="110810" cy="252072"/>
            </a:xfrm>
            <a:custGeom>
              <a:rect b="b" l="l" r="r" t="t"/>
              <a:pathLst>
                <a:path extrusionOk="0" h="6258" w="2751">
                  <a:moveTo>
                    <a:pt x="1042" y="1"/>
                  </a:moveTo>
                  <a:cubicBezTo>
                    <a:pt x="892" y="1"/>
                    <a:pt x="761" y="114"/>
                    <a:pt x="739" y="266"/>
                  </a:cubicBezTo>
                  <a:lnTo>
                    <a:pt x="24" y="5731"/>
                  </a:lnTo>
                  <a:cubicBezTo>
                    <a:pt x="1" y="5898"/>
                    <a:pt x="120" y="6052"/>
                    <a:pt x="286" y="6076"/>
                  </a:cubicBezTo>
                  <a:lnTo>
                    <a:pt x="1679" y="6255"/>
                  </a:lnTo>
                  <a:cubicBezTo>
                    <a:pt x="1694" y="6257"/>
                    <a:pt x="1708" y="6258"/>
                    <a:pt x="1722" y="6258"/>
                  </a:cubicBezTo>
                  <a:cubicBezTo>
                    <a:pt x="1870" y="6258"/>
                    <a:pt x="1991" y="6145"/>
                    <a:pt x="2013" y="5993"/>
                  </a:cubicBezTo>
                  <a:lnTo>
                    <a:pt x="2727" y="528"/>
                  </a:lnTo>
                  <a:cubicBezTo>
                    <a:pt x="2751" y="361"/>
                    <a:pt x="2644" y="206"/>
                    <a:pt x="2477" y="194"/>
                  </a:cubicBezTo>
                  <a:lnTo>
                    <a:pt x="1084" y="4"/>
                  </a:lnTo>
                  <a:cubicBezTo>
                    <a:pt x="1070" y="2"/>
                    <a:pt x="1056" y="1"/>
                    <a:pt x="1042" y="1"/>
                  </a:cubicBezTo>
                  <a:close/>
                </a:path>
              </a:pathLst>
            </a:custGeom>
            <a:solidFill>
              <a:schemeClr val="lt1"/>
            </a:solidFill>
            <a:ln cap="flat" cmpd="sng" w="9525">
              <a:solidFill>
                <a:schemeClr val="dk1"/>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1" name="Google Shape;151;p1"/>
            <p:cNvSpPr/>
            <p:nvPr/>
          </p:nvSpPr>
          <p:spPr>
            <a:xfrm>
              <a:off x="3437505" y="4318839"/>
              <a:ext cx="90711" cy="39394"/>
            </a:xfrm>
            <a:custGeom>
              <a:rect b="b" l="l" r="r" t="t"/>
              <a:pathLst>
                <a:path extrusionOk="0" h="978" w="2252">
                  <a:moveTo>
                    <a:pt x="361" y="0"/>
                  </a:moveTo>
                  <a:cubicBezTo>
                    <a:pt x="210" y="0"/>
                    <a:pt x="80" y="101"/>
                    <a:pt x="48" y="257"/>
                  </a:cubicBezTo>
                  <a:cubicBezTo>
                    <a:pt x="1" y="435"/>
                    <a:pt x="120" y="614"/>
                    <a:pt x="299" y="650"/>
                  </a:cubicBezTo>
                  <a:lnTo>
                    <a:pt x="1823" y="971"/>
                  </a:lnTo>
                  <a:cubicBezTo>
                    <a:pt x="1844" y="976"/>
                    <a:pt x="1866" y="978"/>
                    <a:pt x="1887" y="978"/>
                  </a:cubicBezTo>
                  <a:cubicBezTo>
                    <a:pt x="2042" y="978"/>
                    <a:pt x="2184" y="868"/>
                    <a:pt x="2215" y="721"/>
                  </a:cubicBezTo>
                  <a:cubicBezTo>
                    <a:pt x="2251" y="531"/>
                    <a:pt x="2132" y="364"/>
                    <a:pt x="1953" y="328"/>
                  </a:cubicBezTo>
                  <a:lnTo>
                    <a:pt x="429" y="7"/>
                  </a:lnTo>
                  <a:cubicBezTo>
                    <a:pt x="406" y="2"/>
                    <a:pt x="384" y="0"/>
                    <a:pt x="361" y="0"/>
                  </a:cubicBezTo>
                  <a:close/>
                </a:path>
              </a:pathLst>
            </a:custGeom>
            <a:solidFill>
              <a:schemeClr val="dk1"/>
            </a:solidFill>
            <a:ln cap="flat" cmpd="sng" w="9525">
              <a:solidFill>
                <a:schemeClr val="dk1"/>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2" name="Google Shape;152;p1"/>
            <p:cNvSpPr/>
            <p:nvPr/>
          </p:nvSpPr>
          <p:spPr>
            <a:xfrm>
              <a:off x="3461994" y="2798427"/>
              <a:ext cx="315594" cy="1678025"/>
            </a:xfrm>
            <a:custGeom>
              <a:rect b="b" l="l" r="r" t="t"/>
              <a:pathLst>
                <a:path extrusionOk="0" h="41659" w="7835">
                  <a:moveTo>
                    <a:pt x="6114" y="0"/>
                  </a:moveTo>
                  <a:cubicBezTo>
                    <a:pt x="5848" y="0"/>
                    <a:pt x="5613" y="180"/>
                    <a:pt x="5560" y="452"/>
                  </a:cubicBezTo>
                  <a:lnTo>
                    <a:pt x="72" y="40742"/>
                  </a:lnTo>
                  <a:cubicBezTo>
                    <a:pt x="0" y="41052"/>
                    <a:pt x="202" y="41350"/>
                    <a:pt x="500" y="41409"/>
                  </a:cubicBezTo>
                  <a:lnTo>
                    <a:pt x="1619" y="41647"/>
                  </a:lnTo>
                  <a:cubicBezTo>
                    <a:pt x="1656" y="41655"/>
                    <a:pt x="1693" y="41658"/>
                    <a:pt x="1729" y="41658"/>
                  </a:cubicBezTo>
                  <a:cubicBezTo>
                    <a:pt x="1987" y="41658"/>
                    <a:pt x="2223" y="41478"/>
                    <a:pt x="2286" y="41207"/>
                  </a:cubicBezTo>
                  <a:lnTo>
                    <a:pt x="7775" y="916"/>
                  </a:lnTo>
                  <a:cubicBezTo>
                    <a:pt x="7834" y="606"/>
                    <a:pt x="7644" y="309"/>
                    <a:pt x="7334" y="249"/>
                  </a:cubicBezTo>
                  <a:lnTo>
                    <a:pt x="6227" y="11"/>
                  </a:lnTo>
                  <a:cubicBezTo>
                    <a:pt x="6189" y="4"/>
                    <a:pt x="6151" y="0"/>
                    <a:pt x="6114" y="0"/>
                  </a:cubicBezTo>
                  <a:close/>
                </a:path>
              </a:pathLst>
            </a:custGeom>
            <a:solidFill>
              <a:schemeClr val="accent2"/>
            </a:solidFill>
            <a:ln cap="flat" cmpd="sng" w="9525">
              <a:solidFill>
                <a:schemeClr val="dk1"/>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3" name="Google Shape;153;p1"/>
            <p:cNvSpPr/>
            <p:nvPr/>
          </p:nvSpPr>
          <p:spPr>
            <a:xfrm>
              <a:off x="4076290" y="4425095"/>
              <a:ext cx="49464" cy="209134"/>
            </a:xfrm>
            <a:custGeom>
              <a:rect b="b" l="l" r="r" t="t"/>
              <a:pathLst>
                <a:path extrusionOk="0" h="5192" w="1228">
                  <a:moveTo>
                    <a:pt x="644" y="0"/>
                  </a:moveTo>
                  <a:lnTo>
                    <a:pt x="322" y="72"/>
                  </a:lnTo>
                  <a:lnTo>
                    <a:pt x="1" y="131"/>
                  </a:lnTo>
                  <a:lnTo>
                    <a:pt x="1227" y="5191"/>
                  </a:lnTo>
                  <a:lnTo>
                    <a:pt x="644" y="0"/>
                  </a:lnTo>
                  <a:close/>
                </a:path>
              </a:pathLst>
            </a:custGeom>
            <a:solidFill>
              <a:schemeClr val="dk1"/>
            </a:solidFill>
            <a:ln cap="rnd"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4" name="Google Shape;154;p1"/>
            <p:cNvSpPr/>
            <p:nvPr/>
          </p:nvSpPr>
          <p:spPr>
            <a:xfrm>
              <a:off x="4068637" y="4320732"/>
              <a:ext cx="90187" cy="39434"/>
            </a:xfrm>
            <a:custGeom>
              <a:rect b="b" l="l" r="r" t="t"/>
              <a:pathLst>
                <a:path extrusionOk="0" h="979" w="2239">
                  <a:moveTo>
                    <a:pt x="1879" y="1"/>
                  </a:moveTo>
                  <a:cubicBezTo>
                    <a:pt x="1856" y="1"/>
                    <a:pt x="1833" y="3"/>
                    <a:pt x="1810" y="7"/>
                  </a:cubicBezTo>
                  <a:lnTo>
                    <a:pt x="286" y="329"/>
                  </a:lnTo>
                  <a:cubicBezTo>
                    <a:pt x="108" y="365"/>
                    <a:pt x="0" y="543"/>
                    <a:pt x="36" y="722"/>
                  </a:cubicBezTo>
                  <a:cubicBezTo>
                    <a:pt x="67" y="877"/>
                    <a:pt x="207" y="979"/>
                    <a:pt x="360" y="979"/>
                  </a:cubicBezTo>
                  <a:cubicBezTo>
                    <a:pt x="383" y="979"/>
                    <a:pt x="406" y="977"/>
                    <a:pt x="429" y="972"/>
                  </a:cubicBezTo>
                  <a:lnTo>
                    <a:pt x="1953" y="650"/>
                  </a:lnTo>
                  <a:cubicBezTo>
                    <a:pt x="2132" y="615"/>
                    <a:pt x="2239" y="436"/>
                    <a:pt x="2203" y="269"/>
                  </a:cubicBezTo>
                  <a:cubicBezTo>
                    <a:pt x="2172" y="103"/>
                    <a:pt x="2032" y="1"/>
                    <a:pt x="1879" y="1"/>
                  </a:cubicBezTo>
                  <a:close/>
                </a:path>
              </a:pathLst>
            </a:custGeom>
            <a:solidFill>
              <a:schemeClr val="dk1"/>
            </a:solidFill>
            <a:ln cap="flat" cmpd="sng" w="9525">
              <a:solidFill>
                <a:schemeClr val="dk1"/>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5" name="Google Shape;155;p1"/>
            <p:cNvSpPr/>
            <p:nvPr/>
          </p:nvSpPr>
          <p:spPr>
            <a:xfrm>
              <a:off x="3825512" y="2803703"/>
              <a:ext cx="315594" cy="1678025"/>
            </a:xfrm>
            <a:custGeom>
              <a:rect b="b" l="l" r="r" t="t"/>
              <a:pathLst>
                <a:path extrusionOk="0" h="41659" w="7835">
                  <a:moveTo>
                    <a:pt x="1717" y="0"/>
                  </a:moveTo>
                  <a:cubicBezTo>
                    <a:pt x="1681" y="0"/>
                    <a:pt x="1644" y="4"/>
                    <a:pt x="1607" y="11"/>
                  </a:cubicBezTo>
                  <a:lnTo>
                    <a:pt x="500" y="249"/>
                  </a:lnTo>
                  <a:cubicBezTo>
                    <a:pt x="191" y="309"/>
                    <a:pt x="0" y="606"/>
                    <a:pt x="60" y="916"/>
                  </a:cubicBezTo>
                  <a:lnTo>
                    <a:pt x="5548" y="41207"/>
                  </a:lnTo>
                  <a:cubicBezTo>
                    <a:pt x="5611" y="41478"/>
                    <a:pt x="5848" y="41658"/>
                    <a:pt x="6106" y="41658"/>
                  </a:cubicBezTo>
                  <a:cubicBezTo>
                    <a:pt x="6142" y="41658"/>
                    <a:pt x="6178" y="41654"/>
                    <a:pt x="6215" y="41647"/>
                  </a:cubicBezTo>
                  <a:lnTo>
                    <a:pt x="7334" y="41409"/>
                  </a:lnTo>
                  <a:cubicBezTo>
                    <a:pt x="7632" y="41350"/>
                    <a:pt x="7834" y="41052"/>
                    <a:pt x="7763" y="40742"/>
                  </a:cubicBezTo>
                  <a:lnTo>
                    <a:pt x="2274" y="452"/>
                  </a:lnTo>
                  <a:cubicBezTo>
                    <a:pt x="2211" y="180"/>
                    <a:pt x="1975" y="0"/>
                    <a:pt x="1717" y="0"/>
                  </a:cubicBezTo>
                  <a:close/>
                </a:path>
              </a:pathLst>
            </a:custGeom>
            <a:solidFill>
              <a:schemeClr val="accent2"/>
            </a:solidFill>
            <a:ln cap="flat" cmpd="sng" w="9525">
              <a:solidFill>
                <a:schemeClr val="dk1"/>
              </a:solidFill>
              <a:prstDash val="solid"/>
              <a:miter lim="11906"/>
              <a:headEnd len="sm" w="sm" type="none"/>
              <a:tailEnd len="sm" w="sm" type="none"/>
            </a:ln>
            <a:effectLst>
              <a:outerShdw rotWithShape="0" algn="bl" dir="3000000" dist="95250">
                <a:schemeClr val="lt1">
                  <a:alpha val="49803"/>
                </a:scheme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6" name="Google Shape;156;p1"/>
            <p:cNvSpPr/>
            <p:nvPr/>
          </p:nvSpPr>
          <p:spPr>
            <a:xfrm>
              <a:off x="3512826" y="2958052"/>
              <a:ext cx="523721" cy="44187"/>
            </a:xfrm>
            <a:custGeom>
              <a:rect b="b" l="l" r="r" t="t"/>
              <a:pathLst>
                <a:path extrusionOk="0" h="1097" w="13002">
                  <a:moveTo>
                    <a:pt x="0" y="1"/>
                  </a:moveTo>
                  <a:lnTo>
                    <a:pt x="0" y="1096"/>
                  </a:lnTo>
                  <a:lnTo>
                    <a:pt x="13002" y="1096"/>
                  </a:lnTo>
                  <a:lnTo>
                    <a:pt x="13002" y="1"/>
                  </a:lnTo>
                  <a:close/>
                </a:path>
              </a:pathLst>
            </a:custGeom>
            <a:solidFill>
              <a:schemeClr val="lt1"/>
            </a:solidFill>
            <a:ln cap="flat" cmpd="sng" w="9525">
              <a:solidFill>
                <a:srgbClr val="2C1738"/>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7" name="Google Shape;157;p1"/>
            <p:cNvSpPr/>
            <p:nvPr/>
          </p:nvSpPr>
          <p:spPr>
            <a:xfrm>
              <a:off x="4036494" y="2900534"/>
              <a:ext cx="56150" cy="159267"/>
            </a:xfrm>
            <a:custGeom>
              <a:rect b="b" l="l" r="r" t="t"/>
              <a:pathLst>
                <a:path extrusionOk="0" h="3954" w="1394">
                  <a:moveTo>
                    <a:pt x="298" y="0"/>
                  </a:moveTo>
                  <a:cubicBezTo>
                    <a:pt x="132" y="0"/>
                    <a:pt x="1" y="131"/>
                    <a:pt x="1" y="298"/>
                  </a:cubicBezTo>
                  <a:lnTo>
                    <a:pt x="1" y="3644"/>
                  </a:lnTo>
                  <a:cubicBezTo>
                    <a:pt x="1" y="3822"/>
                    <a:pt x="132" y="3953"/>
                    <a:pt x="298" y="3953"/>
                  </a:cubicBezTo>
                  <a:lnTo>
                    <a:pt x="1096" y="3953"/>
                  </a:lnTo>
                  <a:cubicBezTo>
                    <a:pt x="1263" y="3953"/>
                    <a:pt x="1394" y="3822"/>
                    <a:pt x="1394" y="3644"/>
                  </a:cubicBezTo>
                  <a:lnTo>
                    <a:pt x="1394" y="298"/>
                  </a:lnTo>
                  <a:cubicBezTo>
                    <a:pt x="1394" y="131"/>
                    <a:pt x="1263" y="0"/>
                    <a:pt x="1096" y="0"/>
                  </a:cubicBezTo>
                  <a:close/>
                </a:path>
              </a:pathLst>
            </a:custGeom>
            <a:solidFill>
              <a:schemeClr val="lt1"/>
            </a:solidFill>
            <a:ln cap="flat" cmpd="sng" w="9525">
              <a:solidFill>
                <a:srgbClr val="2C1738"/>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8" name="Google Shape;158;p1"/>
            <p:cNvSpPr/>
            <p:nvPr/>
          </p:nvSpPr>
          <p:spPr>
            <a:xfrm>
              <a:off x="3738671" y="2356203"/>
              <a:ext cx="128090" cy="266694"/>
            </a:xfrm>
            <a:custGeom>
              <a:rect b="b" l="l" r="r" t="t"/>
              <a:pathLst>
                <a:path extrusionOk="0" h="6621" w="3180">
                  <a:moveTo>
                    <a:pt x="1" y="1"/>
                  </a:moveTo>
                  <a:lnTo>
                    <a:pt x="1" y="6621"/>
                  </a:lnTo>
                  <a:lnTo>
                    <a:pt x="3180" y="6621"/>
                  </a:lnTo>
                  <a:lnTo>
                    <a:pt x="3180" y="1"/>
                  </a:lnTo>
                  <a:close/>
                </a:path>
              </a:pathLst>
            </a:custGeom>
            <a:solidFill>
              <a:schemeClr val="lt1"/>
            </a:solidFill>
            <a:ln cap="flat" cmpd="sng" w="9525">
              <a:solidFill>
                <a:srgbClr val="2C1738"/>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59" name="Google Shape;159;p1"/>
            <p:cNvSpPr/>
            <p:nvPr/>
          </p:nvSpPr>
          <p:spPr>
            <a:xfrm>
              <a:off x="3709428" y="2227189"/>
              <a:ext cx="186134" cy="328081"/>
            </a:xfrm>
            <a:custGeom>
              <a:rect b="b" l="l" r="r" t="t"/>
              <a:pathLst>
                <a:path extrusionOk="0" h="8145" w="4621">
                  <a:moveTo>
                    <a:pt x="751" y="1"/>
                  </a:moveTo>
                  <a:cubicBezTo>
                    <a:pt x="334" y="1"/>
                    <a:pt x="1" y="334"/>
                    <a:pt x="1" y="739"/>
                  </a:cubicBezTo>
                  <a:lnTo>
                    <a:pt x="1" y="7395"/>
                  </a:lnTo>
                  <a:cubicBezTo>
                    <a:pt x="1" y="7811"/>
                    <a:pt x="334" y="8145"/>
                    <a:pt x="751" y="8145"/>
                  </a:cubicBezTo>
                  <a:lnTo>
                    <a:pt x="3882" y="8145"/>
                  </a:lnTo>
                  <a:cubicBezTo>
                    <a:pt x="4287" y="8145"/>
                    <a:pt x="4620" y="7811"/>
                    <a:pt x="4620" y="7395"/>
                  </a:cubicBezTo>
                  <a:lnTo>
                    <a:pt x="4620" y="739"/>
                  </a:lnTo>
                  <a:cubicBezTo>
                    <a:pt x="4620" y="334"/>
                    <a:pt x="4287" y="1"/>
                    <a:pt x="3882" y="1"/>
                  </a:cubicBezTo>
                  <a:close/>
                </a:path>
              </a:pathLst>
            </a:custGeom>
            <a:solidFill>
              <a:schemeClr val="accent2"/>
            </a:solidFill>
            <a:ln cap="flat" cmpd="sng" w="9525">
              <a:solidFill>
                <a:srgbClr val="2C1738"/>
              </a:solidFill>
              <a:prstDash val="solid"/>
              <a:miter lim="11906"/>
              <a:headEnd len="sm" w="sm" type="none"/>
              <a:tailEnd len="sm" w="sm" type="none"/>
            </a:ln>
            <a:effectLst>
              <a:outerShdw rotWithShape="0" algn="bl" dir="3000000" dist="95250">
                <a:schemeClr val="lt1">
                  <a:alpha val="49803"/>
                </a:scheme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60" name="Google Shape;160;p1"/>
            <p:cNvSpPr/>
            <p:nvPr/>
          </p:nvSpPr>
          <p:spPr>
            <a:xfrm>
              <a:off x="3589074" y="2608229"/>
              <a:ext cx="385117" cy="455406"/>
            </a:xfrm>
            <a:custGeom>
              <a:rect b="b" l="l" r="r" t="t"/>
              <a:pathLst>
                <a:path extrusionOk="0" h="11306" w="9561">
                  <a:moveTo>
                    <a:pt x="5279" y="1337"/>
                  </a:moveTo>
                  <a:cubicBezTo>
                    <a:pt x="6717" y="1337"/>
                    <a:pt x="8096" y="2454"/>
                    <a:pt x="8096" y="4138"/>
                  </a:cubicBezTo>
                  <a:cubicBezTo>
                    <a:pt x="8096" y="5686"/>
                    <a:pt x="6846" y="6936"/>
                    <a:pt x="5299" y="6936"/>
                  </a:cubicBezTo>
                  <a:cubicBezTo>
                    <a:pt x="2810" y="6936"/>
                    <a:pt x="1560" y="3924"/>
                    <a:pt x="3322" y="2161"/>
                  </a:cubicBezTo>
                  <a:cubicBezTo>
                    <a:pt x="3892" y="1592"/>
                    <a:pt x="4592" y="1337"/>
                    <a:pt x="5279" y="1337"/>
                  </a:cubicBezTo>
                  <a:close/>
                  <a:moveTo>
                    <a:pt x="5285" y="1"/>
                  </a:moveTo>
                  <a:cubicBezTo>
                    <a:pt x="4446" y="1"/>
                    <a:pt x="3585" y="254"/>
                    <a:pt x="2810" y="816"/>
                  </a:cubicBezTo>
                  <a:cubicBezTo>
                    <a:pt x="0" y="2840"/>
                    <a:pt x="667" y="7210"/>
                    <a:pt x="3965" y="8293"/>
                  </a:cubicBezTo>
                  <a:lnTo>
                    <a:pt x="3965" y="11305"/>
                  </a:lnTo>
                  <a:lnTo>
                    <a:pt x="6644" y="11305"/>
                  </a:lnTo>
                  <a:lnTo>
                    <a:pt x="6644" y="8293"/>
                  </a:lnTo>
                  <a:cubicBezTo>
                    <a:pt x="8382" y="7722"/>
                    <a:pt x="9561" y="6090"/>
                    <a:pt x="9561" y="4257"/>
                  </a:cubicBezTo>
                  <a:cubicBezTo>
                    <a:pt x="9552" y="1748"/>
                    <a:pt x="7490" y="1"/>
                    <a:pt x="5285" y="1"/>
                  </a:cubicBezTo>
                  <a:close/>
                </a:path>
              </a:pathLst>
            </a:custGeom>
            <a:solidFill>
              <a:srgbClr val="496697"/>
            </a:solidFill>
            <a:ln cap="flat" cmpd="sng" w="9525">
              <a:solidFill>
                <a:srgbClr val="2C1738"/>
              </a:solidFill>
              <a:prstDash val="solid"/>
              <a:miter lim="11906"/>
              <a:headEnd len="sm" w="sm" type="none"/>
              <a:tailEnd len="sm" w="sm" type="none"/>
            </a:ln>
            <a:effectLst>
              <a:outerShdw rotWithShape="0" algn="bl" dir="3000000" dist="95250">
                <a:schemeClr val="lt1">
                  <a:alpha val="49803"/>
                </a:schemeClr>
              </a:outerShdw>
            </a:effectLst>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sp>
          <p:nvSpPr>
            <p:cNvPr id="161" name="Google Shape;161;p1"/>
            <p:cNvSpPr/>
            <p:nvPr/>
          </p:nvSpPr>
          <p:spPr>
            <a:xfrm>
              <a:off x="3802473" y="2902427"/>
              <a:ext cx="40" cy="161684"/>
            </a:xfrm>
            <a:custGeom>
              <a:rect b="b" l="l" r="r" t="t"/>
              <a:pathLst>
                <a:path extrusionOk="0" fill="none" h="4014" w="1">
                  <a:moveTo>
                    <a:pt x="1" y="1"/>
                  </a:moveTo>
                  <a:lnTo>
                    <a:pt x="1" y="4013"/>
                  </a:lnTo>
                </a:path>
              </a:pathLst>
            </a:custGeom>
            <a:noFill/>
            <a:ln cap="flat" cmpd="sng" w="9525">
              <a:solidFill>
                <a:srgbClr val="2C1738"/>
              </a:solidFill>
              <a:prstDash val="solid"/>
              <a:miter lim="11906"/>
              <a:headEnd len="sm" w="sm" type="none"/>
              <a:tailEnd len="sm" w="sm" type="none"/>
            </a:ln>
          </p:spPr>
          <p:txBody>
            <a:bodyPr anchorCtr="0" anchor="ctr" bIns="121900" lIns="121900" spcFirstLastPara="1" rIns="121900" wrap="square" tIns="121900">
              <a:noAutofit/>
            </a:bodyPr>
            <a:lstStyle/>
            <a:p>
              <a:pPr indent="0" lvl="0" marL="0" marR="0" rtl="0" algn="l">
                <a:spcBef>
                  <a:spcPts val="0"/>
                </a:spcBef>
                <a:spcAft>
                  <a:spcPts val="0"/>
                </a:spcAft>
                <a:buNone/>
              </a:pPr>
              <a:r>
                <a:t/>
              </a:r>
              <a:endParaRPr b="0" i="0" sz="3733" u="none" cap="none" strike="noStrike">
                <a:solidFill>
                  <a:schemeClr val="dk1"/>
                </a:solidFill>
                <a:latin typeface="Times New Roman"/>
                <a:ea typeface="Times New Roman"/>
                <a:cs typeface="Times New Roman"/>
                <a:sym typeface="Times New Roman"/>
              </a:endParaRPr>
            </a:p>
          </p:txBody>
        </p:sp>
      </p:gr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Kết quả hình ảnh cho hinh nen cho powerpoint về bài tập" id="242" name="Google Shape;242;p10"/>
          <p:cNvPicPr preferRelativeResize="0"/>
          <p:nvPr/>
        </p:nvPicPr>
        <p:blipFill rotWithShape="1">
          <a:blip r:embed="rId3">
            <a:alphaModFix/>
          </a:blip>
          <a:srcRect b="0" l="0" r="0" t="0"/>
          <a:stretch/>
        </p:blipFill>
        <p:spPr>
          <a:xfrm>
            <a:off x="0" y="31750"/>
            <a:ext cx="12192000" cy="6826250"/>
          </a:xfrm>
          <a:prstGeom prst="rect">
            <a:avLst/>
          </a:prstGeom>
          <a:noFill/>
          <a:ln>
            <a:noFill/>
          </a:ln>
        </p:spPr>
      </p:pic>
      <p:sp>
        <p:nvSpPr>
          <p:cNvPr id="243" name="Google Shape;243;p10"/>
          <p:cNvSpPr txBox="1"/>
          <p:nvPr/>
        </p:nvSpPr>
        <p:spPr>
          <a:xfrm>
            <a:off x="1828800" y="879423"/>
            <a:ext cx="9483969" cy="246221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FFFFFF"/>
              </a:buClr>
              <a:buSzPts val="2800"/>
              <a:buFont typeface="Times New Roman"/>
              <a:buNone/>
            </a:pPr>
            <a:r>
              <a:rPr b="1" lang="en-US" sz="2800" u="sng">
                <a:solidFill>
                  <a:srgbClr val="FFFFFF"/>
                </a:solidFill>
                <a:latin typeface="Times New Roman"/>
                <a:ea typeface="Times New Roman"/>
                <a:cs typeface="Times New Roman"/>
                <a:sym typeface="Times New Roman"/>
              </a:rPr>
              <a:t>Bài 2/106:</a:t>
            </a:r>
            <a:r>
              <a:rPr lang="en-US" sz="2800">
                <a:solidFill>
                  <a:srgbClr val="FFFFFF"/>
                </a:solidFill>
                <a:latin typeface="Times New Roman"/>
                <a:ea typeface="Times New Roman"/>
                <a:cs typeface="Times New Roman"/>
                <a:sym typeface="Times New Roman"/>
              </a:rPr>
              <a:t> </a:t>
            </a:r>
            <a:endParaRPr/>
          </a:p>
          <a:p>
            <a:pPr indent="0" lvl="0" marL="0" marR="0" rtl="0" algn="just">
              <a:spcBef>
                <a:spcPts val="1400"/>
              </a:spcBef>
              <a:spcAft>
                <a:spcPts val="0"/>
              </a:spcAft>
              <a:buClr>
                <a:srgbClr val="FFFFFF"/>
              </a:buClr>
              <a:buSzPts val="2800"/>
              <a:buFont typeface="Times New Roman"/>
              <a:buNone/>
            </a:pPr>
            <a:r>
              <a:rPr lang="en-US" sz="2800">
                <a:solidFill>
                  <a:srgbClr val="FFFFFF"/>
                </a:solidFill>
                <a:latin typeface="Times New Roman"/>
                <a:ea typeface="Times New Roman"/>
                <a:cs typeface="Times New Roman"/>
                <a:sym typeface="Times New Roman"/>
              </a:rPr>
              <a:t>      Một chiếc khăn trải bàn hình chữ nhật có chiều dài 2m và chiều rộng 1,5m. Ở giữa khăn người ta thêu họa tiết trang trí hình thoi có các đường chéo bằng chiều dài và chiều rộng của hình chữ nhật. Tính diện tích khăn trải bàn và diện tích hình thoi.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grpSp>
        <p:nvGrpSpPr>
          <p:cNvPr id="248" name="Google Shape;248;p11"/>
          <p:cNvGrpSpPr/>
          <p:nvPr/>
        </p:nvGrpSpPr>
        <p:grpSpPr>
          <a:xfrm>
            <a:off x="3657600" y="3628296"/>
            <a:ext cx="2250831" cy="810847"/>
            <a:chOff x="2064" y="3312"/>
            <a:chExt cx="1152" cy="415"/>
          </a:xfrm>
        </p:grpSpPr>
        <p:sp>
          <p:nvSpPr>
            <p:cNvPr id="249" name="Google Shape;249;p11"/>
            <p:cNvSpPr/>
            <p:nvPr/>
          </p:nvSpPr>
          <p:spPr>
            <a:xfrm rot="5400000">
              <a:off x="2568" y="2808"/>
              <a:ext cx="144" cy="1152"/>
            </a:xfrm>
            <a:prstGeom prst="rightBrace">
              <a:avLst>
                <a:gd fmla="val 66667"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250" name="Google Shape;250;p11"/>
            <p:cNvSpPr txBox="1"/>
            <p:nvPr/>
          </p:nvSpPr>
          <p:spPr>
            <a:xfrm>
              <a:off x="2352" y="3408"/>
              <a:ext cx="672" cy="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2m</a:t>
              </a:r>
              <a:endParaRPr/>
            </a:p>
          </p:txBody>
        </p:sp>
      </p:grpSp>
      <p:grpSp>
        <p:nvGrpSpPr>
          <p:cNvPr id="251" name="Google Shape;251;p11"/>
          <p:cNvGrpSpPr/>
          <p:nvPr/>
        </p:nvGrpSpPr>
        <p:grpSpPr>
          <a:xfrm>
            <a:off x="6096001" y="1752602"/>
            <a:ext cx="1875692" cy="1781908"/>
            <a:chOff x="3312" y="2352"/>
            <a:chExt cx="960" cy="912"/>
          </a:xfrm>
        </p:grpSpPr>
        <p:sp>
          <p:nvSpPr>
            <p:cNvPr id="252" name="Google Shape;252;p11"/>
            <p:cNvSpPr/>
            <p:nvPr/>
          </p:nvSpPr>
          <p:spPr>
            <a:xfrm>
              <a:off x="3312" y="2352"/>
              <a:ext cx="192" cy="912"/>
            </a:xfrm>
            <a:prstGeom prst="rightBrace">
              <a:avLst>
                <a:gd fmla="val 39583"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253" name="Google Shape;253;p11"/>
            <p:cNvSpPr txBox="1"/>
            <p:nvPr/>
          </p:nvSpPr>
          <p:spPr>
            <a:xfrm>
              <a:off x="3600" y="2640"/>
              <a:ext cx="672" cy="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1,5m</a:t>
              </a:r>
              <a:endParaRPr/>
            </a:p>
          </p:txBody>
        </p:sp>
      </p:grpSp>
      <p:sp>
        <p:nvSpPr>
          <p:cNvPr descr="Bouquet" id="254" name="Google Shape;254;p11"/>
          <p:cNvSpPr/>
          <p:nvPr/>
        </p:nvSpPr>
        <p:spPr>
          <a:xfrm>
            <a:off x="3657600" y="1752600"/>
            <a:ext cx="2250831" cy="1781908"/>
          </a:xfrm>
          <a:prstGeom prst="rect">
            <a:avLst/>
          </a:prstGeom>
          <a:blipFill rotWithShape="1">
            <a:blip r:embed="rId3">
              <a:alphaModFix/>
            </a:blip>
            <a:tile algn="tl" flip="none" tx="0" sx="100000" ty="0" sy="100000"/>
          </a:blip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descr="Solid diamond" id="255" name="Google Shape;255;p11"/>
          <p:cNvSpPr/>
          <p:nvPr/>
        </p:nvSpPr>
        <p:spPr>
          <a:xfrm>
            <a:off x="3657600" y="1752600"/>
            <a:ext cx="2250831" cy="1781908"/>
          </a:xfrm>
          <a:prstGeom prst="flowChartSort">
            <a:avLst/>
          </a:prstGeom>
          <a:blipFill rotWithShape="1">
            <a:blip r:embed="rId4">
              <a:alphaModFix/>
            </a:blip>
            <a:tile algn="tl" flip="none" tx="0" sx="100000" ty="0" sy="100000"/>
          </a:blipFill>
          <a:ln cap="flat" cmpd="sng" w="9525">
            <a:solidFill>
              <a:srgbClr val="0000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256" name="Google Shape;256;p11"/>
          <p:cNvSpPr txBox="1"/>
          <p:nvPr/>
        </p:nvSpPr>
        <p:spPr>
          <a:xfrm>
            <a:off x="1922584" y="4887881"/>
            <a:ext cx="8346831" cy="622606"/>
          </a:xfrm>
          <a:prstGeom prst="rect">
            <a:avLst/>
          </a:prstGeom>
          <a:solidFill>
            <a:srgbClr val="A3ECFB"/>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b="1" lang="en-US" sz="3446">
                <a:solidFill>
                  <a:schemeClr val="dk1"/>
                </a:solidFill>
                <a:latin typeface="Times New Roman"/>
                <a:ea typeface="Times New Roman"/>
                <a:cs typeface="Times New Roman"/>
                <a:sym typeface="Times New Roman"/>
              </a:rPr>
              <a:t>NÊU CÁCH TÍNH</a:t>
            </a:r>
            <a:endParaRPr/>
          </a:p>
        </p:txBody>
      </p:sp>
      <p:sp>
        <p:nvSpPr>
          <p:cNvPr id="257" name="Google Shape;257;p11"/>
          <p:cNvSpPr txBox="1"/>
          <p:nvPr/>
        </p:nvSpPr>
        <p:spPr>
          <a:xfrm>
            <a:off x="457200" y="688036"/>
            <a:ext cx="2344615" cy="6226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b="1" lang="en-US" sz="3446" u="sng">
                <a:solidFill>
                  <a:schemeClr val="dk1"/>
                </a:solidFill>
                <a:latin typeface="Times New Roman"/>
                <a:ea typeface="Times New Roman"/>
                <a:cs typeface="Times New Roman"/>
                <a:sym typeface="Times New Roman"/>
              </a:rPr>
              <a:t>TÓM TẮT</a:t>
            </a:r>
            <a:endParaRPr/>
          </a:p>
        </p:txBody>
      </p:sp>
      <p:sp>
        <p:nvSpPr>
          <p:cNvPr id="258" name="Google Shape;258;p11"/>
          <p:cNvSpPr txBox="1"/>
          <p:nvPr/>
        </p:nvSpPr>
        <p:spPr>
          <a:xfrm>
            <a:off x="8065477" y="1283678"/>
            <a:ext cx="3376246" cy="1228670"/>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Diện tích khan trải bàn: ?m</a:t>
            </a:r>
            <a:endParaRPr/>
          </a:p>
        </p:txBody>
      </p:sp>
      <p:cxnSp>
        <p:nvCxnSpPr>
          <p:cNvPr id="259" name="Google Shape;259;p11"/>
          <p:cNvCxnSpPr/>
          <p:nvPr/>
        </p:nvCxnSpPr>
        <p:spPr>
          <a:xfrm flipH="1">
            <a:off x="5533293" y="1752600"/>
            <a:ext cx="2532185" cy="281354"/>
          </a:xfrm>
          <a:prstGeom prst="straightConnector1">
            <a:avLst/>
          </a:prstGeom>
          <a:noFill/>
          <a:ln cap="flat" cmpd="sng" w="38100">
            <a:solidFill>
              <a:schemeClr val="dk1"/>
            </a:solidFill>
            <a:prstDash val="solid"/>
            <a:round/>
            <a:headEnd len="med" w="med" type="none"/>
            <a:tailEnd len="med" w="med" type="triangle"/>
          </a:ln>
        </p:spPr>
      </p:cxnSp>
      <p:sp>
        <p:nvSpPr>
          <p:cNvPr id="260" name="Google Shape;260;p11"/>
          <p:cNvSpPr txBox="1"/>
          <p:nvPr/>
        </p:nvSpPr>
        <p:spPr>
          <a:xfrm>
            <a:off x="8065477" y="3159370"/>
            <a:ext cx="3376246" cy="1228670"/>
          </a:xfrm>
          <a:prstGeom prst="rect">
            <a:avLst/>
          </a:prstGeom>
          <a:no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Diện tích hình thoi : ?m</a:t>
            </a:r>
            <a:endParaRPr/>
          </a:p>
        </p:txBody>
      </p:sp>
      <p:cxnSp>
        <p:nvCxnSpPr>
          <p:cNvPr id="261" name="Google Shape;261;p11"/>
          <p:cNvCxnSpPr/>
          <p:nvPr/>
        </p:nvCxnSpPr>
        <p:spPr>
          <a:xfrm rot="10800000">
            <a:off x="4970585" y="2690447"/>
            <a:ext cx="3094892" cy="750277"/>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500"/>
                                        <p:tgtEl>
                                          <p:spTgt spid="2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8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500"/>
                                        <p:tgtEl>
                                          <p:spTgt spid="2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par>
                                <p:cTn fill="hold" nodeType="with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500"/>
                                        <p:tgtEl>
                                          <p:spTgt spid="2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
                                        <p:tgtEl>
                                          <p:spTgt spid="260"/>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500"/>
                                        <p:tgtEl>
                                          <p:spTgt spid="2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1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67" name="Google Shape;267;p12"/>
          <p:cNvSpPr txBox="1"/>
          <p:nvPr/>
        </p:nvSpPr>
        <p:spPr>
          <a:xfrm>
            <a:off x="1781908" y="52754"/>
            <a:ext cx="7877908" cy="577420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91"/>
              <a:buFont typeface="Times New Roman"/>
              <a:buNone/>
            </a:pPr>
            <a:r>
              <a:rPr b="1" lang="en-US" sz="3691" u="sng">
                <a:solidFill>
                  <a:schemeClr val="dk1"/>
                </a:solidFill>
                <a:latin typeface="Times New Roman"/>
                <a:ea typeface="Times New Roman"/>
                <a:cs typeface="Times New Roman"/>
                <a:sym typeface="Times New Roman"/>
              </a:rPr>
              <a:t>Bài giải</a:t>
            </a:r>
            <a:endParaRPr b="1" sz="3691" u="sng">
              <a:solidFill>
                <a:schemeClr val="dk1"/>
              </a:solidFill>
              <a:latin typeface="Times New Roman"/>
              <a:ea typeface="Times New Roman"/>
              <a:cs typeface="Times New Roman"/>
              <a:sym typeface="Times New Roman"/>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Diện tích chiếc khăn trải bàn đó là::</a:t>
            </a:r>
            <a:endParaRPr/>
          </a:p>
          <a:p>
            <a:pPr indent="0" lvl="0" marL="0" marR="0" rtl="0" algn="l">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2 x 1,5 = 3(m</a:t>
            </a:r>
            <a:r>
              <a:rPr baseline="30000" lang="en-US" sz="3691">
                <a:solidFill>
                  <a:schemeClr val="dk1"/>
                </a:solidFill>
                <a:latin typeface="Times New Roman"/>
                <a:ea typeface="Times New Roman"/>
                <a:cs typeface="Times New Roman"/>
                <a:sym typeface="Times New Roman"/>
              </a:rPr>
              <a:t>2</a:t>
            </a:r>
            <a:r>
              <a:rPr lang="en-US" sz="3691">
                <a:solidFill>
                  <a:schemeClr val="dk1"/>
                </a:solidFill>
                <a:latin typeface="Times New Roman"/>
                <a:ea typeface="Times New Roman"/>
                <a:cs typeface="Times New Roman"/>
                <a:sym typeface="Times New Roman"/>
              </a:rPr>
              <a:t>)</a:t>
            </a:r>
            <a:endParaRPr baseline="30000" sz="3691">
              <a:solidFill>
                <a:schemeClr val="dk1"/>
              </a:solidFill>
              <a:latin typeface="Times New Roman"/>
              <a:ea typeface="Times New Roman"/>
              <a:cs typeface="Times New Roman"/>
              <a:sym typeface="Times New Roman"/>
            </a:endParaRPr>
          </a:p>
          <a:p>
            <a:pPr indent="0" lvl="0" marL="0" marR="0" rtl="0" algn="l">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Diện tích hình thoi đó là:</a:t>
            </a:r>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(2 x 1,5) : 2 = 1,5(m</a:t>
            </a:r>
            <a:r>
              <a:rPr baseline="30000" lang="en-US" sz="3691">
                <a:solidFill>
                  <a:schemeClr val="dk1"/>
                </a:solidFill>
                <a:latin typeface="Times New Roman"/>
                <a:ea typeface="Times New Roman"/>
                <a:cs typeface="Times New Roman"/>
                <a:sym typeface="Times New Roman"/>
              </a:rPr>
              <a:t>2</a:t>
            </a:r>
            <a:r>
              <a:rPr lang="en-US" sz="3691">
                <a:solidFill>
                  <a:schemeClr val="dk1"/>
                </a:solidFill>
                <a:latin typeface="Times New Roman"/>
                <a:ea typeface="Times New Roman"/>
                <a:cs typeface="Times New Roman"/>
                <a:sym typeface="Times New Roman"/>
              </a:rPr>
              <a:t>)</a:t>
            </a:r>
            <a:endParaRPr baseline="30000" sz="3691">
              <a:solidFill>
                <a:schemeClr val="dk1"/>
              </a:solidFill>
              <a:latin typeface="Times New Roman"/>
              <a:ea typeface="Times New Roman"/>
              <a:cs typeface="Times New Roman"/>
              <a:sym typeface="Times New Roman"/>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Đáp số: 3(m</a:t>
            </a:r>
            <a:r>
              <a:rPr baseline="30000" lang="en-US" sz="3691">
                <a:solidFill>
                  <a:schemeClr val="dk1"/>
                </a:solidFill>
                <a:latin typeface="Times New Roman"/>
                <a:ea typeface="Times New Roman"/>
                <a:cs typeface="Times New Roman"/>
                <a:sym typeface="Times New Roman"/>
              </a:rPr>
              <a:t>2</a:t>
            </a:r>
            <a:r>
              <a:rPr lang="en-US" sz="3691">
                <a:solidFill>
                  <a:schemeClr val="dk1"/>
                </a:solidFill>
                <a:latin typeface="Times New Roman"/>
                <a:ea typeface="Times New Roman"/>
                <a:cs typeface="Times New Roman"/>
                <a:sym typeface="Times New Roman"/>
              </a:rPr>
              <a:t>)</a:t>
            </a:r>
            <a:endParaRPr baseline="30000" sz="3691">
              <a:solidFill>
                <a:schemeClr val="dk1"/>
              </a:solidFill>
              <a:latin typeface="Times New Roman"/>
              <a:ea typeface="Times New Roman"/>
              <a:cs typeface="Times New Roman"/>
              <a:sym typeface="Times New Roman"/>
            </a:endParaRPr>
          </a:p>
          <a:p>
            <a:pPr indent="0" lvl="0" marL="0" marR="0" rtl="0" algn="ctr">
              <a:spcBef>
                <a:spcPts val="1846"/>
              </a:spcBef>
              <a:spcAft>
                <a:spcPts val="0"/>
              </a:spcAft>
              <a:buClr>
                <a:schemeClr val="dk1"/>
              </a:buClr>
              <a:buSzPts val="3691"/>
              <a:buFont typeface="Times New Roman"/>
              <a:buNone/>
            </a:pPr>
            <a:r>
              <a:rPr baseline="30000" lang="en-US" sz="3691">
                <a:solidFill>
                  <a:schemeClr val="dk1"/>
                </a:solidFill>
                <a:latin typeface="Times New Roman"/>
                <a:ea typeface="Times New Roman"/>
                <a:cs typeface="Times New Roman"/>
                <a:sym typeface="Times New Roman"/>
              </a:rPr>
              <a:t>                                                                  </a:t>
            </a:r>
            <a:r>
              <a:rPr lang="en-US" sz="3691">
                <a:solidFill>
                  <a:schemeClr val="dk1"/>
                </a:solidFill>
                <a:latin typeface="Times New Roman"/>
                <a:ea typeface="Times New Roman"/>
                <a:cs typeface="Times New Roman"/>
                <a:sym typeface="Times New Roman"/>
              </a:rPr>
              <a:t>1,5 (m</a:t>
            </a:r>
            <a:r>
              <a:rPr baseline="30000" lang="en-US" sz="3691">
                <a:solidFill>
                  <a:schemeClr val="dk1"/>
                </a:solidFill>
                <a:latin typeface="Times New Roman"/>
                <a:ea typeface="Times New Roman"/>
                <a:cs typeface="Times New Roman"/>
                <a:sym typeface="Times New Roman"/>
              </a:rPr>
              <a:t>2</a:t>
            </a:r>
            <a:r>
              <a:rPr lang="en-US" sz="3691">
                <a:solidFill>
                  <a:schemeClr val="dk1"/>
                </a:solidFill>
                <a:latin typeface="Times New Roman"/>
                <a:ea typeface="Times New Roman"/>
                <a:cs typeface="Times New Roman"/>
                <a:sym typeface="Times New Roman"/>
              </a:rPr>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3"/>
          <p:cNvSpPr txBox="1"/>
          <p:nvPr/>
        </p:nvSpPr>
        <p:spPr>
          <a:xfrm>
            <a:off x="152400" y="272284"/>
            <a:ext cx="11662508" cy="17968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Bài 3/106: </a:t>
            </a:r>
            <a:r>
              <a:rPr lang="en-US" sz="3691">
                <a:solidFill>
                  <a:schemeClr val="dk1"/>
                </a:solidFill>
                <a:latin typeface="Times New Roman"/>
                <a:ea typeface="Times New Roman"/>
                <a:cs typeface="Times New Roman"/>
                <a:sym typeface="Times New Roman"/>
              </a:rPr>
              <a:t>Một sợi dây nối hai bánh xe ròng rọc(như hình vẽ). Đường kính của bánh xe có độ dài 0,35m. Hai trục cách nhau 3,1m. Tính độ dài sợi dây.</a:t>
            </a:r>
            <a:endParaRPr/>
          </a:p>
        </p:txBody>
      </p:sp>
      <p:cxnSp>
        <p:nvCxnSpPr>
          <p:cNvPr id="273" name="Google Shape;273;p13"/>
          <p:cNvCxnSpPr/>
          <p:nvPr/>
        </p:nvCxnSpPr>
        <p:spPr>
          <a:xfrm>
            <a:off x="6096000" y="6912708"/>
            <a:ext cx="0" cy="0"/>
          </a:xfrm>
          <a:prstGeom prst="straightConnector1">
            <a:avLst/>
          </a:prstGeom>
          <a:noFill/>
          <a:ln cap="flat" cmpd="sng" w="9525">
            <a:solidFill>
              <a:schemeClr val="dk1"/>
            </a:solidFill>
            <a:prstDash val="solid"/>
            <a:round/>
            <a:headEnd len="med" w="med" type="none"/>
            <a:tailEnd len="med" w="med" type="none"/>
          </a:ln>
        </p:spPr>
      </p:cxnSp>
      <p:sp>
        <p:nvSpPr>
          <p:cNvPr id="274" name="Google Shape;274;p13"/>
          <p:cNvSpPr txBox="1"/>
          <p:nvPr/>
        </p:nvSpPr>
        <p:spPr>
          <a:xfrm>
            <a:off x="10220570" y="2962032"/>
            <a:ext cx="1594338" cy="622606"/>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0,35m</a:t>
            </a:r>
            <a:endParaRPr/>
          </a:p>
        </p:txBody>
      </p:sp>
      <p:cxnSp>
        <p:nvCxnSpPr>
          <p:cNvPr id="275" name="Google Shape;275;p13"/>
          <p:cNvCxnSpPr/>
          <p:nvPr/>
        </p:nvCxnSpPr>
        <p:spPr>
          <a:xfrm>
            <a:off x="1170355" y="2663092"/>
            <a:ext cx="7221415" cy="0"/>
          </a:xfrm>
          <a:prstGeom prst="straightConnector1">
            <a:avLst/>
          </a:prstGeom>
          <a:noFill/>
          <a:ln cap="flat" cmpd="sng" w="57150">
            <a:solidFill>
              <a:schemeClr val="dk1"/>
            </a:solidFill>
            <a:prstDash val="solid"/>
            <a:round/>
            <a:headEnd len="med" w="med" type="none"/>
            <a:tailEnd len="med" w="med" type="none"/>
          </a:ln>
        </p:spPr>
      </p:cxnSp>
      <p:cxnSp>
        <p:nvCxnSpPr>
          <p:cNvPr id="276" name="Google Shape;276;p13"/>
          <p:cNvCxnSpPr/>
          <p:nvPr/>
        </p:nvCxnSpPr>
        <p:spPr>
          <a:xfrm>
            <a:off x="1219200" y="4273062"/>
            <a:ext cx="7221415" cy="0"/>
          </a:xfrm>
          <a:prstGeom prst="straightConnector1">
            <a:avLst/>
          </a:prstGeom>
          <a:noFill/>
          <a:ln cap="flat" cmpd="sng" w="57150">
            <a:solidFill>
              <a:schemeClr val="dk1"/>
            </a:solidFill>
            <a:prstDash val="solid"/>
            <a:round/>
            <a:headEnd len="med" w="med" type="none"/>
            <a:tailEnd len="med" w="med" type="none"/>
          </a:ln>
        </p:spPr>
      </p:cxnSp>
      <p:sp>
        <p:nvSpPr>
          <p:cNvPr id="277" name="Google Shape;277;p13"/>
          <p:cNvSpPr/>
          <p:nvPr/>
        </p:nvSpPr>
        <p:spPr>
          <a:xfrm>
            <a:off x="375139" y="2678723"/>
            <a:ext cx="1594338" cy="1594338"/>
          </a:xfrm>
          <a:prstGeom prst="ellipse">
            <a:avLst/>
          </a:prstGeom>
          <a:solidFill>
            <a:srgbClr val="FF6699"/>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278" name="Google Shape;278;p13"/>
          <p:cNvSpPr/>
          <p:nvPr/>
        </p:nvSpPr>
        <p:spPr>
          <a:xfrm>
            <a:off x="7596554" y="2678723"/>
            <a:ext cx="1594338" cy="1594338"/>
          </a:xfrm>
          <a:prstGeom prst="ellipse">
            <a:avLst/>
          </a:prstGeom>
          <a:solidFill>
            <a:srgbClr val="FF6699"/>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cxnSp>
        <p:nvCxnSpPr>
          <p:cNvPr id="279" name="Google Shape;279;p13"/>
          <p:cNvCxnSpPr/>
          <p:nvPr/>
        </p:nvCxnSpPr>
        <p:spPr>
          <a:xfrm flipH="1" rot="-10616671">
            <a:off x="7782170" y="2962031"/>
            <a:ext cx="1219200" cy="1031631"/>
          </a:xfrm>
          <a:prstGeom prst="straightConnector1">
            <a:avLst/>
          </a:prstGeom>
          <a:noFill/>
          <a:ln cap="flat" cmpd="sng" w="9525">
            <a:solidFill>
              <a:schemeClr val="dk1"/>
            </a:solidFill>
            <a:prstDash val="solid"/>
            <a:round/>
            <a:headEnd len="med" w="med" type="none"/>
            <a:tailEnd len="med" w="med" type="none"/>
          </a:ln>
        </p:spPr>
      </p:cxnSp>
      <p:cxnSp>
        <p:nvCxnSpPr>
          <p:cNvPr id="280" name="Google Shape;280;p13"/>
          <p:cNvCxnSpPr/>
          <p:nvPr/>
        </p:nvCxnSpPr>
        <p:spPr>
          <a:xfrm>
            <a:off x="1125415" y="3429000"/>
            <a:ext cx="7315200" cy="0"/>
          </a:xfrm>
          <a:prstGeom prst="straightConnector1">
            <a:avLst/>
          </a:prstGeom>
          <a:noFill/>
          <a:ln cap="flat" cmpd="sng" w="57150">
            <a:solidFill>
              <a:srgbClr val="0000FF"/>
            </a:solidFill>
            <a:prstDash val="dot"/>
            <a:round/>
            <a:headEnd len="med" w="med" type="none"/>
            <a:tailEnd len="med" w="med" type="none"/>
          </a:ln>
        </p:spPr>
      </p:cxnSp>
      <p:sp>
        <p:nvSpPr>
          <p:cNvPr id="281" name="Google Shape;281;p13"/>
          <p:cNvSpPr txBox="1"/>
          <p:nvPr/>
        </p:nvSpPr>
        <p:spPr>
          <a:xfrm>
            <a:off x="3376246" y="2772508"/>
            <a:ext cx="2719754" cy="6226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3,1m</a:t>
            </a:r>
            <a:endParaRPr/>
          </a:p>
        </p:txBody>
      </p:sp>
      <p:cxnSp>
        <p:nvCxnSpPr>
          <p:cNvPr id="282" name="Google Shape;282;p13"/>
          <p:cNvCxnSpPr/>
          <p:nvPr/>
        </p:nvCxnSpPr>
        <p:spPr>
          <a:xfrm>
            <a:off x="8721969" y="3241431"/>
            <a:ext cx="1781908" cy="93785"/>
          </a:xfrm>
          <a:prstGeom prst="straightConnector1">
            <a:avLst/>
          </a:prstGeom>
          <a:noFill/>
          <a:ln cap="flat" cmpd="sng" w="9525">
            <a:solidFill>
              <a:schemeClr val="dk1"/>
            </a:solidFill>
            <a:prstDash val="solid"/>
            <a:round/>
            <a:headEnd len="med" w="med" type="none"/>
            <a:tailEnd len="med" w="med" type="none"/>
          </a:ln>
        </p:spPr>
      </p:cxnSp>
      <p:sp>
        <p:nvSpPr>
          <p:cNvPr id="283" name="Google Shape;283;p13"/>
          <p:cNvSpPr txBox="1"/>
          <p:nvPr/>
        </p:nvSpPr>
        <p:spPr>
          <a:xfrm>
            <a:off x="654539" y="5445369"/>
            <a:ext cx="9566031" cy="66050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3691"/>
              <a:buFont typeface="Times New Roman"/>
              <a:buNone/>
            </a:pPr>
            <a:r>
              <a:rPr b="1" lang="en-US" sz="3691">
                <a:solidFill>
                  <a:srgbClr val="0000FF"/>
                </a:solidFill>
                <a:latin typeface="Times New Roman"/>
                <a:ea typeface="Times New Roman"/>
                <a:cs typeface="Times New Roman"/>
                <a:sym typeface="Times New Roman"/>
              </a:rPr>
              <a:t>Nêu cách tính chiều dài sợi dây?</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gtEl>
                                        <p:attrNameLst>
                                          <p:attrName>style.visibility</p:attrName>
                                        </p:attrNameLst>
                                      </p:cBhvr>
                                      <p:to>
                                        <p:strVal val="visible"/>
                                      </p:to>
                                    </p:set>
                                    <p:animEffect filter="fade" transition="in">
                                      <p:cBhvr>
                                        <p:cTn dur="500"/>
                                        <p:tgtEl>
                                          <p:spTgt spid="2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pSp>
        <p:nvGrpSpPr>
          <p:cNvPr id="288" name="Google Shape;288;p14"/>
          <p:cNvGrpSpPr/>
          <p:nvPr/>
        </p:nvGrpSpPr>
        <p:grpSpPr>
          <a:xfrm>
            <a:off x="752231" y="1740877"/>
            <a:ext cx="11439769" cy="1594339"/>
            <a:chOff x="385" y="479"/>
            <a:chExt cx="5855" cy="816"/>
          </a:xfrm>
        </p:grpSpPr>
        <p:sp>
          <p:nvSpPr>
            <p:cNvPr id="289" name="Google Shape;289;p14"/>
            <p:cNvSpPr txBox="1"/>
            <p:nvPr/>
          </p:nvSpPr>
          <p:spPr>
            <a:xfrm>
              <a:off x="5424" y="624"/>
              <a:ext cx="816" cy="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0,35m</a:t>
              </a:r>
              <a:endParaRPr/>
            </a:p>
          </p:txBody>
        </p:sp>
        <p:cxnSp>
          <p:nvCxnSpPr>
            <p:cNvPr id="290" name="Google Shape;290;p14"/>
            <p:cNvCxnSpPr/>
            <p:nvPr/>
          </p:nvCxnSpPr>
          <p:spPr>
            <a:xfrm>
              <a:off x="769" y="479"/>
              <a:ext cx="3696" cy="0"/>
            </a:xfrm>
            <a:prstGeom prst="straightConnector1">
              <a:avLst/>
            </a:prstGeom>
            <a:noFill/>
            <a:ln cap="flat" cmpd="sng" w="57150">
              <a:solidFill>
                <a:schemeClr val="dk1"/>
              </a:solidFill>
              <a:prstDash val="solid"/>
              <a:round/>
              <a:headEnd len="med" w="med" type="none"/>
              <a:tailEnd len="med" w="med" type="none"/>
            </a:ln>
          </p:spPr>
        </p:cxnSp>
        <p:sp>
          <p:nvSpPr>
            <p:cNvPr id="291" name="Google Shape;291;p14"/>
            <p:cNvSpPr/>
            <p:nvPr/>
          </p:nvSpPr>
          <p:spPr>
            <a:xfrm>
              <a:off x="4081" y="479"/>
              <a:ext cx="816" cy="816"/>
            </a:xfrm>
            <a:prstGeom prst="ellipse">
              <a:avLst/>
            </a:prstGeom>
            <a:solidFill>
              <a:srgbClr val="FF6699"/>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cxnSp>
          <p:nvCxnSpPr>
            <p:cNvPr id="292" name="Google Shape;292;p14"/>
            <p:cNvCxnSpPr/>
            <p:nvPr/>
          </p:nvCxnSpPr>
          <p:spPr>
            <a:xfrm>
              <a:off x="817" y="1295"/>
              <a:ext cx="3696" cy="0"/>
            </a:xfrm>
            <a:prstGeom prst="straightConnector1">
              <a:avLst/>
            </a:prstGeom>
            <a:noFill/>
            <a:ln cap="flat" cmpd="sng" w="57150">
              <a:solidFill>
                <a:schemeClr val="dk1"/>
              </a:solidFill>
              <a:prstDash val="solid"/>
              <a:round/>
              <a:headEnd len="med" w="med" type="none"/>
              <a:tailEnd len="med" w="med" type="none"/>
            </a:ln>
          </p:spPr>
        </p:cxnSp>
        <p:sp>
          <p:nvSpPr>
            <p:cNvPr id="293" name="Google Shape;293;p14"/>
            <p:cNvSpPr/>
            <p:nvPr/>
          </p:nvSpPr>
          <p:spPr>
            <a:xfrm>
              <a:off x="385" y="479"/>
              <a:ext cx="816" cy="816"/>
            </a:xfrm>
            <a:prstGeom prst="ellipse">
              <a:avLst/>
            </a:prstGeom>
            <a:solidFill>
              <a:srgbClr val="FF6699"/>
            </a:solidFill>
            <a:ln cap="flat" cmpd="sng" w="5715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cxnSp>
          <p:nvCxnSpPr>
            <p:cNvPr id="294" name="Google Shape;294;p14"/>
            <p:cNvCxnSpPr/>
            <p:nvPr/>
          </p:nvCxnSpPr>
          <p:spPr>
            <a:xfrm flipH="1" rot="-10616671">
              <a:off x="4176" y="624"/>
              <a:ext cx="624" cy="528"/>
            </a:xfrm>
            <a:prstGeom prst="straightConnector1">
              <a:avLst/>
            </a:prstGeom>
            <a:noFill/>
            <a:ln cap="flat" cmpd="sng" w="9525">
              <a:solidFill>
                <a:schemeClr val="dk1"/>
              </a:solidFill>
              <a:prstDash val="solid"/>
              <a:round/>
              <a:headEnd len="med" w="med" type="none"/>
              <a:tailEnd len="med" w="med" type="none"/>
            </a:ln>
          </p:spPr>
        </p:cxnSp>
        <p:cxnSp>
          <p:nvCxnSpPr>
            <p:cNvPr id="295" name="Google Shape;295;p14"/>
            <p:cNvCxnSpPr/>
            <p:nvPr/>
          </p:nvCxnSpPr>
          <p:spPr>
            <a:xfrm>
              <a:off x="769" y="863"/>
              <a:ext cx="3744" cy="0"/>
            </a:xfrm>
            <a:prstGeom prst="straightConnector1">
              <a:avLst/>
            </a:prstGeom>
            <a:noFill/>
            <a:ln cap="flat" cmpd="sng" w="57150">
              <a:solidFill>
                <a:srgbClr val="0000FF"/>
              </a:solidFill>
              <a:prstDash val="dot"/>
              <a:round/>
              <a:headEnd len="med" w="med" type="none"/>
              <a:tailEnd len="med" w="med" type="none"/>
            </a:ln>
          </p:spPr>
        </p:cxnSp>
        <p:sp>
          <p:nvSpPr>
            <p:cNvPr id="296" name="Google Shape;296;p14"/>
            <p:cNvSpPr txBox="1"/>
            <p:nvPr/>
          </p:nvSpPr>
          <p:spPr>
            <a:xfrm>
              <a:off x="1921" y="527"/>
              <a:ext cx="1392" cy="3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3,1m</a:t>
              </a:r>
              <a:endParaRPr/>
            </a:p>
          </p:txBody>
        </p:sp>
        <p:cxnSp>
          <p:nvCxnSpPr>
            <p:cNvPr id="297" name="Google Shape;297;p14"/>
            <p:cNvCxnSpPr/>
            <p:nvPr/>
          </p:nvCxnSpPr>
          <p:spPr>
            <a:xfrm rot="-820126">
              <a:off x="4658" y="676"/>
              <a:ext cx="819" cy="259"/>
            </a:xfrm>
            <a:prstGeom prst="straightConnector1">
              <a:avLst/>
            </a:prstGeom>
            <a:noFill/>
            <a:ln cap="flat" cmpd="sng" w="38100">
              <a:solidFill>
                <a:srgbClr val="0000FF"/>
              </a:solidFill>
              <a:prstDash val="solid"/>
              <a:round/>
              <a:headEnd len="med" w="med" type="none"/>
              <a:tailEnd len="med" w="med" type="triangle"/>
            </a:ln>
          </p:spPr>
        </p:cxnSp>
      </p:grpSp>
      <p:cxnSp>
        <p:nvCxnSpPr>
          <p:cNvPr id="298" name="Google Shape;298;p14"/>
          <p:cNvCxnSpPr/>
          <p:nvPr/>
        </p:nvCxnSpPr>
        <p:spPr>
          <a:xfrm>
            <a:off x="1500554" y="1740877"/>
            <a:ext cx="0" cy="1594338"/>
          </a:xfrm>
          <a:prstGeom prst="straightConnector1">
            <a:avLst/>
          </a:prstGeom>
          <a:noFill/>
          <a:ln cap="flat" cmpd="sng" w="57150">
            <a:solidFill>
              <a:srgbClr val="00FFFF"/>
            </a:solidFill>
            <a:prstDash val="solid"/>
            <a:round/>
            <a:headEnd len="med" w="med" type="none"/>
            <a:tailEnd len="med" w="med" type="none"/>
          </a:ln>
        </p:spPr>
      </p:cxnSp>
      <p:cxnSp>
        <p:nvCxnSpPr>
          <p:cNvPr id="299" name="Google Shape;299;p14"/>
          <p:cNvCxnSpPr/>
          <p:nvPr/>
        </p:nvCxnSpPr>
        <p:spPr>
          <a:xfrm>
            <a:off x="8815754" y="1740877"/>
            <a:ext cx="0" cy="1594338"/>
          </a:xfrm>
          <a:prstGeom prst="straightConnector1">
            <a:avLst/>
          </a:prstGeom>
          <a:noFill/>
          <a:ln cap="flat" cmpd="sng" w="57150">
            <a:solidFill>
              <a:srgbClr val="00FFFF"/>
            </a:solidFill>
            <a:prstDash val="solid"/>
            <a:round/>
            <a:headEnd len="med" w="med" type="none"/>
            <a:tailEnd len="med" w="med" type="none"/>
          </a:ln>
        </p:spPr>
      </p:cxnSp>
      <p:sp>
        <p:nvSpPr>
          <p:cNvPr id="300" name="Google Shape;300;p14"/>
          <p:cNvSpPr/>
          <p:nvPr/>
        </p:nvSpPr>
        <p:spPr>
          <a:xfrm rot="-5400000">
            <a:off x="4689231" y="427892"/>
            <a:ext cx="937846" cy="7315200"/>
          </a:xfrm>
          <a:prstGeom prst="leftBrace">
            <a:avLst>
              <a:gd fmla="val 65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01" name="Google Shape;301;p14"/>
          <p:cNvSpPr/>
          <p:nvPr/>
        </p:nvSpPr>
        <p:spPr>
          <a:xfrm rot="5400000">
            <a:off x="4689231" y="-2667000"/>
            <a:ext cx="937846" cy="7315200"/>
          </a:xfrm>
          <a:prstGeom prst="leftBrace">
            <a:avLst>
              <a:gd fmla="val 65000"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02" name="Google Shape;302;p14"/>
          <p:cNvSpPr txBox="1"/>
          <p:nvPr/>
        </p:nvSpPr>
        <p:spPr>
          <a:xfrm>
            <a:off x="4407877" y="4648200"/>
            <a:ext cx="1500554" cy="6226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3446"/>
              <a:buFont typeface="Times New Roman"/>
              <a:buNone/>
            </a:pPr>
            <a:r>
              <a:rPr b="1" lang="en-US" sz="3446">
                <a:solidFill>
                  <a:srgbClr val="0000FF"/>
                </a:solidFill>
                <a:latin typeface="Times New Roman"/>
                <a:ea typeface="Times New Roman"/>
                <a:cs typeface="Times New Roman"/>
                <a:sym typeface="Times New Roman"/>
              </a:rPr>
              <a:t>3,1m</a:t>
            </a:r>
            <a:endParaRPr/>
          </a:p>
        </p:txBody>
      </p:sp>
      <p:sp>
        <p:nvSpPr>
          <p:cNvPr id="303" name="Google Shape;303;p14"/>
          <p:cNvSpPr txBox="1"/>
          <p:nvPr/>
        </p:nvSpPr>
        <p:spPr>
          <a:xfrm>
            <a:off x="4407877" y="-134815"/>
            <a:ext cx="1500554" cy="62260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3446"/>
              <a:buFont typeface="Times New Roman"/>
              <a:buNone/>
            </a:pPr>
            <a:r>
              <a:rPr b="1" lang="en-US" sz="3446">
                <a:solidFill>
                  <a:srgbClr val="0000FF"/>
                </a:solidFill>
                <a:latin typeface="Times New Roman"/>
                <a:ea typeface="Times New Roman"/>
                <a:cs typeface="Times New Roman"/>
                <a:sym typeface="Times New Roman"/>
              </a:rPr>
              <a:t>3,1m</a:t>
            </a:r>
            <a:endParaRPr/>
          </a:p>
        </p:txBody>
      </p:sp>
      <p:sp>
        <p:nvSpPr>
          <p:cNvPr id="304" name="Google Shape;304;p14"/>
          <p:cNvSpPr/>
          <p:nvPr/>
        </p:nvSpPr>
        <p:spPr>
          <a:xfrm rot="6804798">
            <a:off x="9448800" y="4384432"/>
            <a:ext cx="1594338" cy="2344615"/>
          </a:xfrm>
          <a:prstGeom prst="wedgeRoundRectCallout">
            <a:avLst>
              <a:gd fmla="val -142662" name="adj1"/>
              <a:gd fmla="val 77028" name="adj2"/>
              <a:gd fmla="val 16667" name="adj3"/>
            </a:avLst>
          </a:prstGeom>
          <a:solidFill>
            <a:srgbClr val="A3ECFB"/>
          </a:solidFill>
          <a:ln cap="flat" cmpd="sng" w="9525">
            <a:solidFill>
              <a:srgbClr val="00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4"/>
          <p:cNvSpPr txBox="1"/>
          <p:nvPr/>
        </p:nvSpPr>
        <p:spPr>
          <a:xfrm rot="1404798">
            <a:off x="9151489" y="4837391"/>
            <a:ext cx="2188960" cy="143868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Nửa đường tròn</a:t>
            </a:r>
            <a:endParaRPr sz="3446">
              <a:solidFill>
                <a:schemeClr val="dk1"/>
              </a:solidFill>
              <a:latin typeface="Times New Roman"/>
              <a:ea typeface="Times New Roman"/>
              <a:cs typeface="Times New Roman"/>
              <a:sym typeface="Times New Roman"/>
            </a:endParaRPr>
          </a:p>
        </p:txBody>
      </p:sp>
      <p:sp>
        <p:nvSpPr>
          <p:cNvPr id="306" name="Google Shape;306;p14"/>
          <p:cNvSpPr/>
          <p:nvPr/>
        </p:nvSpPr>
        <p:spPr>
          <a:xfrm rot="6655674">
            <a:off x="750277" y="4366846"/>
            <a:ext cx="1594338" cy="2344615"/>
          </a:xfrm>
          <a:prstGeom prst="wedgeRoundRectCallout">
            <a:avLst>
              <a:gd fmla="val -127431" name="adj1"/>
              <a:gd fmla="val 59616" name="adj2"/>
              <a:gd fmla="val 16667" name="adj3"/>
            </a:avLst>
          </a:prstGeom>
          <a:solidFill>
            <a:srgbClr val="A3ECFB"/>
          </a:solidFill>
          <a:ln cap="flat" cmpd="sng" w="9525">
            <a:solidFill>
              <a:srgbClr val="00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4"/>
          <p:cNvSpPr txBox="1"/>
          <p:nvPr/>
        </p:nvSpPr>
        <p:spPr>
          <a:xfrm rot="1255674">
            <a:off x="452964" y="4819791"/>
            <a:ext cx="2188960" cy="143868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Nửa đường tròn</a:t>
            </a:r>
            <a:endParaRPr sz="3446">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2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2000"/>
                                        <p:tgtEl>
                                          <p:spTgt spid="2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4"/>
                                        </p:tgtEl>
                                        <p:attrNameLst>
                                          <p:attrName>style.visibility</p:attrName>
                                        </p:attrNameLst>
                                      </p:cBhvr>
                                      <p:to>
                                        <p:strVal val="visible"/>
                                      </p:to>
                                    </p:set>
                                    <p:animEffect filter="fade" transition="in">
                                      <p:cBhvr>
                                        <p:cTn dur="2000"/>
                                        <p:tgtEl>
                                          <p:spTgt spid="3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2000"/>
                                        <p:tgtEl>
                                          <p:spTgt spid="3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5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2000"/>
                                        <p:tgtEl>
                                          <p:spTgt spid="3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5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500"/>
                                        <p:tgtEl>
                                          <p:spTgt spid="3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13" name="Google Shape;313;p15"/>
          <p:cNvSpPr txBox="1"/>
          <p:nvPr/>
        </p:nvSpPr>
        <p:spPr>
          <a:xfrm>
            <a:off x="22123" y="609600"/>
            <a:ext cx="11158415" cy="49219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Bài giải</a:t>
            </a:r>
            <a:endParaRPr b="1" sz="3691">
              <a:solidFill>
                <a:schemeClr val="dk1"/>
              </a:solidFill>
              <a:latin typeface="Times New Roman"/>
              <a:ea typeface="Times New Roman"/>
              <a:cs typeface="Times New Roman"/>
              <a:sym typeface="Times New Roman"/>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Chu vi của hình tròn có đường kính 0,35m là:</a:t>
            </a:r>
            <a:endParaRPr/>
          </a:p>
          <a:p>
            <a:pPr indent="0" lvl="0" marL="0" marR="0" rtl="0" algn="l">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0,35 x 3,14 = </a:t>
            </a:r>
            <a:r>
              <a:rPr b="1" lang="en-US" sz="3691">
                <a:solidFill>
                  <a:schemeClr val="dk1"/>
                </a:solidFill>
                <a:latin typeface="Times New Roman"/>
                <a:ea typeface="Times New Roman"/>
                <a:cs typeface="Times New Roman"/>
                <a:sym typeface="Times New Roman"/>
              </a:rPr>
              <a:t>1,099</a:t>
            </a:r>
            <a:r>
              <a:rPr lang="en-US" sz="3691">
                <a:solidFill>
                  <a:schemeClr val="dk1"/>
                </a:solidFill>
                <a:latin typeface="Times New Roman"/>
                <a:ea typeface="Times New Roman"/>
                <a:cs typeface="Times New Roman"/>
                <a:sym typeface="Times New Roman"/>
              </a:rPr>
              <a:t> (m)</a:t>
            </a:r>
            <a:endParaRPr/>
          </a:p>
          <a:p>
            <a:pPr indent="0" lvl="0" marL="0" marR="0" rtl="0" algn="l">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Độ dài sợi dây là:</a:t>
            </a:r>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1,099 + 3,1 x 2 = </a:t>
            </a:r>
            <a:r>
              <a:rPr b="1" lang="en-US" sz="3691">
                <a:solidFill>
                  <a:schemeClr val="dk1"/>
                </a:solidFill>
                <a:latin typeface="Times New Roman"/>
                <a:ea typeface="Times New Roman"/>
                <a:cs typeface="Times New Roman"/>
                <a:sym typeface="Times New Roman"/>
              </a:rPr>
              <a:t>7,299</a:t>
            </a:r>
            <a:r>
              <a:rPr lang="en-US" sz="3691">
                <a:solidFill>
                  <a:schemeClr val="dk1"/>
                </a:solidFill>
                <a:latin typeface="Times New Roman"/>
                <a:ea typeface="Times New Roman"/>
                <a:cs typeface="Times New Roman"/>
                <a:sym typeface="Times New Roman"/>
              </a:rPr>
              <a:t> (m)</a:t>
            </a:r>
            <a:endParaRPr/>
          </a:p>
          <a:p>
            <a:pPr indent="0" lvl="0" marL="0" marR="0" rtl="0" algn="ctr">
              <a:spcBef>
                <a:spcPts val="1846"/>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                          Đáp số: </a:t>
            </a:r>
            <a:r>
              <a:rPr b="1" lang="en-US" sz="3691">
                <a:solidFill>
                  <a:schemeClr val="dk1"/>
                </a:solidFill>
                <a:latin typeface="Times New Roman"/>
                <a:ea typeface="Times New Roman"/>
                <a:cs typeface="Times New Roman"/>
                <a:sym typeface="Times New Roman"/>
              </a:rPr>
              <a:t>7,299</a:t>
            </a:r>
            <a:r>
              <a:rPr lang="en-US" sz="3691">
                <a:solidFill>
                  <a:schemeClr val="dk1"/>
                </a:solidFill>
                <a:latin typeface="Times New Roman"/>
                <a:ea typeface="Times New Roman"/>
                <a:cs typeface="Times New Roman"/>
                <a:sym typeface="Times New Roman"/>
              </a:rPr>
              <a:t>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2000"/>
                                        <p:tgtEl>
                                          <p:spTgt spid="31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1" st="1"/>
                                            </p:txEl>
                                          </p:spTgt>
                                        </p:tgtEl>
                                        <p:attrNameLst>
                                          <p:attrName>style.visibility</p:attrName>
                                        </p:attrNameLst>
                                      </p:cBhvr>
                                      <p:to>
                                        <p:strVal val="visible"/>
                                      </p:to>
                                    </p:set>
                                    <p:animEffect filter="fade" transition="in">
                                      <p:cBhvr>
                                        <p:cTn dur="2000"/>
                                        <p:tgtEl>
                                          <p:spTgt spid="31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2" st="2"/>
                                            </p:txEl>
                                          </p:spTgt>
                                        </p:tgtEl>
                                        <p:attrNameLst>
                                          <p:attrName>style.visibility</p:attrName>
                                        </p:attrNameLst>
                                      </p:cBhvr>
                                      <p:to>
                                        <p:strVal val="visible"/>
                                      </p:to>
                                    </p:set>
                                    <p:animEffect filter="fade" transition="in">
                                      <p:cBhvr>
                                        <p:cTn dur="2000"/>
                                        <p:tgtEl>
                                          <p:spTgt spid="31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3" st="3"/>
                                            </p:txEl>
                                          </p:spTgt>
                                        </p:tgtEl>
                                        <p:attrNameLst>
                                          <p:attrName>style.visibility</p:attrName>
                                        </p:attrNameLst>
                                      </p:cBhvr>
                                      <p:to>
                                        <p:strVal val="visible"/>
                                      </p:to>
                                    </p:set>
                                    <p:animEffect filter="fade" transition="in">
                                      <p:cBhvr>
                                        <p:cTn dur="2000"/>
                                        <p:tgtEl>
                                          <p:spTgt spid="31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4" st="4"/>
                                            </p:txEl>
                                          </p:spTgt>
                                        </p:tgtEl>
                                        <p:attrNameLst>
                                          <p:attrName>style.visibility</p:attrName>
                                        </p:attrNameLst>
                                      </p:cBhvr>
                                      <p:to>
                                        <p:strVal val="visible"/>
                                      </p:to>
                                    </p:set>
                                    <p:animEffect filter="fade" transition="in">
                                      <p:cBhvr>
                                        <p:cTn dur="2000"/>
                                        <p:tgtEl>
                                          <p:spTgt spid="31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5" st="5"/>
                                            </p:txEl>
                                          </p:spTgt>
                                        </p:tgtEl>
                                        <p:attrNameLst>
                                          <p:attrName>style.visibility</p:attrName>
                                        </p:attrNameLst>
                                      </p:cBhvr>
                                      <p:to>
                                        <p:strVal val="visible"/>
                                      </p:to>
                                    </p:set>
                                    <p:animEffect filter="fade" transition="in">
                                      <p:cBhvr>
                                        <p:cTn dur="2000"/>
                                        <p:tgtEl>
                                          <p:spTgt spid="31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16">
            <a:hlinkClick action="ppaction://hlinksldjump" r:id="rId3"/>
          </p:cNvPr>
          <p:cNvSpPr/>
          <p:nvPr/>
        </p:nvSpPr>
        <p:spPr>
          <a:xfrm>
            <a:off x="2438400" y="2003602"/>
            <a:ext cx="2133600" cy="1688123"/>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1</a:t>
            </a:r>
            <a:endParaRPr/>
          </a:p>
        </p:txBody>
      </p:sp>
      <p:sp>
        <p:nvSpPr>
          <p:cNvPr id="319" name="Google Shape;319;p16">
            <a:hlinkClick action="ppaction://hlinksldjump" r:id="rId4"/>
          </p:cNvPr>
          <p:cNvSpPr/>
          <p:nvPr/>
        </p:nvSpPr>
        <p:spPr>
          <a:xfrm>
            <a:off x="4876800" y="2003603"/>
            <a:ext cx="2133600" cy="1688123"/>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2</a:t>
            </a:r>
            <a:endParaRPr/>
          </a:p>
        </p:txBody>
      </p:sp>
      <p:sp>
        <p:nvSpPr>
          <p:cNvPr id="320" name="Google Shape;320;p16">
            <a:hlinkClick action="ppaction://hlinksldjump" r:id="rId5"/>
          </p:cNvPr>
          <p:cNvSpPr/>
          <p:nvPr/>
        </p:nvSpPr>
        <p:spPr>
          <a:xfrm>
            <a:off x="7315200" y="2003604"/>
            <a:ext cx="2032000" cy="1688122"/>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3</a:t>
            </a:r>
            <a:endParaRPr/>
          </a:p>
        </p:txBody>
      </p:sp>
      <p:sp>
        <p:nvSpPr>
          <p:cNvPr id="321" name="Google Shape;321;p16">
            <a:hlinkClick action="ppaction://hlinksldjump" r:id="rId6"/>
          </p:cNvPr>
          <p:cNvSpPr/>
          <p:nvPr/>
        </p:nvSpPr>
        <p:spPr>
          <a:xfrm>
            <a:off x="2451099" y="3886200"/>
            <a:ext cx="2108201" cy="1594338"/>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4</a:t>
            </a:r>
            <a:endParaRPr/>
          </a:p>
        </p:txBody>
      </p:sp>
      <p:sp>
        <p:nvSpPr>
          <p:cNvPr id="322" name="Google Shape;322;p16"/>
          <p:cNvSpPr txBox="1"/>
          <p:nvPr/>
        </p:nvSpPr>
        <p:spPr>
          <a:xfrm>
            <a:off x="1778000" y="3335216"/>
            <a:ext cx="1727200" cy="3196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477"/>
              <a:buFont typeface="Arial"/>
              <a:buNone/>
            </a:pPr>
            <a:r>
              <a:t/>
            </a:r>
            <a:endParaRPr b="1" sz="1477">
              <a:solidFill>
                <a:schemeClr val="dk1"/>
              </a:solidFill>
              <a:latin typeface="Times New Roman"/>
              <a:ea typeface="Times New Roman"/>
              <a:cs typeface="Times New Roman"/>
              <a:sym typeface="Times New Roman"/>
            </a:endParaRPr>
          </a:p>
        </p:txBody>
      </p:sp>
      <p:sp>
        <p:nvSpPr>
          <p:cNvPr id="323" name="Google Shape;323;p16">
            <a:hlinkClick action="ppaction://hlinksldjump" r:id="rId7"/>
          </p:cNvPr>
          <p:cNvSpPr/>
          <p:nvPr/>
        </p:nvSpPr>
        <p:spPr>
          <a:xfrm>
            <a:off x="7315200" y="3927230"/>
            <a:ext cx="2108201" cy="1594338"/>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6</a:t>
            </a:r>
            <a:endParaRPr/>
          </a:p>
        </p:txBody>
      </p:sp>
      <p:sp>
        <p:nvSpPr>
          <p:cNvPr id="324" name="Google Shape;324;p16">
            <a:hlinkClick action="ppaction://hlinksldjump" r:id="rId8"/>
          </p:cNvPr>
          <p:cNvSpPr/>
          <p:nvPr/>
        </p:nvSpPr>
        <p:spPr>
          <a:xfrm>
            <a:off x="4876800" y="3925899"/>
            <a:ext cx="2108201" cy="1641231"/>
          </a:xfrm>
          <a:custGeom>
            <a:rect b="b" l="l" r="r" t="t"/>
            <a:pathLst>
              <a:path extrusionOk="0"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rgbClr val="FF3300"/>
              </a:buClr>
              <a:buSzPts val="4185"/>
              <a:buFont typeface="Times New Roman"/>
              <a:buNone/>
            </a:pPr>
            <a:r>
              <a:rPr b="1" lang="en-US" sz="4185">
                <a:solidFill>
                  <a:srgbClr val="FF3300"/>
                </a:solidFill>
                <a:latin typeface="Times New Roman"/>
                <a:ea typeface="Times New Roman"/>
                <a:cs typeface="Times New Roman"/>
                <a:sym typeface="Times New Roman"/>
              </a:rPr>
              <a:t>5</a:t>
            </a:r>
            <a:endParaRPr/>
          </a:p>
        </p:txBody>
      </p:sp>
      <p:sp>
        <p:nvSpPr>
          <p:cNvPr id="325" name="Google Shape;325;p16">
            <a:hlinkClick action="ppaction://hlinksldjump" r:id="rId9"/>
          </p:cNvPr>
          <p:cNvSpPr/>
          <p:nvPr/>
        </p:nvSpPr>
        <p:spPr>
          <a:xfrm>
            <a:off x="11049000" y="5943971"/>
            <a:ext cx="937846" cy="656492"/>
          </a:xfrm>
          <a:custGeom>
            <a:rect b="b" l="l" r="r" t="t"/>
            <a:pathLst>
              <a:path extrusionOk="0" h="120000" w="120000">
                <a:moveTo>
                  <a:pt x="0" y="0"/>
                </a:moveTo>
                <a:lnTo>
                  <a:pt x="120000" y="0"/>
                </a:lnTo>
                <a:lnTo>
                  <a:pt x="120000" y="120000"/>
                </a:lnTo>
                <a:lnTo>
                  <a:pt x="0" y="120000"/>
                </a:lnTo>
                <a:close/>
                <a:moveTo>
                  <a:pt x="60000" y="15000"/>
                </a:moveTo>
                <a:lnTo>
                  <a:pt x="28500" y="60000"/>
                </a:lnTo>
                <a:lnTo>
                  <a:pt x="36375" y="60000"/>
                </a:lnTo>
                <a:lnTo>
                  <a:pt x="36375" y="105000"/>
                </a:lnTo>
                <a:lnTo>
                  <a:pt x="83625" y="105000"/>
                </a:lnTo>
                <a:lnTo>
                  <a:pt x="83625" y="60000"/>
                </a:lnTo>
                <a:lnTo>
                  <a:pt x="91500" y="60000"/>
                </a:lnTo>
                <a:lnTo>
                  <a:pt x="79687" y="43125"/>
                </a:lnTo>
                <a:lnTo>
                  <a:pt x="79687" y="20625"/>
                </a:lnTo>
                <a:lnTo>
                  <a:pt x="71812" y="20625"/>
                </a:lnTo>
                <a:lnTo>
                  <a:pt x="71812" y="31875"/>
                </a:lnTo>
                <a:close/>
              </a:path>
              <a:path extrusionOk="0" fill="darkenLess" h="120000" w="120000">
                <a:moveTo>
                  <a:pt x="79687" y="43125"/>
                </a:moveTo>
                <a:lnTo>
                  <a:pt x="79687" y="20625"/>
                </a:lnTo>
                <a:lnTo>
                  <a:pt x="71812" y="20625"/>
                </a:lnTo>
                <a:lnTo>
                  <a:pt x="71812" y="31875"/>
                </a:lnTo>
                <a:close/>
                <a:moveTo>
                  <a:pt x="36375" y="60000"/>
                </a:moveTo>
                <a:lnTo>
                  <a:pt x="36375" y="105000"/>
                </a:lnTo>
                <a:lnTo>
                  <a:pt x="56063" y="105000"/>
                </a:lnTo>
                <a:lnTo>
                  <a:pt x="56063" y="82500"/>
                </a:lnTo>
                <a:lnTo>
                  <a:pt x="63937" y="82500"/>
                </a:lnTo>
                <a:lnTo>
                  <a:pt x="63937" y="105000"/>
                </a:lnTo>
                <a:lnTo>
                  <a:pt x="83625" y="105000"/>
                </a:lnTo>
                <a:lnTo>
                  <a:pt x="83625" y="60000"/>
                </a:lnTo>
                <a:close/>
              </a:path>
              <a:path extrusionOk="0" fill="darken" h="120000" w="120000">
                <a:moveTo>
                  <a:pt x="60000" y="15000"/>
                </a:moveTo>
                <a:lnTo>
                  <a:pt x="28500" y="60000"/>
                </a:lnTo>
                <a:lnTo>
                  <a:pt x="91500" y="60000"/>
                </a:lnTo>
                <a:close/>
                <a:moveTo>
                  <a:pt x="56063" y="82500"/>
                </a:moveTo>
                <a:lnTo>
                  <a:pt x="63937" y="82500"/>
                </a:lnTo>
                <a:lnTo>
                  <a:pt x="63937" y="105000"/>
                </a:lnTo>
                <a:lnTo>
                  <a:pt x="56063" y="105000"/>
                </a:lnTo>
                <a:close/>
              </a:path>
              <a:path extrusionOk="0" fill="none" h="120000" w="120000">
                <a:moveTo>
                  <a:pt x="60000" y="15000"/>
                </a:moveTo>
                <a:lnTo>
                  <a:pt x="71812" y="31875"/>
                </a:lnTo>
                <a:lnTo>
                  <a:pt x="71812" y="20625"/>
                </a:lnTo>
                <a:lnTo>
                  <a:pt x="79687" y="20625"/>
                </a:lnTo>
                <a:lnTo>
                  <a:pt x="79687" y="43125"/>
                </a:lnTo>
                <a:lnTo>
                  <a:pt x="91500" y="60000"/>
                </a:lnTo>
                <a:lnTo>
                  <a:pt x="83625" y="60000"/>
                </a:lnTo>
                <a:lnTo>
                  <a:pt x="83625" y="105000"/>
                </a:lnTo>
                <a:lnTo>
                  <a:pt x="36375" y="105000"/>
                </a:lnTo>
                <a:lnTo>
                  <a:pt x="36375" y="60000"/>
                </a:lnTo>
                <a:lnTo>
                  <a:pt x="28500" y="60000"/>
                </a:lnTo>
                <a:close/>
                <a:moveTo>
                  <a:pt x="71812" y="31875"/>
                </a:moveTo>
                <a:lnTo>
                  <a:pt x="79687" y="43125"/>
                </a:lnTo>
                <a:moveTo>
                  <a:pt x="83625" y="60000"/>
                </a:moveTo>
                <a:lnTo>
                  <a:pt x="36375" y="60000"/>
                </a:lnTo>
                <a:moveTo>
                  <a:pt x="56063" y="105000"/>
                </a:moveTo>
                <a:lnTo>
                  <a:pt x="56063" y="82500"/>
                </a:lnTo>
                <a:lnTo>
                  <a:pt x="63937" y="82500"/>
                </a:lnTo>
                <a:lnTo>
                  <a:pt x="63937" y="105000"/>
                </a:lnTo>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26" name="Google Shape;326;p16"/>
          <p:cNvSpPr/>
          <p:nvPr/>
        </p:nvSpPr>
        <p:spPr>
          <a:xfrm>
            <a:off x="2531562" y="506130"/>
            <a:ext cx="712887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A2A2E0"/>
                </a:solidFill>
                <a:latin typeface="Times New Roman"/>
                <a:ea typeface="Times New Roman"/>
                <a:cs typeface="Times New Roman"/>
                <a:sym typeface="Times New Roman"/>
              </a:rPr>
              <a:t>TR</a:t>
            </a:r>
            <a:r>
              <a:rPr b="1" lang="en-US" sz="5400">
                <a:solidFill>
                  <a:srgbClr val="A2A2E0"/>
                </a:solidFill>
                <a:latin typeface="Times New Roman"/>
                <a:ea typeface="Times New Roman"/>
                <a:cs typeface="Times New Roman"/>
                <a:sym typeface="Times New Roman"/>
              </a:rPr>
              <a:t>Ò CHƠI CỦNG CỐ</a:t>
            </a:r>
            <a:endParaRPr b="1" sz="5400" cap="none">
              <a:solidFill>
                <a:srgbClr val="A2A2E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18"/>
                                        </p:tgtEl>
                                      </p:cBhvr>
                                    </p:animEffect>
                                    <p:set>
                                      <p:cBhvr>
                                        <p:cTn dur="1" fill="hold">
                                          <p:stCondLst>
                                            <p:cond delay="2000"/>
                                          </p:stCondLst>
                                        </p:cTn>
                                        <p:tgtEl>
                                          <p:spTgt spid="31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19"/>
                                        </p:tgtEl>
                                      </p:cBhvr>
                                    </p:animEffect>
                                    <p:set>
                                      <p:cBhvr>
                                        <p:cTn dur="1" fill="hold">
                                          <p:stCondLst>
                                            <p:cond delay="2000"/>
                                          </p:stCondLst>
                                        </p:cTn>
                                        <p:tgtEl>
                                          <p:spTgt spid="31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20"/>
                                        </p:tgtEl>
                                      </p:cBhvr>
                                    </p:animEffect>
                                    <p:set>
                                      <p:cBhvr>
                                        <p:cTn dur="1" fill="hold">
                                          <p:stCondLst>
                                            <p:cond delay="2000"/>
                                          </p:stCondLst>
                                        </p:cTn>
                                        <p:tgtEl>
                                          <p:spTgt spid="32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21"/>
                                        </p:tgtEl>
                                      </p:cBhvr>
                                    </p:animEffect>
                                    <p:set>
                                      <p:cBhvr>
                                        <p:cTn dur="1" fill="hold">
                                          <p:stCondLst>
                                            <p:cond delay="2000"/>
                                          </p:stCondLst>
                                        </p:cTn>
                                        <p:tgtEl>
                                          <p:spTgt spid="32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24"/>
                                        </p:tgtEl>
                                      </p:cBhvr>
                                    </p:animEffect>
                                    <p:set>
                                      <p:cBhvr>
                                        <p:cTn dur="1" fill="hold">
                                          <p:stCondLst>
                                            <p:cond delay="2000"/>
                                          </p:stCondLst>
                                        </p:cTn>
                                        <p:tgtEl>
                                          <p:spTgt spid="3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323"/>
                                        </p:tgtEl>
                                      </p:cBhvr>
                                    </p:animEffect>
                                    <p:set>
                                      <p:cBhvr>
                                        <p:cTn dur="1" fill="hold">
                                          <p:stCondLst>
                                            <p:cond delay="2000"/>
                                          </p:stCondLst>
                                        </p:cTn>
                                        <p:tgtEl>
                                          <p:spTgt spid="32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7"/>
          <p:cNvSpPr txBox="1"/>
          <p:nvPr/>
        </p:nvSpPr>
        <p:spPr>
          <a:xfrm>
            <a:off x="1031631" y="240324"/>
            <a:ext cx="10222523" cy="61904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 Diện tích của hình chữ nhật là:</a:t>
            </a:r>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A.</a:t>
            </a:r>
            <a:endParaRPr/>
          </a:p>
          <a:p>
            <a:pPr indent="0" lvl="0" marL="0" marR="0" rtl="0" algn="l">
              <a:spcBef>
                <a:spcPts val="1723"/>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B.</a:t>
            </a:r>
            <a:endParaRPr/>
          </a:p>
          <a:p>
            <a:pPr indent="0" lvl="0" marL="0" marR="0" rtl="0" algn="l">
              <a:spcBef>
                <a:spcPts val="1723"/>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C.</a:t>
            </a:r>
            <a:endParaRPr/>
          </a:p>
          <a:p>
            <a:pPr indent="0" lvl="0" marL="0" marR="0" rtl="0" algn="l">
              <a:spcBef>
                <a:spcPts val="1723"/>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D.</a:t>
            </a:r>
            <a:endParaRPr/>
          </a:p>
        </p:txBody>
      </p:sp>
      <p:pic>
        <p:nvPicPr>
          <p:cNvPr id="332" name="Google Shape;332;p17"/>
          <p:cNvPicPr preferRelativeResize="0"/>
          <p:nvPr/>
        </p:nvPicPr>
        <p:blipFill rotWithShape="1">
          <a:blip r:embed="rId3">
            <a:alphaModFix/>
          </a:blip>
          <a:srcRect b="0" l="0" r="0" t="0"/>
          <a:stretch/>
        </p:blipFill>
        <p:spPr>
          <a:xfrm>
            <a:off x="1340339" y="803032"/>
            <a:ext cx="1637323" cy="1271954"/>
          </a:xfrm>
          <a:prstGeom prst="rect">
            <a:avLst/>
          </a:prstGeom>
          <a:noFill/>
          <a:ln>
            <a:noFill/>
          </a:ln>
        </p:spPr>
      </p:pic>
      <p:pic>
        <p:nvPicPr>
          <p:cNvPr id="333" name="Google Shape;333;p17"/>
          <p:cNvPicPr preferRelativeResize="0"/>
          <p:nvPr/>
        </p:nvPicPr>
        <p:blipFill rotWithShape="1">
          <a:blip r:embed="rId4">
            <a:alphaModFix/>
          </a:blip>
          <a:srcRect b="0" l="0" r="0" t="0"/>
          <a:stretch/>
        </p:blipFill>
        <p:spPr>
          <a:xfrm>
            <a:off x="1436078" y="2397370"/>
            <a:ext cx="1633415" cy="1271954"/>
          </a:xfrm>
          <a:prstGeom prst="rect">
            <a:avLst/>
          </a:prstGeom>
          <a:noFill/>
          <a:ln>
            <a:noFill/>
          </a:ln>
        </p:spPr>
      </p:pic>
      <p:pic>
        <p:nvPicPr>
          <p:cNvPr id="334" name="Google Shape;334;p17"/>
          <p:cNvPicPr preferRelativeResize="0"/>
          <p:nvPr/>
        </p:nvPicPr>
        <p:blipFill rotWithShape="1">
          <a:blip r:embed="rId5">
            <a:alphaModFix/>
          </a:blip>
          <a:srcRect b="0" l="0" r="0" t="0"/>
          <a:stretch/>
        </p:blipFill>
        <p:spPr>
          <a:xfrm>
            <a:off x="1441938" y="3991709"/>
            <a:ext cx="1635370" cy="1271954"/>
          </a:xfrm>
          <a:prstGeom prst="rect">
            <a:avLst/>
          </a:prstGeom>
          <a:noFill/>
          <a:ln>
            <a:noFill/>
          </a:ln>
        </p:spPr>
      </p:pic>
      <p:pic>
        <p:nvPicPr>
          <p:cNvPr id="335" name="Google Shape;335;p17"/>
          <p:cNvPicPr preferRelativeResize="0"/>
          <p:nvPr/>
        </p:nvPicPr>
        <p:blipFill rotWithShape="1">
          <a:blip r:embed="rId6">
            <a:alphaModFix/>
          </a:blip>
          <a:srcRect b="0" l="0" r="0" t="0"/>
          <a:stretch/>
        </p:blipFill>
        <p:spPr>
          <a:xfrm>
            <a:off x="1436078" y="5492262"/>
            <a:ext cx="1633415" cy="1271954"/>
          </a:xfrm>
          <a:prstGeom prst="rect">
            <a:avLst/>
          </a:prstGeom>
          <a:noFill/>
          <a:ln>
            <a:noFill/>
          </a:ln>
        </p:spPr>
      </p:pic>
      <p:sp>
        <p:nvSpPr>
          <p:cNvPr id="336" name="Google Shape;336;p17"/>
          <p:cNvSpPr/>
          <p:nvPr/>
        </p:nvSpPr>
        <p:spPr>
          <a:xfrm>
            <a:off x="6096000" y="1178169"/>
            <a:ext cx="2719754" cy="2250831"/>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37" name="Google Shape;337;p17"/>
          <p:cNvSpPr/>
          <p:nvPr/>
        </p:nvSpPr>
        <p:spPr>
          <a:xfrm rot="-5400000">
            <a:off x="7268308" y="2350477"/>
            <a:ext cx="375138" cy="2719754"/>
          </a:xfrm>
          <a:prstGeom prst="leftBrace">
            <a:avLst>
              <a:gd fmla="val 60417"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pic>
        <p:nvPicPr>
          <p:cNvPr id="338" name="Google Shape;338;p17"/>
          <p:cNvPicPr preferRelativeResize="0"/>
          <p:nvPr/>
        </p:nvPicPr>
        <p:blipFill rotWithShape="1">
          <a:blip r:embed="rId7">
            <a:alphaModFix/>
          </a:blip>
          <a:srcRect b="0" l="0" r="0" t="0"/>
          <a:stretch/>
        </p:blipFill>
        <p:spPr>
          <a:xfrm>
            <a:off x="6658708" y="4085493"/>
            <a:ext cx="1432170" cy="1271954"/>
          </a:xfrm>
          <a:prstGeom prst="rect">
            <a:avLst/>
          </a:prstGeom>
          <a:noFill/>
          <a:ln>
            <a:noFill/>
          </a:ln>
        </p:spPr>
      </p:pic>
      <p:sp>
        <p:nvSpPr>
          <p:cNvPr id="339" name="Google Shape;339;p17"/>
          <p:cNvSpPr/>
          <p:nvPr/>
        </p:nvSpPr>
        <p:spPr>
          <a:xfrm rot="10800000">
            <a:off x="9005277" y="1178169"/>
            <a:ext cx="466969" cy="2250831"/>
          </a:xfrm>
          <a:prstGeom prst="leftBrace">
            <a:avLst>
              <a:gd fmla="val 40167" name="adj1"/>
              <a:gd fmla="val 50000" name="adj2"/>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pic>
        <p:nvPicPr>
          <p:cNvPr id="340" name="Google Shape;340;p17"/>
          <p:cNvPicPr preferRelativeResize="0"/>
          <p:nvPr/>
        </p:nvPicPr>
        <p:blipFill rotWithShape="1">
          <a:blip r:embed="rId8">
            <a:alphaModFix/>
          </a:blip>
          <a:srcRect b="0" l="0" r="0" t="0"/>
          <a:stretch/>
        </p:blipFill>
        <p:spPr>
          <a:xfrm>
            <a:off x="9847385" y="1647093"/>
            <a:ext cx="1432170" cy="1271954"/>
          </a:xfrm>
          <a:prstGeom prst="rect">
            <a:avLst/>
          </a:prstGeom>
          <a:noFill/>
          <a:ln>
            <a:noFill/>
          </a:ln>
        </p:spPr>
      </p:pic>
      <p:sp>
        <p:nvSpPr>
          <p:cNvPr id="341" name="Google Shape;341;p17"/>
          <p:cNvSpPr/>
          <p:nvPr/>
        </p:nvSpPr>
        <p:spPr>
          <a:xfrm>
            <a:off x="0" y="4179277"/>
            <a:ext cx="937846" cy="750277"/>
          </a:xfrm>
          <a:prstGeom prst="rightArrow">
            <a:avLst>
              <a:gd fmla="val 50000" name="adj1"/>
              <a:gd fmla="val 31250"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42" name="Google Shape;342;p17">
            <a:hlinkClick action="ppaction://hlinksldjump" r:id="rId9"/>
          </p:cNvPr>
          <p:cNvSpPr/>
          <p:nvPr/>
        </p:nvSpPr>
        <p:spPr>
          <a:xfrm>
            <a:off x="11066585" y="6316155"/>
            <a:ext cx="656492" cy="562708"/>
          </a:xfrm>
          <a:custGeom>
            <a:rect b="b" l="l" r="r" t="t"/>
            <a:pathLst>
              <a:path extrusionOk="0" h="120000" w="120000">
                <a:moveTo>
                  <a:pt x="0" y="0"/>
                </a:moveTo>
                <a:lnTo>
                  <a:pt x="120000" y="0"/>
                </a:lnTo>
                <a:lnTo>
                  <a:pt x="120000" y="120000"/>
                </a:lnTo>
                <a:lnTo>
                  <a:pt x="0" y="120000"/>
                </a:lnTo>
                <a:close/>
                <a:moveTo>
                  <a:pt x="40714" y="60000"/>
                </a:moveTo>
                <a:lnTo>
                  <a:pt x="98571" y="15000"/>
                </a:lnTo>
                <a:lnTo>
                  <a:pt x="98571" y="105000"/>
                </a:lnTo>
                <a:close/>
                <a:moveTo>
                  <a:pt x="31071" y="15000"/>
                </a:moveTo>
                <a:lnTo>
                  <a:pt x="21429" y="15000"/>
                </a:lnTo>
                <a:lnTo>
                  <a:pt x="21429" y="105000"/>
                </a:lnTo>
                <a:lnTo>
                  <a:pt x="31071" y="105000"/>
                </a:lnTo>
                <a:close/>
              </a:path>
              <a:path extrusionOk="0" fill="darken" h="120000" w="120000">
                <a:moveTo>
                  <a:pt x="40714" y="60000"/>
                </a:moveTo>
                <a:lnTo>
                  <a:pt x="98571" y="15000"/>
                </a:lnTo>
                <a:lnTo>
                  <a:pt x="98571" y="105000"/>
                </a:lnTo>
                <a:close/>
                <a:moveTo>
                  <a:pt x="31071" y="15000"/>
                </a:moveTo>
                <a:lnTo>
                  <a:pt x="21429" y="15000"/>
                </a:lnTo>
                <a:lnTo>
                  <a:pt x="21429" y="105000"/>
                </a:lnTo>
                <a:lnTo>
                  <a:pt x="31071" y="105000"/>
                </a:lnTo>
                <a:close/>
              </a:path>
              <a:path extrusionOk="0" fill="none" h="120000" w="120000">
                <a:moveTo>
                  <a:pt x="40714" y="60000"/>
                </a:moveTo>
                <a:lnTo>
                  <a:pt x="98571" y="15000"/>
                </a:lnTo>
                <a:lnTo>
                  <a:pt x="98571" y="105000"/>
                </a:lnTo>
                <a:close/>
                <a:moveTo>
                  <a:pt x="31071" y="15000"/>
                </a:moveTo>
                <a:lnTo>
                  <a:pt x="31071" y="105000"/>
                </a:lnTo>
                <a:lnTo>
                  <a:pt x="21429" y="105000"/>
                </a:lnTo>
                <a:lnTo>
                  <a:pt x="21429"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43" name="Google Shape;343;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10</a:t>
            </a:r>
            <a:endParaRPr/>
          </a:p>
        </p:txBody>
      </p:sp>
      <p:sp>
        <p:nvSpPr>
          <p:cNvPr id="344" name="Google Shape;344;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9</a:t>
            </a:r>
            <a:endParaRPr/>
          </a:p>
        </p:txBody>
      </p:sp>
      <p:sp>
        <p:nvSpPr>
          <p:cNvPr id="345" name="Google Shape;345;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8</a:t>
            </a:r>
            <a:endParaRPr/>
          </a:p>
        </p:txBody>
      </p:sp>
      <p:sp>
        <p:nvSpPr>
          <p:cNvPr id="346" name="Google Shape;346;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7</a:t>
            </a:r>
            <a:endParaRPr/>
          </a:p>
        </p:txBody>
      </p:sp>
      <p:sp>
        <p:nvSpPr>
          <p:cNvPr id="347" name="Google Shape;347;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6</a:t>
            </a:r>
            <a:endParaRPr/>
          </a:p>
        </p:txBody>
      </p:sp>
      <p:sp>
        <p:nvSpPr>
          <p:cNvPr id="348" name="Google Shape;348;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5</a:t>
            </a:r>
            <a:endParaRPr/>
          </a:p>
        </p:txBody>
      </p:sp>
      <p:sp>
        <p:nvSpPr>
          <p:cNvPr id="349" name="Google Shape;349;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4</a:t>
            </a:r>
            <a:endParaRPr/>
          </a:p>
        </p:txBody>
      </p:sp>
      <p:sp>
        <p:nvSpPr>
          <p:cNvPr id="350" name="Google Shape;350;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3</a:t>
            </a:r>
            <a:endParaRPr/>
          </a:p>
        </p:txBody>
      </p:sp>
      <p:sp>
        <p:nvSpPr>
          <p:cNvPr id="351" name="Google Shape;351;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2</a:t>
            </a:r>
            <a:endParaRPr/>
          </a:p>
        </p:txBody>
      </p:sp>
      <p:sp>
        <p:nvSpPr>
          <p:cNvPr id="352" name="Google Shape;352;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a:t>
            </a:r>
            <a:endParaRPr/>
          </a:p>
        </p:txBody>
      </p:sp>
      <p:sp>
        <p:nvSpPr>
          <p:cNvPr id="353" name="Google Shape;353;p17"/>
          <p:cNvSpPr txBox="1"/>
          <p:nvPr/>
        </p:nvSpPr>
        <p:spPr>
          <a:xfrm>
            <a:off x="4783015" y="5398477"/>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3"/>
                                        </p:tgtEl>
                                        <p:attrNameLst>
                                          <p:attrName>style.visibility</p:attrName>
                                        </p:attrNameLst>
                                      </p:cBhvr>
                                      <p:to>
                                        <p:strVal val="visible"/>
                                      </p:to>
                                    </p:set>
                                    <p:animEffect filter="fade" transition="in">
                                      <p:cBhvr>
                                        <p:cTn dur="2000"/>
                                        <p:tgtEl>
                                          <p:spTgt spid="343"/>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343"/>
                                        </p:tgtEl>
                                      </p:cBhvr>
                                    </p:animEffect>
                                    <p:set>
                                      <p:cBhvr>
                                        <p:cTn dur="1" fill="hold">
                                          <p:stCondLst>
                                            <p:cond delay="500"/>
                                          </p:stCondLst>
                                        </p:cTn>
                                        <p:tgtEl>
                                          <p:spTgt spid="343"/>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2000"/>
                                        <p:tgtEl>
                                          <p:spTgt spid="344"/>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344"/>
                                        </p:tgtEl>
                                      </p:cBhvr>
                                    </p:animEffect>
                                    <p:set>
                                      <p:cBhvr>
                                        <p:cTn dur="1" fill="hold">
                                          <p:stCondLst>
                                            <p:cond delay="500"/>
                                          </p:stCondLst>
                                        </p:cTn>
                                        <p:tgtEl>
                                          <p:spTgt spid="344"/>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45"/>
                                        </p:tgtEl>
                                        <p:attrNameLst>
                                          <p:attrName>style.visibility</p:attrName>
                                        </p:attrNameLst>
                                      </p:cBhvr>
                                      <p:to>
                                        <p:strVal val="visible"/>
                                      </p:to>
                                    </p:set>
                                    <p:animEffect filter="fade" transition="in">
                                      <p:cBhvr>
                                        <p:cTn dur="2000"/>
                                        <p:tgtEl>
                                          <p:spTgt spid="345"/>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345"/>
                                        </p:tgtEl>
                                      </p:cBhvr>
                                    </p:animEffect>
                                    <p:set>
                                      <p:cBhvr>
                                        <p:cTn dur="1" fill="hold">
                                          <p:stCondLst>
                                            <p:cond delay="500"/>
                                          </p:stCondLst>
                                        </p:cTn>
                                        <p:tgtEl>
                                          <p:spTgt spid="345"/>
                                        </p:tgtEl>
                                        <p:attrNameLst>
                                          <p:attrName>style.visibility</p:attrName>
                                        </p:attrNameLst>
                                      </p:cBhvr>
                                      <p:to>
                                        <p:strVal val="hidden"/>
                                      </p:to>
                                    </p:se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46"/>
                                        </p:tgtEl>
                                        <p:attrNameLst>
                                          <p:attrName>style.visibility</p:attrName>
                                        </p:attrNameLst>
                                      </p:cBhvr>
                                      <p:to>
                                        <p:strVal val="visible"/>
                                      </p:to>
                                    </p:set>
                                    <p:animEffect filter="fade" transition="in">
                                      <p:cBhvr>
                                        <p:cTn dur="2000"/>
                                        <p:tgtEl>
                                          <p:spTgt spid="346"/>
                                        </p:tgtEl>
                                      </p:cBhvr>
                                    </p:animEffect>
                                  </p:childTnLst>
                                </p:cTn>
                              </p:par>
                            </p:childTnLst>
                          </p:cTn>
                        </p:par>
                        <p:par>
                          <p:cTn fill="hold">
                            <p:stCondLst>
                              <p:cond delay="9500"/>
                            </p:stCondLst>
                            <p:childTnLst>
                              <p:par>
                                <p:cTn fill="hold" nodeType="afterEffect" presetClass="exit" presetID="10" presetSubtype="0">
                                  <p:stCondLst>
                                    <p:cond delay="0"/>
                                  </p:stCondLst>
                                  <p:childTnLst>
                                    <p:animEffect filter="fade" transition="out">
                                      <p:cBhvr>
                                        <p:cTn dur="500"/>
                                        <p:tgtEl>
                                          <p:spTgt spid="346"/>
                                        </p:tgtEl>
                                      </p:cBhvr>
                                    </p:animEffect>
                                    <p:set>
                                      <p:cBhvr>
                                        <p:cTn dur="1" fill="hold">
                                          <p:stCondLst>
                                            <p:cond delay="500"/>
                                          </p:stCondLst>
                                        </p:cTn>
                                        <p:tgtEl>
                                          <p:spTgt spid="346"/>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2000"/>
                                        <p:tgtEl>
                                          <p:spTgt spid="347"/>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347"/>
                                        </p:tgtEl>
                                      </p:cBhvr>
                                    </p:animEffect>
                                    <p:set>
                                      <p:cBhvr>
                                        <p:cTn dur="1" fill="hold">
                                          <p:stCondLst>
                                            <p:cond delay="500"/>
                                          </p:stCondLst>
                                        </p:cTn>
                                        <p:tgtEl>
                                          <p:spTgt spid="347"/>
                                        </p:tgtEl>
                                        <p:attrNameLst>
                                          <p:attrName>style.visibility</p:attrName>
                                        </p:attrNameLst>
                                      </p:cBhvr>
                                      <p:to>
                                        <p:strVal val="hidden"/>
                                      </p:to>
                                    </p:se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2000"/>
                                        <p:tgtEl>
                                          <p:spTgt spid="348"/>
                                        </p:tgtEl>
                                      </p:cBhvr>
                                    </p:animEffect>
                                  </p:childTnLst>
                                </p:cTn>
                              </p:par>
                            </p:childTnLst>
                          </p:cTn>
                        </p:par>
                        <p:par>
                          <p:cTn fill="hold">
                            <p:stCondLst>
                              <p:cond delay="14500"/>
                            </p:stCondLst>
                            <p:childTnLst>
                              <p:par>
                                <p:cTn fill="hold" nodeType="afterEffect" presetClass="exit" presetID="10" presetSubtype="0">
                                  <p:stCondLst>
                                    <p:cond delay="0"/>
                                  </p:stCondLst>
                                  <p:childTnLst>
                                    <p:animEffect filter="fade" transition="out">
                                      <p:cBhvr>
                                        <p:cTn dur="500"/>
                                        <p:tgtEl>
                                          <p:spTgt spid="348"/>
                                        </p:tgtEl>
                                      </p:cBhvr>
                                    </p:animEffect>
                                    <p:set>
                                      <p:cBhvr>
                                        <p:cTn dur="1" fill="hold">
                                          <p:stCondLst>
                                            <p:cond delay="500"/>
                                          </p:stCondLst>
                                        </p:cTn>
                                        <p:tgtEl>
                                          <p:spTgt spid="348"/>
                                        </p:tgtEl>
                                        <p:attrNameLst>
                                          <p:attrName>style.visibility</p:attrName>
                                        </p:attrNameLst>
                                      </p:cBhvr>
                                      <p:to>
                                        <p:strVal val="hidden"/>
                                      </p:to>
                                    </p:se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2000"/>
                                        <p:tgtEl>
                                          <p:spTgt spid="349"/>
                                        </p:tgtEl>
                                      </p:cBhvr>
                                    </p:animEffect>
                                  </p:childTnLst>
                                </p:cTn>
                              </p:par>
                            </p:childTnLst>
                          </p:cTn>
                        </p:par>
                        <p:par>
                          <p:cTn fill="hold">
                            <p:stCondLst>
                              <p:cond delay="17000"/>
                            </p:stCondLst>
                            <p:childTnLst>
                              <p:par>
                                <p:cTn fill="hold" nodeType="afterEffect" presetClass="exit" presetID="10" presetSubtype="0">
                                  <p:stCondLst>
                                    <p:cond delay="0"/>
                                  </p:stCondLst>
                                  <p:childTnLst>
                                    <p:animEffect filter="fade" transition="out">
                                      <p:cBhvr>
                                        <p:cTn dur="500"/>
                                        <p:tgtEl>
                                          <p:spTgt spid="349"/>
                                        </p:tgtEl>
                                      </p:cBhvr>
                                    </p:animEffect>
                                    <p:set>
                                      <p:cBhvr>
                                        <p:cTn dur="1" fill="hold">
                                          <p:stCondLst>
                                            <p:cond delay="500"/>
                                          </p:stCondLst>
                                        </p:cTn>
                                        <p:tgtEl>
                                          <p:spTgt spid="349"/>
                                        </p:tgtEl>
                                        <p:attrNameLst>
                                          <p:attrName>style.visibility</p:attrName>
                                        </p:attrNameLst>
                                      </p:cBhvr>
                                      <p:to>
                                        <p:strVal val="hidden"/>
                                      </p:to>
                                    </p:se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2000"/>
                                        <p:tgtEl>
                                          <p:spTgt spid="350"/>
                                        </p:tgtEl>
                                      </p:cBhvr>
                                    </p:animEffect>
                                  </p:childTnLst>
                                </p:cTn>
                              </p:par>
                            </p:childTnLst>
                          </p:cTn>
                        </p:par>
                        <p:par>
                          <p:cTn fill="hold">
                            <p:stCondLst>
                              <p:cond delay="19500"/>
                            </p:stCondLst>
                            <p:childTnLst>
                              <p:par>
                                <p:cTn fill="hold" nodeType="afterEffect" presetClass="exit" presetID="10" presetSubtype="0">
                                  <p:stCondLst>
                                    <p:cond delay="0"/>
                                  </p:stCondLst>
                                  <p:childTnLst>
                                    <p:animEffect filter="fade" transition="out">
                                      <p:cBhvr>
                                        <p:cTn dur="500"/>
                                        <p:tgtEl>
                                          <p:spTgt spid="350"/>
                                        </p:tgtEl>
                                      </p:cBhvr>
                                    </p:animEffect>
                                    <p:set>
                                      <p:cBhvr>
                                        <p:cTn dur="1" fill="hold">
                                          <p:stCondLst>
                                            <p:cond delay="500"/>
                                          </p:stCondLst>
                                        </p:cTn>
                                        <p:tgtEl>
                                          <p:spTgt spid="350"/>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2000"/>
                                        <p:tgtEl>
                                          <p:spTgt spid="351"/>
                                        </p:tgtEl>
                                      </p:cBhvr>
                                    </p:animEffect>
                                  </p:childTnLst>
                                </p:cTn>
                              </p:par>
                            </p:childTnLst>
                          </p:cTn>
                        </p:par>
                        <p:par>
                          <p:cTn fill="hold">
                            <p:stCondLst>
                              <p:cond delay="22000"/>
                            </p:stCondLst>
                            <p:childTnLst>
                              <p:par>
                                <p:cTn fill="hold" nodeType="afterEffect" presetClass="exit" presetID="10" presetSubtype="0">
                                  <p:stCondLst>
                                    <p:cond delay="0"/>
                                  </p:stCondLst>
                                  <p:childTnLst>
                                    <p:animEffect filter="fade" transition="out">
                                      <p:cBhvr>
                                        <p:cTn dur="500"/>
                                        <p:tgtEl>
                                          <p:spTgt spid="351"/>
                                        </p:tgtEl>
                                      </p:cBhvr>
                                    </p:animEffect>
                                    <p:set>
                                      <p:cBhvr>
                                        <p:cTn dur="1" fill="hold">
                                          <p:stCondLst>
                                            <p:cond delay="500"/>
                                          </p:stCondLst>
                                        </p:cTn>
                                        <p:tgtEl>
                                          <p:spTgt spid="351"/>
                                        </p:tgtEl>
                                        <p:attrNameLst>
                                          <p:attrName>style.visibility</p:attrName>
                                        </p:attrNameLst>
                                      </p:cBhvr>
                                      <p:to>
                                        <p:strVal val="hidden"/>
                                      </p:to>
                                    </p:se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2000"/>
                                        <p:tgtEl>
                                          <p:spTgt spid="352"/>
                                        </p:tgtEl>
                                      </p:cBhvr>
                                    </p:animEffect>
                                  </p:childTnLst>
                                </p:cTn>
                              </p:par>
                            </p:childTnLst>
                          </p:cTn>
                        </p:par>
                        <p:par>
                          <p:cTn fill="hold">
                            <p:stCondLst>
                              <p:cond delay="24500"/>
                            </p:stCondLst>
                            <p:childTnLst>
                              <p:par>
                                <p:cTn fill="hold" nodeType="afterEffect" presetClass="exit" presetID="10" presetSubtype="0">
                                  <p:stCondLst>
                                    <p:cond delay="0"/>
                                  </p:stCondLst>
                                  <p:childTnLst>
                                    <p:animEffect filter="fade" transition="out">
                                      <p:cBhvr>
                                        <p:cTn dur="500"/>
                                        <p:tgtEl>
                                          <p:spTgt spid="352"/>
                                        </p:tgtEl>
                                      </p:cBhvr>
                                    </p:animEffect>
                                    <p:set>
                                      <p:cBhvr>
                                        <p:cTn dur="1" fill="hold">
                                          <p:stCondLst>
                                            <p:cond delay="500"/>
                                          </p:stCondLst>
                                        </p:cTn>
                                        <p:tgtEl>
                                          <p:spTgt spid="352"/>
                                        </p:tgtEl>
                                        <p:attrNameLst>
                                          <p:attrName>style.visibility</p:attrName>
                                        </p:attrNameLst>
                                      </p:cBhvr>
                                      <p:to>
                                        <p:strVal val="hidden"/>
                                      </p:to>
                                    </p:se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2000"/>
                                        <p:tgtEl>
                                          <p:spTgt spid="353"/>
                                        </p:tgtEl>
                                      </p:cBhvr>
                                    </p:animEffect>
                                  </p:childTnLst>
                                </p:cTn>
                              </p:par>
                            </p:childTnLst>
                          </p:cTn>
                        </p:par>
                        <p:par>
                          <p:cTn fill="hold">
                            <p:stCondLst>
                              <p:cond delay="27000"/>
                            </p:stCondLst>
                            <p:childTnLst>
                              <p:par>
                                <p:cTn fill="hold" nodeType="afterEffect" presetClass="exit" presetID="10" presetSubtype="0">
                                  <p:stCondLst>
                                    <p:cond delay="0"/>
                                  </p:stCondLst>
                                  <p:childTnLst>
                                    <p:animEffect filter="fade" transition="out">
                                      <p:cBhvr>
                                        <p:cTn dur="500"/>
                                        <p:tgtEl>
                                          <p:spTgt spid="353"/>
                                        </p:tgtEl>
                                      </p:cBhvr>
                                    </p:animEffect>
                                    <p:set>
                                      <p:cBhvr>
                                        <p:cTn dur="1" fill="hold">
                                          <p:stCondLst>
                                            <p:cond delay="500"/>
                                          </p:stCondLst>
                                        </p:cTn>
                                        <p:tgtEl>
                                          <p:spTgt spid="35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1"/>
                                        </p:tgtEl>
                                        <p:attrNameLst>
                                          <p:attrName>style.visibility</p:attrName>
                                        </p:attrNameLst>
                                      </p:cBhvr>
                                      <p:to>
                                        <p:strVal val="visible"/>
                                      </p:to>
                                    </p:set>
                                    <p:animEffect filter="fade" transition="in">
                                      <p:cBhvr>
                                        <p:cTn dur="10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18"/>
          <p:cNvSpPr txBox="1"/>
          <p:nvPr/>
        </p:nvSpPr>
        <p:spPr>
          <a:xfrm>
            <a:off x="656492" y="52754"/>
            <a:ext cx="10972800" cy="258057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5169"/>
              <a:buFont typeface="Times New Roman"/>
              <a:buNone/>
            </a:pPr>
            <a:r>
              <a:rPr lang="en-US" sz="5169">
                <a:solidFill>
                  <a:schemeClr val="dk1"/>
                </a:solidFill>
                <a:latin typeface="Times New Roman"/>
                <a:ea typeface="Times New Roman"/>
                <a:cs typeface="Times New Roman"/>
                <a:sym typeface="Times New Roman"/>
              </a:rPr>
              <a:t>☞ </a:t>
            </a:r>
            <a:r>
              <a:rPr lang="en-US" sz="4185">
                <a:solidFill>
                  <a:schemeClr val="dk1"/>
                </a:solidFill>
                <a:latin typeface="Times New Roman"/>
                <a:ea typeface="Times New Roman"/>
                <a:cs typeface="Times New Roman"/>
                <a:sym typeface="Times New Roman"/>
              </a:rPr>
              <a:t>Muốn tính diện tích hình tròn ta làm thế nào?</a:t>
            </a:r>
            <a:endParaRPr/>
          </a:p>
          <a:p>
            <a:pPr indent="0" lvl="0" marL="0" marR="0" rtl="0" algn="just">
              <a:spcBef>
                <a:spcPts val="2200"/>
              </a:spcBef>
              <a:spcAft>
                <a:spcPts val="0"/>
              </a:spcAft>
              <a:buClr>
                <a:srgbClr val="0000FF"/>
              </a:buClr>
              <a:buSzPts val="4400"/>
              <a:buFont typeface="Times New Roman"/>
              <a:buNone/>
            </a:pPr>
            <a:r>
              <a:rPr lang="en-US" sz="4400">
                <a:solidFill>
                  <a:srgbClr val="0000FF"/>
                </a:solidFill>
                <a:latin typeface="Times New Roman"/>
                <a:ea typeface="Times New Roman"/>
                <a:cs typeface="Times New Roman"/>
                <a:sym typeface="Times New Roman"/>
              </a:rPr>
              <a:t>Muốn tính diện tích hình tròn ta lấy bán kính nhân với bán kính rồi nhân với số 3,14.</a:t>
            </a:r>
            <a:endParaRPr sz="4185">
              <a:solidFill>
                <a:srgbClr val="FF3300"/>
              </a:solidFill>
              <a:latin typeface="Times New Roman"/>
              <a:ea typeface="Times New Roman"/>
              <a:cs typeface="Times New Roman"/>
              <a:sym typeface="Times New Roman"/>
            </a:endParaRPr>
          </a:p>
        </p:txBody>
      </p:sp>
      <p:sp>
        <p:nvSpPr>
          <p:cNvPr id="359" name="Google Shape;359;p18">
            <a:hlinkClick action="ppaction://hlinksldjump" r:id="rId3"/>
          </p:cNvPr>
          <p:cNvSpPr/>
          <p:nvPr/>
        </p:nvSpPr>
        <p:spPr>
          <a:xfrm>
            <a:off x="11301046" y="6198088"/>
            <a:ext cx="656492" cy="562708"/>
          </a:xfrm>
          <a:custGeom>
            <a:rect b="b" l="l" r="r" t="t"/>
            <a:pathLst>
              <a:path extrusionOk="0" h="120000" w="120000">
                <a:moveTo>
                  <a:pt x="0" y="0"/>
                </a:moveTo>
                <a:lnTo>
                  <a:pt x="120000" y="0"/>
                </a:lnTo>
                <a:lnTo>
                  <a:pt x="120000" y="120000"/>
                </a:lnTo>
                <a:lnTo>
                  <a:pt x="0" y="120000"/>
                </a:lnTo>
                <a:close/>
                <a:moveTo>
                  <a:pt x="40714" y="60000"/>
                </a:moveTo>
                <a:lnTo>
                  <a:pt x="98571" y="15000"/>
                </a:lnTo>
                <a:lnTo>
                  <a:pt x="98571" y="105000"/>
                </a:lnTo>
                <a:close/>
                <a:moveTo>
                  <a:pt x="31071" y="15000"/>
                </a:moveTo>
                <a:lnTo>
                  <a:pt x="21429" y="15000"/>
                </a:lnTo>
                <a:lnTo>
                  <a:pt x="21429" y="105000"/>
                </a:lnTo>
                <a:lnTo>
                  <a:pt x="31071" y="105000"/>
                </a:lnTo>
                <a:close/>
              </a:path>
              <a:path extrusionOk="0" fill="darken" h="120000" w="120000">
                <a:moveTo>
                  <a:pt x="40714" y="60000"/>
                </a:moveTo>
                <a:lnTo>
                  <a:pt x="98571" y="15000"/>
                </a:lnTo>
                <a:lnTo>
                  <a:pt x="98571" y="105000"/>
                </a:lnTo>
                <a:close/>
                <a:moveTo>
                  <a:pt x="31071" y="15000"/>
                </a:moveTo>
                <a:lnTo>
                  <a:pt x="21429" y="15000"/>
                </a:lnTo>
                <a:lnTo>
                  <a:pt x="21429" y="105000"/>
                </a:lnTo>
                <a:lnTo>
                  <a:pt x="31071" y="105000"/>
                </a:lnTo>
                <a:close/>
              </a:path>
              <a:path extrusionOk="0" fill="none" h="120000" w="120000">
                <a:moveTo>
                  <a:pt x="40714" y="60000"/>
                </a:moveTo>
                <a:lnTo>
                  <a:pt x="98571" y="15000"/>
                </a:lnTo>
                <a:lnTo>
                  <a:pt x="98571" y="105000"/>
                </a:lnTo>
                <a:close/>
                <a:moveTo>
                  <a:pt x="31071" y="15000"/>
                </a:moveTo>
                <a:lnTo>
                  <a:pt x="31071" y="105000"/>
                </a:lnTo>
                <a:lnTo>
                  <a:pt x="21429" y="105000"/>
                </a:lnTo>
                <a:lnTo>
                  <a:pt x="21429"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60" name="Google Shape;360;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10</a:t>
            </a:r>
            <a:endParaRPr/>
          </a:p>
        </p:txBody>
      </p:sp>
      <p:sp>
        <p:nvSpPr>
          <p:cNvPr id="361" name="Google Shape;361;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9</a:t>
            </a:r>
            <a:endParaRPr/>
          </a:p>
        </p:txBody>
      </p:sp>
      <p:sp>
        <p:nvSpPr>
          <p:cNvPr id="362" name="Google Shape;362;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8</a:t>
            </a:r>
            <a:endParaRPr/>
          </a:p>
        </p:txBody>
      </p:sp>
      <p:sp>
        <p:nvSpPr>
          <p:cNvPr id="363" name="Google Shape;363;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7</a:t>
            </a:r>
            <a:endParaRPr/>
          </a:p>
        </p:txBody>
      </p:sp>
      <p:sp>
        <p:nvSpPr>
          <p:cNvPr id="364" name="Google Shape;364;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6</a:t>
            </a:r>
            <a:endParaRPr/>
          </a:p>
        </p:txBody>
      </p:sp>
      <p:sp>
        <p:nvSpPr>
          <p:cNvPr id="365" name="Google Shape;365;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5</a:t>
            </a:r>
            <a:endParaRPr/>
          </a:p>
        </p:txBody>
      </p:sp>
      <p:sp>
        <p:nvSpPr>
          <p:cNvPr id="366" name="Google Shape;366;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4</a:t>
            </a:r>
            <a:endParaRPr/>
          </a:p>
        </p:txBody>
      </p:sp>
      <p:sp>
        <p:nvSpPr>
          <p:cNvPr id="367" name="Google Shape;367;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3</a:t>
            </a:r>
            <a:endParaRPr/>
          </a:p>
        </p:txBody>
      </p:sp>
      <p:sp>
        <p:nvSpPr>
          <p:cNvPr id="368" name="Google Shape;368;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2</a:t>
            </a:r>
            <a:endParaRPr/>
          </a:p>
        </p:txBody>
      </p:sp>
      <p:sp>
        <p:nvSpPr>
          <p:cNvPr id="369" name="Google Shape;369;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a:t>
            </a:r>
            <a:endParaRPr/>
          </a:p>
        </p:txBody>
      </p:sp>
      <p:sp>
        <p:nvSpPr>
          <p:cNvPr id="370" name="Google Shape;370;p18"/>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2000"/>
                                        <p:tgtEl>
                                          <p:spTgt spid="360"/>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360"/>
                                        </p:tgtEl>
                                      </p:cBhvr>
                                    </p:animEffect>
                                    <p:set>
                                      <p:cBhvr>
                                        <p:cTn dur="1" fill="hold">
                                          <p:stCondLst>
                                            <p:cond delay="500"/>
                                          </p:stCondLst>
                                        </p:cTn>
                                        <p:tgtEl>
                                          <p:spTgt spid="360"/>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2000"/>
                                        <p:tgtEl>
                                          <p:spTgt spid="361"/>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361"/>
                                        </p:tgtEl>
                                      </p:cBhvr>
                                    </p:animEffect>
                                    <p:set>
                                      <p:cBhvr>
                                        <p:cTn dur="1" fill="hold">
                                          <p:stCondLst>
                                            <p:cond delay="500"/>
                                          </p:stCondLst>
                                        </p:cTn>
                                        <p:tgtEl>
                                          <p:spTgt spid="361"/>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2000"/>
                                        <p:tgtEl>
                                          <p:spTgt spid="362"/>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362"/>
                                        </p:tgtEl>
                                      </p:cBhvr>
                                    </p:animEffect>
                                    <p:set>
                                      <p:cBhvr>
                                        <p:cTn dur="1" fill="hold">
                                          <p:stCondLst>
                                            <p:cond delay="500"/>
                                          </p:stCondLst>
                                        </p:cTn>
                                        <p:tgtEl>
                                          <p:spTgt spid="362"/>
                                        </p:tgtEl>
                                        <p:attrNameLst>
                                          <p:attrName>style.visibility</p:attrName>
                                        </p:attrNameLst>
                                      </p:cBhvr>
                                      <p:to>
                                        <p:strVal val="hidden"/>
                                      </p:to>
                                    </p:se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2000"/>
                                        <p:tgtEl>
                                          <p:spTgt spid="363"/>
                                        </p:tgtEl>
                                      </p:cBhvr>
                                    </p:animEffect>
                                  </p:childTnLst>
                                </p:cTn>
                              </p:par>
                            </p:childTnLst>
                          </p:cTn>
                        </p:par>
                        <p:par>
                          <p:cTn fill="hold">
                            <p:stCondLst>
                              <p:cond delay="9500"/>
                            </p:stCondLst>
                            <p:childTnLst>
                              <p:par>
                                <p:cTn fill="hold" nodeType="afterEffect" presetClass="exit" presetID="10" presetSubtype="0">
                                  <p:stCondLst>
                                    <p:cond delay="0"/>
                                  </p:stCondLst>
                                  <p:childTnLst>
                                    <p:animEffect filter="fade" transition="out">
                                      <p:cBhvr>
                                        <p:cTn dur="500"/>
                                        <p:tgtEl>
                                          <p:spTgt spid="363"/>
                                        </p:tgtEl>
                                      </p:cBhvr>
                                    </p:animEffect>
                                    <p:set>
                                      <p:cBhvr>
                                        <p:cTn dur="1" fill="hold">
                                          <p:stCondLst>
                                            <p:cond delay="500"/>
                                          </p:stCondLst>
                                        </p:cTn>
                                        <p:tgtEl>
                                          <p:spTgt spid="363"/>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2000"/>
                                        <p:tgtEl>
                                          <p:spTgt spid="364"/>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364"/>
                                        </p:tgtEl>
                                      </p:cBhvr>
                                    </p:animEffect>
                                    <p:set>
                                      <p:cBhvr>
                                        <p:cTn dur="1" fill="hold">
                                          <p:stCondLst>
                                            <p:cond delay="500"/>
                                          </p:stCondLst>
                                        </p:cTn>
                                        <p:tgtEl>
                                          <p:spTgt spid="364"/>
                                        </p:tgtEl>
                                        <p:attrNameLst>
                                          <p:attrName>style.visibility</p:attrName>
                                        </p:attrNameLst>
                                      </p:cBhvr>
                                      <p:to>
                                        <p:strVal val="hidden"/>
                                      </p:to>
                                    </p:se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2000"/>
                                        <p:tgtEl>
                                          <p:spTgt spid="365"/>
                                        </p:tgtEl>
                                      </p:cBhvr>
                                    </p:animEffect>
                                  </p:childTnLst>
                                </p:cTn>
                              </p:par>
                            </p:childTnLst>
                          </p:cTn>
                        </p:par>
                        <p:par>
                          <p:cTn fill="hold">
                            <p:stCondLst>
                              <p:cond delay="14500"/>
                            </p:stCondLst>
                            <p:childTnLst>
                              <p:par>
                                <p:cTn fill="hold" nodeType="afterEffect" presetClass="exit" presetID="10" presetSubtype="0">
                                  <p:stCondLst>
                                    <p:cond delay="0"/>
                                  </p:stCondLst>
                                  <p:childTnLst>
                                    <p:animEffect filter="fade" transition="out">
                                      <p:cBhvr>
                                        <p:cTn dur="500"/>
                                        <p:tgtEl>
                                          <p:spTgt spid="365"/>
                                        </p:tgtEl>
                                      </p:cBhvr>
                                    </p:animEffect>
                                    <p:set>
                                      <p:cBhvr>
                                        <p:cTn dur="1" fill="hold">
                                          <p:stCondLst>
                                            <p:cond delay="500"/>
                                          </p:stCondLst>
                                        </p:cTn>
                                        <p:tgtEl>
                                          <p:spTgt spid="365"/>
                                        </p:tgtEl>
                                        <p:attrNameLst>
                                          <p:attrName>style.visibility</p:attrName>
                                        </p:attrNameLst>
                                      </p:cBhvr>
                                      <p:to>
                                        <p:strVal val="hidden"/>
                                      </p:to>
                                    </p:se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2000"/>
                                        <p:tgtEl>
                                          <p:spTgt spid="366"/>
                                        </p:tgtEl>
                                      </p:cBhvr>
                                    </p:animEffect>
                                  </p:childTnLst>
                                </p:cTn>
                              </p:par>
                            </p:childTnLst>
                          </p:cTn>
                        </p:par>
                        <p:par>
                          <p:cTn fill="hold">
                            <p:stCondLst>
                              <p:cond delay="17000"/>
                            </p:stCondLst>
                            <p:childTnLst>
                              <p:par>
                                <p:cTn fill="hold" nodeType="afterEffect" presetClass="exit" presetID="10" presetSubtype="0">
                                  <p:stCondLst>
                                    <p:cond delay="0"/>
                                  </p:stCondLst>
                                  <p:childTnLst>
                                    <p:animEffect filter="fade" transition="out">
                                      <p:cBhvr>
                                        <p:cTn dur="500"/>
                                        <p:tgtEl>
                                          <p:spTgt spid="366"/>
                                        </p:tgtEl>
                                      </p:cBhvr>
                                    </p:animEffect>
                                    <p:set>
                                      <p:cBhvr>
                                        <p:cTn dur="1" fill="hold">
                                          <p:stCondLst>
                                            <p:cond delay="500"/>
                                          </p:stCondLst>
                                        </p:cTn>
                                        <p:tgtEl>
                                          <p:spTgt spid="366"/>
                                        </p:tgtEl>
                                        <p:attrNameLst>
                                          <p:attrName>style.visibility</p:attrName>
                                        </p:attrNameLst>
                                      </p:cBhvr>
                                      <p:to>
                                        <p:strVal val="hidden"/>
                                      </p:to>
                                    </p:se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2000"/>
                                        <p:tgtEl>
                                          <p:spTgt spid="367"/>
                                        </p:tgtEl>
                                      </p:cBhvr>
                                    </p:animEffect>
                                  </p:childTnLst>
                                </p:cTn>
                              </p:par>
                            </p:childTnLst>
                          </p:cTn>
                        </p:par>
                        <p:par>
                          <p:cTn fill="hold">
                            <p:stCondLst>
                              <p:cond delay="19500"/>
                            </p:stCondLst>
                            <p:childTnLst>
                              <p:par>
                                <p:cTn fill="hold" nodeType="afterEffect" presetClass="exit" presetID="10" presetSubtype="0">
                                  <p:stCondLst>
                                    <p:cond delay="0"/>
                                  </p:stCondLst>
                                  <p:childTnLst>
                                    <p:animEffect filter="fade" transition="out">
                                      <p:cBhvr>
                                        <p:cTn dur="500"/>
                                        <p:tgtEl>
                                          <p:spTgt spid="367"/>
                                        </p:tgtEl>
                                      </p:cBhvr>
                                    </p:animEffect>
                                    <p:set>
                                      <p:cBhvr>
                                        <p:cTn dur="1" fill="hold">
                                          <p:stCondLst>
                                            <p:cond delay="500"/>
                                          </p:stCondLst>
                                        </p:cTn>
                                        <p:tgtEl>
                                          <p:spTgt spid="367"/>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2000"/>
                                        <p:tgtEl>
                                          <p:spTgt spid="368"/>
                                        </p:tgtEl>
                                      </p:cBhvr>
                                    </p:animEffect>
                                  </p:childTnLst>
                                </p:cTn>
                              </p:par>
                            </p:childTnLst>
                          </p:cTn>
                        </p:par>
                        <p:par>
                          <p:cTn fill="hold">
                            <p:stCondLst>
                              <p:cond delay="22000"/>
                            </p:stCondLst>
                            <p:childTnLst>
                              <p:par>
                                <p:cTn fill="hold" nodeType="afterEffect" presetClass="exit" presetID="10" presetSubtype="0">
                                  <p:stCondLst>
                                    <p:cond delay="0"/>
                                  </p:stCondLst>
                                  <p:childTnLst>
                                    <p:animEffect filter="fade" transition="out">
                                      <p:cBhvr>
                                        <p:cTn dur="500"/>
                                        <p:tgtEl>
                                          <p:spTgt spid="368"/>
                                        </p:tgtEl>
                                      </p:cBhvr>
                                    </p:animEffect>
                                    <p:set>
                                      <p:cBhvr>
                                        <p:cTn dur="1" fill="hold">
                                          <p:stCondLst>
                                            <p:cond delay="500"/>
                                          </p:stCondLst>
                                        </p:cTn>
                                        <p:tgtEl>
                                          <p:spTgt spid="368"/>
                                        </p:tgtEl>
                                        <p:attrNameLst>
                                          <p:attrName>style.visibility</p:attrName>
                                        </p:attrNameLst>
                                      </p:cBhvr>
                                      <p:to>
                                        <p:strVal val="hidden"/>
                                      </p:to>
                                    </p:se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2000"/>
                                        <p:tgtEl>
                                          <p:spTgt spid="369"/>
                                        </p:tgtEl>
                                      </p:cBhvr>
                                    </p:animEffect>
                                  </p:childTnLst>
                                </p:cTn>
                              </p:par>
                            </p:childTnLst>
                          </p:cTn>
                        </p:par>
                        <p:par>
                          <p:cTn fill="hold">
                            <p:stCondLst>
                              <p:cond delay="24500"/>
                            </p:stCondLst>
                            <p:childTnLst>
                              <p:par>
                                <p:cTn fill="hold" nodeType="afterEffect" presetClass="exit" presetID="10" presetSubtype="0">
                                  <p:stCondLst>
                                    <p:cond delay="0"/>
                                  </p:stCondLst>
                                  <p:childTnLst>
                                    <p:animEffect filter="fade" transition="out">
                                      <p:cBhvr>
                                        <p:cTn dur="500"/>
                                        <p:tgtEl>
                                          <p:spTgt spid="369"/>
                                        </p:tgtEl>
                                      </p:cBhvr>
                                    </p:animEffect>
                                    <p:set>
                                      <p:cBhvr>
                                        <p:cTn dur="1" fill="hold">
                                          <p:stCondLst>
                                            <p:cond delay="500"/>
                                          </p:stCondLst>
                                        </p:cTn>
                                        <p:tgtEl>
                                          <p:spTgt spid="369"/>
                                        </p:tgtEl>
                                        <p:attrNameLst>
                                          <p:attrName>style.visibility</p:attrName>
                                        </p:attrNameLst>
                                      </p:cBhvr>
                                      <p:to>
                                        <p:strVal val="hidden"/>
                                      </p:to>
                                    </p:se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2000"/>
                                        <p:tgtEl>
                                          <p:spTgt spid="370"/>
                                        </p:tgtEl>
                                      </p:cBhvr>
                                    </p:animEffect>
                                  </p:childTnLst>
                                </p:cTn>
                              </p:par>
                            </p:childTnLst>
                          </p:cTn>
                        </p:par>
                        <p:par>
                          <p:cTn fill="hold">
                            <p:stCondLst>
                              <p:cond delay="27000"/>
                            </p:stCondLst>
                            <p:childTnLst>
                              <p:par>
                                <p:cTn fill="hold" nodeType="afterEffect" presetClass="exit" presetID="10" presetSubtype="0">
                                  <p:stCondLst>
                                    <p:cond delay="0"/>
                                  </p:stCondLst>
                                  <p:childTnLst>
                                    <p:animEffect filter="fade" transition="out">
                                      <p:cBhvr>
                                        <p:cTn dur="500"/>
                                        <p:tgtEl>
                                          <p:spTgt spid="370"/>
                                        </p:tgtEl>
                                      </p:cBhvr>
                                    </p:animEffect>
                                    <p:set>
                                      <p:cBhvr>
                                        <p:cTn dur="1" fill="hold">
                                          <p:stCondLst>
                                            <p:cond delay="500"/>
                                          </p:stCondLst>
                                        </p:cTn>
                                        <p:tgtEl>
                                          <p:spTgt spid="3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19"/>
          <p:cNvSpPr txBox="1"/>
          <p:nvPr/>
        </p:nvSpPr>
        <p:spPr>
          <a:xfrm>
            <a:off x="8159261" y="1553308"/>
            <a:ext cx="1031631" cy="115288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r=1cm</a:t>
            </a:r>
            <a:endParaRPr/>
          </a:p>
        </p:txBody>
      </p:sp>
      <p:grpSp>
        <p:nvGrpSpPr>
          <p:cNvPr id="376" name="Google Shape;376;p19"/>
          <p:cNvGrpSpPr/>
          <p:nvPr/>
        </p:nvGrpSpPr>
        <p:grpSpPr>
          <a:xfrm>
            <a:off x="6189785" y="1178169"/>
            <a:ext cx="3188677" cy="3376246"/>
            <a:chOff x="3456" y="1008"/>
            <a:chExt cx="1632" cy="1728"/>
          </a:xfrm>
        </p:grpSpPr>
        <p:sp>
          <p:nvSpPr>
            <p:cNvPr id="377" name="Google Shape;377;p19"/>
            <p:cNvSpPr/>
            <p:nvPr/>
          </p:nvSpPr>
          <p:spPr>
            <a:xfrm>
              <a:off x="3456" y="1008"/>
              <a:ext cx="1632" cy="1728"/>
            </a:xfrm>
            <a:prstGeom prst="flowChartConnector">
              <a:avLst/>
            </a:prstGeom>
            <a:solidFill>
              <a:schemeClr val="accen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cxnSp>
          <p:nvCxnSpPr>
            <p:cNvPr id="378" name="Google Shape;378;p19"/>
            <p:cNvCxnSpPr/>
            <p:nvPr/>
          </p:nvCxnSpPr>
          <p:spPr>
            <a:xfrm>
              <a:off x="4272" y="1872"/>
              <a:ext cx="816" cy="0"/>
            </a:xfrm>
            <a:prstGeom prst="straightConnector1">
              <a:avLst/>
            </a:prstGeom>
            <a:noFill/>
            <a:ln cap="flat" cmpd="sng" w="9525">
              <a:solidFill>
                <a:schemeClr val="dk1"/>
              </a:solidFill>
              <a:prstDash val="solid"/>
              <a:round/>
              <a:headEnd len="med" w="med" type="none"/>
              <a:tailEnd len="med" w="med" type="none"/>
            </a:ln>
          </p:spPr>
        </p:cxnSp>
      </p:grpSp>
      <p:sp>
        <p:nvSpPr>
          <p:cNvPr id="379" name="Google Shape;379;p19"/>
          <p:cNvSpPr/>
          <p:nvPr/>
        </p:nvSpPr>
        <p:spPr>
          <a:xfrm flipH="1" rot="10800000">
            <a:off x="7786078" y="2772508"/>
            <a:ext cx="91830" cy="187569"/>
          </a:xfrm>
          <a:prstGeom prst="flowChartConnector">
            <a:avLst/>
          </a:prstGeom>
          <a:solidFill>
            <a:srgbClr val="FF330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80" name="Google Shape;380;p19"/>
          <p:cNvSpPr txBox="1"/>
          <p:nvPr/>
        </p:nvSpPr>
        <p:spPr>
          <a:xfrm>
            <a:off x="7971693" y="2303585"/>
            <a:ext cx="1594338" cy="6226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r =1cm</a:t>
            </a:r>
            <a:endParaRPr/>
          </a:p>
        </p:txBody>
      </p:sp>
      <p:sp>
        <p:nvSpPr>
          <p:cNvPr id="381" name="Google Shape;381;p19"/>
          <p:cNvSpPr txBox="1"/>
          <p:nvPr/>
        </p:nvSpPr>
        <p:spPr>
          <a:xfrm>
            <a:off x="937846" y="240323"/>
            <a:ext cx="6752492" cy="380424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Diện tích của hình tròn dưới là:</a:t>
            </a:r>
            <a:endParaRPr/>
          </a:p>
          <a:p>
            <a:pPr indent="-342900" lvl="0" marL="342900" marR="0" rtl="0" algn="l">
              <a:spcBef>
                <a:spcPts val="1723"/>
              </a:spcBef>
              <a:spcAft>
                <a:spcPts val="0"/>
              </a:spcAft>
              <a:buClr>
                <a:schemeClr val="dk1"/>
              </a:buClr>
              <a:buSzPts val="3446"/>
              <a:buFont typeface="Times New Roman"/>
              <a:buAutoNum type="alphaUcPeriod"/>
            </a:pPr>
            <a:r>
              <a:rPr lang="en-US" sz="3446">
                <a:solidFill>
                  <a:schemeClr val="dk1"/>
                </a:solidFill>
                <a:latin typeface="Times New Roman"/>
                <a:ea typeface="Times New Roman"/>
                <a:cs typeface="Times New Roman"/>
                <a:sym typeface="Times New Roman"/>
              </a:rPr>
              <a:t>2,14cm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lang="en-US" sz="3446">
                <a:solidFill>
                  <a:schemeClr val="dk1"/>
                </a:solidFill>
                <a:latin typeface="Times New Roman"/>
                <a:ea typeface="Times New Roman"/>
                <a:cs typeface="Times New Roman"/>
                <a:sym typeface="Times New Roman"/>
              </a:rPr>
              <a:t>2,28cm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lang="en-US" sz="3446">
                <a:solidFill>
                  <a:schemeClr val="dk1"/>
                </a:solidFill>
                <a:latin typeface="Times New Roman"/>
                <a:ea typeface="Times New Roman"/>
                <a:cs typeface="Times New Roman"/>
                <a:sym typeface="Times New Roman"/>
              </a:rPr>
              <a:t>3,14cm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lang="en-US" sz="3446">
                <a:solidFill>
                  <a:schemeClr val="dk1"/>
                </a:solidFill>
                <a:latin typeface="Times New Roman"/>
                <a:ea typeface="Times New Roman"/>
                <a:cs typeface="Times New Roman"/>
                <a:sym typeface="Times New Roman"/>
              </a:rPr>
              <a:t>3,28cm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p:txBody>
      </p:sp>
      <p:sp>
        <p:nvSpPr>
          <p:cNvPr id="382" name="Google Shape;382;p19"/>
          <p:cNvSpPr/>
          <p:nvPr/>
        </p:nvSpPr>
        <p:spPr>
          <a:xfrm>
            <a:off x="0" y="2678723"/>
            <a:ext cx="1031631" cy="562708"/>
          </a:xfrm>
          <a:prstGeom prst="rightArrow">
            <a:avLst>
              <a:gd fmla="val 50000" name="adj1"/>
              <a:gd fmla="val 45833"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83" name="Google Shape;383;p19">
            <a:hlinkClick action="ppaction://hlinksldjump" r:id="rId3"/>
          </p:cNvPr>
          <p:cNvSpPr/>
          <p:nvPr/>
        </p:nvSpPr>
        <p:spPr>
          <a:xfrm>
            <a:off x="11353800" y="6096000"/>
            <a:ext cx="656492" cy="562708"/>
          </a:xfrm>
          <a:custGeom>
            <a:rect b="b" l="l" r="r" t="t"/>
            <a:pathLst>
              <a:path extrusionOk="0" h="120000" w="120000">
                <a:moveTo>
                  <a:pt x="0" y="0"/>
                </a:moveTo>
                <a:lnTo>
                  <a:pt x="120000" y="0"/>
                </a:lnTo>
                <a:lnTo>
                  <a:pt x="120000" y="120000"/>
                </a:lnTo>
                <a:lnTo>
                  <a:pt x="0" y="120000"/>
                </a:lnTo>
                <a:close/>
                <a:moveTo>
                  <a:pt x="40714" y="60000"/>
                </a:moveTo>
                <a:lnTo>
                  <a:pt x="98571" y="15000"/>
                </a:lnTo>
                <a:lnTo>
                  <a:pt x="98571" y="105000"/>
                </a:lnTo>
                <a:close/>
                <a:moveTo>
                  <a:pt x="31071" y="15000"/>
                </a:moveTo>
                <a:lnTo>
                  <a:pt x="21429" y="15000"/>
                </a:lnTo>
                <a:lnTo>
                  <a:pt x="21429" y="105000"/>
                </a:lnTo>
                <a:lnTo>
                  <a:pt x="31071" y="105000"/>
                </a:lnTo>
                <a:close/>
              </a:path>
              <a:path extrusionOk="0" fill="darken" h="120000" w="120000">
                <a:moveTo>
                  <a:pt x="40714" y="60000"/>
                </a:moveTo>
                <a:lnTo>
                  <a:pt x="98571" y="15000"/>
                </a:lnTo>
                <a:lnTo>
                  <a:pt x="98571" y="105000"/>
                </a:lnTo>
                <a:close/>
                <a:moveTo>
                  <a:pt x="31071" y="15000"/>
                </a:moveTo>
                <a:lnTo>
                  <a:pt x="21429" y="15000"/>
                </a:lnTo>
                <a:lnTo>
                  <a:pt x="21429" y="105000"/>
                </a:lnTo>
                <a:lnTo>
                  <a:pt x="31071" y="105000"/>
                </a:lnTo>
                <a:close/>
              </a:path>
              <a:path extrusionOk="0" fill="none" h="120000" w="120000">
                <a:moveTo>
                  <a:pt x="40714" y="60000"/>
                </a:moveTo>
                <a:lnTo>
                  <a:pt x="98571" y="15000"/>
                </a:lnTo>
                <a:lnTo>
                  <a:pt x="98571" y="105000"/>
                </a:lnTo>
                <a:close/>
                <a:moveTo>
                  <a:pt x="31071" y="15000"/>
                </a:moveTo>
                <a:lnTo>
                  <a:pt x="31071" y="105000"/>
                </a:lnTo>
                <a:lnTo>
                  <a:pt x="21429" y="105000"/>
                </a:lnTo>
                <a:lnTo>
                  <a:pt x="21429"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384" name="Google Shape;384;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10</a:t>
            </a:r>
            <a:endParaRPr/>
          </a:p>
        </p:txBody>
      </p:sp>
      <p:sp>
        <p:nvSpPr>
          <p:cNvPr id="385" name="Google Shape;385;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9</a:t>
            </a:r>
            <a:endParaRPr/>
          </a:p>
        </p:txBody>
      </p:sp>
      <p:sp>
        <p:nvSpPr>
          <p:cNvPr id="386" name="Google Shape;386;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8</a:t>
            </a:r>
            <a:endParaRPr/>
          </a:p>
        </p:txBody>
      </p:sp>
      <p:sp>
        <p:nvSpPr>
          <p:cNvPr id="387" name="Google Shape;387;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7</a:t>
            </a:r>
            <a:endParaRPr/>
          </a:p>
        </p:txBody>
      </p:sp>
      <p:sp>
        <p:nvSpPr>
          <p:cNvPr id="388" name="Google Shape;388;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6</a:t>
            </a:r>
            <a:endParaRPr/>
          </a:p>
        </p:txBody>
      </p:sp>
      <p:sp>
        <p:nvSpPr>
          <p:cNvPr id="389" name="Google Shape;389;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5</a:t>
            </a:r>
            <a:endParaRPr/>
          </a:p>
        </p:txBody>
      </p:sp>
      <p:sp>
        <p:nvSpPr>
          <p:cNvPr id="390" name="Google Shape;390;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4</a:t>
            </a:r>
            <a:endParaRPr/>
          </a:p>
        </p:txBody>
      </p:sp>
      <p:sp>
        <p:nvSpPr>
          <p:cNvPr id="391" name="Google Shape;391;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3</a:t>
            </a:r>
            <a:endParaRPr/>
          </a:p>
        </p:txBody>
      </p:sp>
      <p:sp>
        <p:nvSpPr>
          <p:cNvPr id="392" name="Google Shape;392;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2</a:t>
            </a:r>
            <a:endParaRPr/>
          </a:p>
        </p:txBody>
      </p:sp>
      <p:sp>
        <p:nvSpPr>
          <p:cNvPr id="393" name="Google Shape;393;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a:t>
            </a:r>
            <a:endParaRPr/>
          </a:p>
        </p:txBody>
      </p:sp>
      <p:sp>
        <p:nvSpPr>
          <p:cNvPr id="394" name="Google Shape;394;p19"/>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2000"/>
                                        <p:tgtEl>
                                          <p:spTgt spid="384"/>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384"/>
                                        </p:tgtEl>
                                      </p:cBhvr>
                                    </p:animEffect>
                                    <p:set>
                                      <p:cBhvr>
                                        <p:cTn dur="1" fill="hold">
                                          <p:stCondLst>
                                            <p:cond delay="500"/>
                                          </p:stCondLst>
                                        </p:cTn>
                                        <p:tgtEl>
                                          <p:spTgt spid="384"/>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2000"/>
                                        <p:tgtEl>
                                          <p:spTgt spid="385"/>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385"/>
                                        </p:tgtEl>
                                      </p:cBhvr>
                                    </p:animEffect>
                                    <p:set>
                                      <p:cBhvr>
                                        <p:cTn dur="1" fill="hold">
                                          <p:stCondLst>
                                            <p:cond delay="500"/>
                                          </p:stCondLst>
                                        </p:cTn>
                                        <p:tgtEl>
                                          <p:spTgt spid="385"/>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2000"/>
                                        <p:tgtEl>
                                          <p:spTgt spid="386"/>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386"/>
                                        </p:tgtEl>
                                      </p:cBhvr>
                                    </p:animEffect>
                                    <p:set>
                                      <p:cBhvr>
                                        <p:cTn dur="1" fill="hold">
                                          <p:stCondLst>
                                            <p:cond delay="500"/>
                                          </p:stCondLst>
                                        </p:cTn>
                                        <p:tgtEl>
                                          <p:spTgt spid="386"/>
                                        </p:tgtEl>
                                        <p:attrNameLst>
                                          <p:attrName>style.visibility</p:attrName>
                                        </p:attrNameLst>
                                      </p:cBhvr>
                                      <p:to>
                                        <p:strVal val="hidden"/>
                                      </p:to>
                                    </p:se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387"/>
                                        </p:tgtEl>
                                        <p:attrNameLst>
                                          <p:attrName>style.visibility</p:attrName>
                                        </p:attrNameLst>
                                      </p:cBhvr>
                                      <p:to>
                                        <p:strVal val="visible"/>
                                      </p:to>
                                    </p:set>
                                    <p:animEffect filter="fade" transition="in">
                                      <p:cBhvr>
                                        <p:cTn dur="2000"/>
                                        <p:tgtEl>
                                          <p:spTgt spid="387"/>
                                        </p:tgtEl>
                                      </p:cBhvr>
                                    </p:animEffect>
                                  </p:childTnLst>
                                </p:cTn>
                              </p:par>
                            </p:childTnLst>
                          </p:cTn>
                        </p:par>
                        <p:par>
                          <p:cTn fill="hold">
                            <p:stCondLst>
                              <p:cond delay="9500"/>
                            </p:stCondLst>
                            <p:childTnLst>
                              <p:par>
                                <p:cTn fill="hold" nodeType="afterEffect" presetClass="exit" presetID="10" presetSubtype="0">
                                  <p:stCondLst>
                                    <p:cond delay="0"/>
                                  </p:stCondLst>
                                  <p:childTnLst>
                                    <p:animEffect filter="fade" transition="out">
                                      <p:cBhvr>
                                        <p:cTn dur="500"/>
                                        <p:tgtEl>
                                          <p:spTgt spid="387"/>
                                        </p:tgtEl>
                                      </p:cBhvr>
                                    </p:animEffect>
                                    <p:set>
                                      <p:cBhvr>
                                        <p:cTn dur="1" fill="hold">
                                          <p:stCondLst>
                                            <p:cond delay="500"/>
                                          </p:stCondLst>
                                        </p:cTn>
                                        <p:tgtEl>
                                          <p:spTgt spid="387"/>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388"/>
                                        </p:tgtEl>
                                        <p:attrNameLst>
                                          <p:attrName>style.visibility</p:attrName>
                                        </p:attrNameLst>
                                      </p:cBhvr>
                                      <p:to>
                                        <p:strVal val="visible"/>
                                      </p:to>
                                    </p:set>
                                    <p:animEffect filter="fade" transition="in">
                                      <p:cBhvr>
                                        <p:cTn dur="2000"/>
                                        <p:tgtEl>
                                          <p:spTgt spid="388"/>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388"/>
                                        </p:tgtEl>
                                      </p:cBhvr>
                                    </p:animEffect>
                                    <p:set>
                                      <p:cBhvr>
                                        <p:cTn dur="1" fill="hold">
                                          <p:stCondLst>
                                            <p:cond delay="500"/>
                                          </p:stCondLst>
                                        </p:cTn>
                                        <p:tgtEl>
                                          <p:spTgt spid="388"/>
                                        </p:tgtEl>
                                        <p:attrNameLst>
                                          <p:attrName>style.visibility</p:attrName>
                                        </p:attrNameLst>
                                      </p:cBhvr>
                                      <p:to>
                                        <p:strVal val="hidden"/>
                                      </p:to>
                                    </p:se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2000"/>
                                        <p:tgtEl>
                                          <p:spTgt spid="389"/>
                                        </p:tgtEl>
                                      </p:cBhvr>
                                    </p:animEffect>
                                  </p:childTnLst>
                                </p:cTn>
                              </p:par>
                            </p:childTnLst>
                          </p:cTn>
                        </p:par>
                        <p:par>
                          <p:cTn fill="hold">
                            <p:stCondLst>
                              <p:cond delay="14500"/>
                            </p:stCondLst>
                            <p:childTnLst>
                              <p:par>
                                <p:cTn fill="hold" nodeType="afterEffect" presetClass="exit" presetID="10" presetSubtype="0">
                                  <p:stCondLst>
                                    <p:cond delay="0"/>
                                  </p:stCondLst>
                                  <p:childTnLst>
                                    <p:animEffect filter="fade" transition="out">
                                      <p:cBhvr>
                                        <p:cTn dur="500"/>
                                        <p:tgtEl>
                                          <p:spTgt spid="389"/>
                                        </p:tgtEl>
                                      </p:cBhvr>
                                    </p:animEffect>
                                    <p:set>
                                      <p:cBhvr>
                                        <p:cTn dur="1" fill="hold">
                                          <p:stCondLst>
                                            <p:cond delay="500"/>
                                          </p:stCondLst>
                                        </p:cTn>
                                        <p:tgtEl>
                                          <p:spTgt spid="389"/>
                                        </p:tgtEl>
                                        <p:attrNameLst>
                                          <p:attrName>style.visibility</p:attrName>
                                        </p:attrNameLst>
                                      </p:cBhvr>
                                      <p:to>
                                        <p:strVal val="hidden"/>
                                      </p:to>
                                    </p:se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2000"/>
                                        <p:tgtEl>
                                          <p:spTgt spid="390"/>
                                        </p:tgtEl>
                                      </p:cBhvr>
                                    </p:animEffect>
                                  </p:childTnLst>
                                </p:cTn>
                              </p:par>
                            </p:childTnLst>
                          </p:cTn>
                        </p:par>
                        <p:par>
                          <p:cTn fill="hold">
                            <p:stCondLst>
                              <p:cond delay="17000"/>
                            </p:stCondLst>
                            <p:childTnLst>
                              <p:par>
                                <p:cTn fill="hold" nodeType="afterEffect" presetClass="exit" presetID="10" presetSubtype="0">
                                  <p:stCondLst>
                                    <p:cond delay="0"/>
                                  </p:stCondLst>
                                  <p:childTnLst>
                                    <p:animEffect filter="fade" transition="out">
                                      <p:cBhvr>
                                        <p:cTn dur="500"/>
                                        <p:tgtEl>
                                          <p:spTgt spid="390"/>
                                        </p:tgtEl>
                                      </p:cBhvr>
                                    </p:animEffect>
                                    <p:set>
                                      <p:cBhvr>
                                        <p:cTn dur="1" fill="hold">
                                          <p:stCondLst>
                                            <p:cond delay="500"/>
                                          </p:stCondLst>
                                        </p:cTn>
                                        <p:tgtEl>
                                          <p:spTgt spid="390"/>
                                        </p:tgtEl>
                                        <p:attrNameLst>
                                          <p:attrName>style.visibility</p:attrName>
                                        </p:attrNameLst>
                                      </p:cBhvr>
                                      <p:to>
                                        <p:strVal val="hidden"/>
                                      </p:to>
                                    </p:se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2000"/>
                                        <p:tgtEl>
                                          <p:spTgt spid="391"/>
                                        </p:tgtEl>
                                      </p:cBhvr>
                                    </p:animEffect>
                                  </p:childTnLst>
                                </p:cTn>
                              </p:par>
                            </p:childTnLst>
                          </p:cTn>
                        </p:par>
                        <p:par>
                          <p:cTn fill="hold">
                            <p:stCondLst>
                              <p:cond delay="19500"/>
                            </p:stCondLst>
                            <p:childTnLst>
                              <p:par>
                                <p:cTn fill="hold" nodeType="afterEffect" presetClass="exit" presetID="10" presetSubtype="0">
                                  <p:stCondLst>
                                    <p:cond delay="0"/>
                                  </p:stCondLst>
                                  <p:childTnLst>
                                    <p:animEffect filter="fade" transition="out">
                                      <p:cBhvr>
                                        <p:cTn dur="500"/>
                                        <p:tgtEl>
                                          <p:spTgt spid="391"/>
                                        </p:tgtEl>
                                      </p:cBhvr>
                                    </p:animEffect>
                                    <p:set>
                                      <p:cBhvr>
                                        <p:cTn dur="1" fill="hold">
                                          <p:stCondLst>
                                            <p:cond delay="500"/>
                                          </p:stCondLst>
                                        </p:cTn>
                                        <p:tgtEl>
                                          <p:spTgt spid="391"/>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2000"/>
                                        <p:tgtEl>
                                          <p:spTgt spid="392"/>
                                        </p:tgtEl>
                                      </p:cBhvr>
                                    </p:animEffect>
                                  </p:childTnLst>
                                </p:cTn>
                              </p:par>
                            </p:childTnLst>
                          </p:cTn>
                        </p:par>
                        <p:par>
                          <p:cTn fill="hold">
                            <p:stCondLst>
                              <p:cond delay="22000"/>
                            </p:stCondLst>
                            <p:childTnLst>
                              <p:par>
                                <p:cTn fill="hold" nodeType="afterEffect" presetClass="exit" presetID="10" presetSubtype="0">
                                  <p:stCondLst>
                                    <p:cond delay="0"/>
                                  </p:stCondLst>
                                  <p:childTnLst>
                                    <p:animEffect filter="fade" transition="out">
                                      <p:cBhvr>
                                        <p:cTn dur="500"/>
                                        <p:tgtEl>
                                          <p:spTgt spid="392"/>
                                        </p:tgtEl>
                                      </p:cBhvr>
                                    </p:animEffect>
                                    <p:set>
                                      <p:cBhvr>
                                        <p:cTn dur="1" fill="hold">
                                          <p:stCondLst>
                                            <p:cond delay="500"/>
                                          </p:stCondLst>
                                        </p:cTn>
                                        <p:tgtEl>
                                          <p:spTgt spid="392"/>
                                        </p:tgtEl>
                                        <p:attrNameLst>
                                          <p:attrName>style.visibility</p:attrName>
                                        </p:attrNameLst>
                                      </p:cBhvr>
                                      <p:to>
                                        <p:strVal val="hidden"/>
                                      </p:to>
                                    </p:se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2000"/>
                                        <p:tgtEl>
                                          <p:spTgt spid="393"/>
                                        </p:tgtEl>
                                      </p:cBhvr>
                                    </p:animEffect>
                                  </p:childTnLst>
                                </p:cTn>
                              </p:par>
                            </p:childTnLst>
                          </p:cTn>
                        </p:par>
                        <p:par>
                          <p:cTn fill="hold">
                            <p:stCondLst>
                              <p:cond delay="24500"/>
                            </p:stCondLst>
                            <p:childTnLst>
                              <p:par>
                                <p:cTn fill="hold" nodeType="afterEffect" presetClass="exit" presetID="10" presetSubtype="0">
                                  <p:stCondLst>
                                    <p:cond delay="0"/>
                                  </p:stCondLst>
                                  <p:childTnLst>
                                    <p:animEffect filter="fade" transition="out">
                                      <p:cBhvr>
                                        <p:cTn dur="500"/>
                                        <p:tgtEl>
                                          <p:spTgt spid="393"/>
                                        </p:tgtEl>
                                      </p:cBhvr>
                                    </p:animEffect>
                                    <p:set>
                                      <p:cBhvr>
                                        <p:cTn dur="1" fill="hold">
                                          <p:stCondLst>
                                            <p:cond delay="500"/>
                                          </p:stCondLst>
                                        </p:cTn>
                                        <p:tgtEl>
                                          <p:spTgt spid="393"/>
                                        </p:tgtEl>
                                        <p:attrNameLst>
                                          <p:attrName>style.visibility</p:attrName>
                                        </p:attrNameLst>
                                      </p:cBhvr>
                                      <p:to>
                                        <p:strVal val="hidden"/>
                                      </p:to>
                                    </p:se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2000"/>
                                        <p:tgtEl>
                                          <p:spTgt spid="394"/>
                                        </p:tgtEl>
                                      </p:cBhvr>
                                    </p:animEffect>
                                  </p:childTnLst>
                                </p:cTn>
                              </p:par>
                            </p:childTnLst>
                          </p:cTn>
                        </p:par>
                        <p:par>
                          <p:cTn fill="hold">
                            <p:stCondLst>
                              <p:cond delay="27000"/>
                            </p:stCondLst>
                            <p:childTnLst>
                              <p:par>
                                <p:cTn fill="hold" nodeType="afterEffect" presetClass="exit" presetID="10" presetSubtype="0">
                                  <p:stCondLst>
                                    <p:cond delay="0"/>
                                  </p:stCondLst>
                                  <p:childTnLst>
                                    <p:animEffect filter="fade" transition="out">
                                      <p:cBhvr>
                                        <p:cTn dur="500"/>
                                        <p:tgtEl>
                                          <p:spTgt spid="394"/>
                                        </p:tgtEl>
                                      </p:cBhvr>
                                    </p:animEffect>
                                    <p:set>
                                      <p:cBhvr>
                                        <p:cTn dur="1" fill="hold">
                                          <p:stCondLst>
                                            <p:cond delay="500"/>
                                          </p:stCondLst>
                                        </p:cTn>
                                        <p:tgtEl>
                                          <p:spTgt spid="39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2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167" name="Google Shape;167;p2"/>
          <p:cNvPicPr preferRelativeResize="0"/>
          <p:nvPr>
            <p:ph idx="1" type="body"/>
          </p:nvPr>
        </p:nvPicPr>
        <p:blipFill rotWithShape="1">
          <a:blip r:embed="rId3">
            <a:alphaModFix/>
          </a:blip>
          <a:srcRect b="0" l="0" r="0" t="0"/>
          <a:stretch/>
        </p:blipFill>
        <p:spPr>
          <a:xfrm>
            <a:off x="0" y="6819"/>
            <a:ext cx="12192000" cy="6868160"/>
          </a:xfrm>
          <a:prstGeom prst="rect">
            <a:avLst/>
          </a:prstGeom>
          <a:noFill/>
          <a:ln>
            <a:noFill/>
          </a:ln>
        </p:spPr>
      </p:pic>
      <p:sp>
        <p:nvSpPr>
          <p:cNvPr id="168" name="Google Shape;168;p2"/>
          <p:cNvSpPr/>
          <p:nvPr/>
        </p:nvSpPr>
        <p:spPr>
          <a:xfrm>
            <a:off x="685800" y="1905000"/>
            <a:ext cx="10515600" cy="2057400"/>
          </a:xfrm>
          <a:prstGeom prst="rect">
            <a:avLst/>
          </a:prstGeom>
        </p:spPr>
        <p:txBody>
          <a:bodyPr>
            <a:prstTxWarp prst="textPlain"/>
          </a:bodyPr>
          <a:lstStyle/>
          <a:p>
            <a:pPr lvl="0" algn="ctr"/>
            <a:r>
              <a:rPr b="0" i="0">
                <a:ln cap="flat" cmpd="sng" w="12700">
                  <a:solidFill>
                    <a:srgbClr val="000099"/>
                  </a:solidFill>
                  <a:prstDash val="solid"/>
                  <a:round/>
                  <a:headEnd len="sm" w="sm" type="none"/>
                  <a:tailEnd len="sm" w="sm" type="none"/>
                </a:ln>
                <a:solidFill>
                  <a:srgbClr val="33CCFF"/>
                </a:solidFill>
                <a:latin typeface="Times New Roman"/>
              </a:rPr>
              <a:t>Trò chơi</a:t>
            </a:r>
            <a:br>
              <a:rPr b="0" i="0">
                <a:ln cap="flat" cmpd="sng" w="12700">
                  <a:solidFill>
                    <a:srgbClr val="000099"/>
                  </a:solidFill>
                  <a:prstDash val="solid"/>
                  <a:round/>
                  <a:headEnd len="sm" w="sm" type="none"/>
                  <a:tailEnd len="sm" w="sm" type="none"/>
                </a:ln>
                <a:solidFill>
                  <a:srgbClr val="33CCFF"/>
                </a:solidFill>
                <a:latin typeface="Times New Roman"/>
              </a:rPr>
            </a:br>
            <a:r>
              <a:rPr b="0" i="0">
                <a:ln cap="flat" cmpd="sng" w="12700">
                  <a:solidFill>
                    <a:srgbClr val="000099"/>
                  </a:solidFill>
                  <a:prstDash val="solid"/>
                  <a:round/>
                  <a:headEnd len="sm" w="sm" type="none"/>
                  <a:tailEnd len="sm" w="sm" type="none"/>
                </a:ln>
                <a:solidFill>
                  <a:srgbClr val="33CCFF"/>
                </a:solidFill>
                <a:latin typeface="Times New Roman"/>
              </a:rPr>
              <a:t> AI NHANH –AI ĐÚNG</a:t>
            </a:r>
          </a:p>
        </p:txBody>
      </p:sp>
      <p:sp>
        <p:nvSpPr>
          <p:cNvPr id="169" name="Google Shape;169;p2"/>
          <p:cNvSpPr txBox="1"/>
          <p:nvPr/>
        </p:nvSpPr>
        <p:spPr>
          <a:xfrm>
            <a:off x="3409950" y="943655"/>
            <a:ext cx="5372100" cy="762000"/>
          </a:xfrm>
          <a:prstGeom prst="rect">
            <a:avLst/>
          </a:prstGeom>
          <a:solidFill>
            <a:srgbClr val="FF3300"/>
          </a:solidFill>
          <a:ln>
            <a:noFill/>
          </a:ln>
        </p:spPr>
        <p:txBody>
          <a:bodyPr anchorCtr="0" anchor="ctr" bIns="121900" lIns="121900" spcFirstLastPara="1" rIns="121900" wrap="square" tIns="121900">
            <a:noAutofit/>
          </a:bodyPr>
          <a:lstStyle/>
          <a:p>
            <a:pPr indent="0" lvl="0" marL="0" marR="0" rtl="0" algn="ctr">
              <a:spcBef>
                <a:spcPts val="0"/>
              </a:spcBef>
              <a:spcAft>
                <a:spcPts val="0"/>
              </a:spcAft>
              <a:buNone/>
            </a:pPr>
            <a:r>
              <a:rPr b="1" i="0" lang="en-US" sz="5333" u="none" cap="none" strike="noStrike">
                <a:solidFill>
                  <a:schemeClr val="dk1"/>
                </a:solidFill>
                <a:latin typeface="Times New Roman"/>
                <a:ea typeface="Times New Roman"/>
                <a:cs typeface="Times New Roman"/>
                <a:sym typeface="Times New Roman"/>
              </a:rPr>
              <a:t>KHỞI ĐỘNG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200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3000"/>
                                        <p:tgtEl>
                                          <p:spTgt spid="16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20"/>
          <p:cNvSpPr txBox="1"/>
          <p:nvPr/>
        </p:nvSpPr>
        <p:spPr>
          <a:xfrm>
            <a:off x="656492" y="615462"/>
            <a:ext cx="10691446" cy="170238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4185"/>
              <a:buFont typeface="Times New Roman"/>
              <a:buNone/>
            </a:pPr>
            <a:r>
              <a:rPr lang="en-US" sz="4185">
                <a:solidFill>
                  <a:schemeClr val="dk1"/>
                </a:solidFill>
                <a:latin typeface="Times New Roman"/>
                <a:ea typeface="Times New Roman"/>
                <a:cs typeface="Times New Roman"/>
                <a:sym typeface="Times New Roman"/>
              </a:rPr>
              <a:t>☞Muốn tính diện tích hình thoi ta làm thế nao</a:t>
            </a:r>
            <a:endParaRPr sz="4185">
              <a:solidFill>
                <a:schemeClr val="dk1"/>
              </a:solidFill>
              <a:latin typeface="Times New Roman"/>
              <a:ea typeface="Times New Roman"/>
              <a:cs typeface="Times New Roman"/>
              <a:sym typeface="Times New Roman"/>
            </a:endParaRPr>
          </a:p>
          <a:p>
            <a:pPr indent="0" lvl="0" marL="0" marR="0" rtl="0" algn="l">
              <a:spcBef>
                <a:spcPts val="2093"/>
              </a:spcBef>
              <a:spcAft>
                <a:spcPts val="0"/>
              </a:spcAft>
              <a:buClr>
                <a:schemeClr val="dk1"/>
              </a:buClr>
              <a:buSzPts val="4185"/>
              <a:buFont typeface="Arial"/>
              <a:buNone/>
            </a:pPr>
            <a:r>
              <a:t/>
            </a:r>
            <a:endParaRPr sz="4185">
              <a:solidFill>
                <a:schemeClr val="dk1"/>
              </a:solidFill>
              <a:latin typeface="Times New Roman"/>
              <a:ea typeface="Times New Roman"/>
              <a:cs typeface="Times New Roman"/>
              <a:sym typeface="Times New Roman"/>
            </a:endParaRPr>
          </a:p>
        </p:txBody>
      </p:sp>
      <p:sp>
        <p:nvSpPr>
          <p:cNvPr id="401" name="Google Shape;401;p20">
            <a:hlinkClick action="ppaction://hlinksldjump" r:id="rId3"/>
          </p:cNvPr>
          <p:cNvSpPr/>
          <p:nvPr/>
        </p:nvSpPr>
        <p:spPr>
          <a:xfrm>
            <a:off x="11347938" y="6096000"/>
            <a:ext cx="656492" cy="562708"/>
          </a:xfrm>
          <a:custGeom>
            <a:rect b="b" l="l" r="r" t="t"/>
            <a:pathLst>
              <a:path extrusionOk="0" h="120000" w="120000">
                <a:moveTo>
                  <a:pt x="0" y="0"/>
                </a:moveTo>
                <a:lnTo>
                  <a:pt x="120000" y="0"/>
                </a:lnTo>
                <a:lnTo>
                  <a:pt x="120000" y="120000"/>
                </a:lnTo>
                <a:lnTo>
                  <a:pt x="0" y="120000"/>
                </a:lnTo>
                <a:close/>
                <a:moveTo>
                  <a:pt x="40714" y="60000"/>
                </a:moveTo>
                <a:lnTo>
                  <a:pt x="98571" y="15000"/>
                </a:lnTo>
                <a:lnTo>
                  <a:pt x="98571" y="105000"/>
                </a:lnTo>
                <a:close/>
                <a:moveTo>
                  <a:pt x="31071" y="15000"/>
                </a:moveTo>
                <a:lnTo>
                  <a:pt x="21429" y="15000"/>
                </a:lnTo>
                <a:lnTo>
                  <a:pt x="21429" y="105000"/>
                </a:lnTo>
                <a:lnTo>
                  <a:pt x="31071" y="105000"/>
                </a:lnTo>
                <a:close/>
              </a:path>
              <a:path extrusionOk="0" fill="darken" h="120000" w="120000">
                <a:moveTo>
                  <a:pt x="40714" y="60000"/>
                </a:moveTo>
                <a:lnTo>
                  <a:pt x="98571" y="15000"/>
                </a:lnTo>
                <a:lnTo>
                  <a:pt x="98571" y="105000"/>
                </a:lnTo>
                <a:close/>
                <a:moveTo>
                  <a:pt x="31071" y="15000"/>
                </a:moveTo>
                <a:lnTo>
                  <a:pt x="21429" y="15000"/>
                </a:lnTo>
                <a:lnTo>
                  <a:pt x="21429" y="105000"/>
                </a:lnTo>
                <a:lnTo>
                  <a:pt x="31071" y="105000"/>
                </a:lnTo>
                <a:close/>
              </a:path>
              <a:path extrusionOk="0" fill="none" h="120000" w="120000">
                <a:moveTo>
                  <a:pt x="40714" y="60000"/>
                </a:moveTo>
                <a:lnTo>
                  <a:pt x="98571" y="15000"/>
                </a:lnTo>
                <a:lnTo>
                  <a:pt x="98571" y="105000"/>
                </a:lnTo>
                <a:close/>
                <a:moveTo>
                  <a:pt x="31071" y="15000"/>
                </a:moveTo>
                <a:lnTo>
                  <a:pt x="31071" y="105000"/>
                </a:lnTo>
                <a:lnTo>
                  <a:pt x="21429" y="105000"/>
                </a:lnTo>
                <a:lnTo>
                  <a:pt x="21429"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402" name="Google Shape;402;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10</a:t>
            </a:r>
            <a:endParaRPr/>
          </a:p>
        </p:txBody>
      </p:sp>
      <p:sp>
        <p:nvSpPr>
          <p:cNvPr id="403" name="Google Shape;403;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9</a:t>
            </a:r>
            <a:endParaRPr/>
          </a:p>
        </p:txBody>
      </p:sp>
      <p:sp>
        <p:nvSpPr>
          <p:cNvPr id="404" name="Google Shape;404;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8</a:t>
            </a:r>
            <a:endParaRPr/>
          </a:p>
        </p:txBody>
      </p:sp>
      <p:sp>
        <p:nvSpPr>
          <p:cNvPr id="405" name="Google Shape;405;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7</a:t>
            </a:r>
            <a:endParaRPr/>
          </a:p>
        </p:txBody>
      </p:sp>
      <p:sp>
        <p:nvSpPr>
          <p:cNvPr id="406" name="Google Shape;406;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6</a:t>
            </a:r>
            <a:endParaRPr/>
          </a:p>
        </p:txBody>
      </p:sp>
      <p:sp>
        <p:nvSpPr>
          <p:cNvPr id="407" name="Google Shape;407;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5</a:t>
            </a:r>
            <a:endParaRPr/>
          </a:p>
        </p:txBody>
      </p:sp>
      <p:sp>
        <p:nvSpPr>
          <p:cNvPr id="408" name="Google Shape;408;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4</a:t>
            </a:r>
            <a:endParaRPr/>
          </a:p>
        </p:txBody>
      </p:sp>
      <p:sp>
        <p:nvSpPr>
          <p:cNvPr id="409" name="Google Shape;409;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3</a:t>
            </a:r>
            <a:endParaRPr/>
          </a:p>
        </p:txBody>
      </p:sp>
      <p:sp>
        <p:nvSpPr>
          <p:cNvPr id="410" name="Google Shape;410;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2</a:t>
            </a:r>
            <a:endParaRPr/>
          </a:p>
        </p:txBody>
      </p:sp>
      <p:sp>
        <p:nvSpPr>
          <p:cNvPr id="411" name="Google Shape;411;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a:t>
            </a:r>
            <a:endParaRPr/>
          </a:p>
        </p:txBody>
      </p:sp>
      <p:sp>
        <p:nvSpPr>
          <p:cNvPr id="412" name="Google Shape;412;p20"/>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0</a:t>
            </a:r>
            <a:endParaRPr/>
          </a:p>
        </p:txBody>
      </p:sp>
      <p:sp>
        <p:nvSpPr>
          <p:cNvPr id="413" name="Google Shape;413;p20"/>
          <p:cNvSpPr/>
          <p:nvPr/>
        </p:nvSpPr>
        <p:spPr>
          <a:xfrm>
            <a:off x="1066800" y="1874729"/>
            <a:ext cx="1046870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arial"/>
                <a:ea typeface="arial"/>
                <a:cs typeface="arial"/>
                <a:sym typeface="arial"/>
              </a:rPr>
              <a:t>Diện tích</a:t>
            </a:r>
            <a:r>
              <a:rPr lang="en-US" sz="2800">
                <a:solidFill>
                  <a:srgbClr val="FF0000"/>
                </a:solidFill>
                <a:latin typeface="arial"/>
                <a:ea typeface="arial"/>
                <a:cs typeface="arial"/>
                <a:sym typeface="arial"/>
              </a:rPr>
              <a:t> của </a:t>
            </a:r>
            <a:r>
              <a:rPr b="1" lang="en-US" sz="2800">
                <a:solidFill>
                  <a:srgbClr val="FF0000"/>
                </a:solidFill>
                <a:latin typeface="arial"/>
                <a:ea typeface="arial"/>
                <a:cs typeface="arial"/>
                <a:sym typeface="arial"/>
              </a:rPr>
              <a:t>hình thoi</a:t>
            </a:r>
            <a:r>
              <a:rPr lang="en-US" sz="2800">
                <a:solidFill>
                  <a:srgbClr val="FF0000"/>
                </a:solidFill>
                <a:latin typeface="arial"/>
                <a:ea typeface="arial"/>
                <a:cs typeface="arial"/>
                <a:sym typeface="arial"/>
              </a:rPr>
              <a:t> bằng một nửa </a:t>
            </a:r>
            <a:r>
              <a:rPr b="1" lang="en-US" sz="2800">
                <a:solidFill>
                  <a:srgbClr val="FF0000"/>
                </a:solidFill>
                <a:latin typeface="arial"/>
                <a:ea typeface="arial"/>
                <a:cs typeface="arial"/>
                <a:sym typeface="arial"/>
              </a:rPr>
              <a:t>tích</a:t>
            </a:r>
            <a:r>
              <a:rPr lang="en-US" sz="2800">
                <a:solidFill>
                  <a:srgbClr val="FF0000"/>
                </a:solidFill>
                <a:latin typeface="arial"/>
                <a:ea typeface="arial"/>
                <a:cs typeface="arial"/>
                <a:sym typeface="arial"/>
              </a:rPr>
              <a:t> hai đường chéo của </a:t>
            </a:r>
            <a:r>
              <a:rPr b="1" lang="en-US" sz="2800">
                <a:solidFill>
                  <a:srgbClr val="FF0000"/>
                </a:solidFill>
                <a:latin typeface="arial"/>
                <a:ea typeface="arial"/>
                <a:cs typeface="arial"/>
                <a:sym typeface="arial"/>
              </a:rPr>
              <a:t>hình thoi</a:t>
            </a:r>
            <a:r>
              <a:rPr lang="en-US" sz="2800">
                <a:solidFill>
                  <a:srgbClr val="FF0000"/>
                </a:solidFill>
                <a:latin typeface="arial"/>
                <a:ea typeface="arial"/>
                <a:cs typeface="arial"/>
                <a:sym typeface="arial"/>
              </a:rPr>
              <a:t> hoặc bằng </a:t>
            </a:r>
            <a:r>
              <a:rPr b="1" lang="en-US" sz="2800">
                <a:solidFill>
                  <a:srgbClr val="FF0000"/>
                </a:solidFill>
                <a:latin typeface="arial"/>
                <a:ea typeface="arial"/>
                <a:cs typeface="arial"/>
                <a:sym typeface="arial"/>
              </a:rPr>
              <a:t>tích</a:t>
            </a:r>
            <a:r>
              <a:rPr lang="en-US" sz="2800">
                <a:solidFill>
                  <a:srgbClr val="FF0000"/>
                </a:solidFill>
                <a:latin typeface="arial"/>
                <a:ea typeface="arial"/>
                <a:cs typeface="arial"/>
                <a:sym typeface="arial"/>
              </a:rPr>
              <a:t> của chiều cao với cạnh đáy tương ứng.</a:t>
            </a:r>
            <a:endParaRPr sz="2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br>
              <a:rPr lang="en-US" sz="2800">
                <a:solidFill>
                  <a:schemeClr val="dk1"/>
                </a:solidFill>
                <a:latin typeface="Times New Roman"/>
                <a:ea typeface="Times New Roman"/>
                <a:cs typeface="Times New Roman"/>
                <a:sym typeface="Times New Roman"/>
              </a:rPr>
            </a:b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2000"/>
                                        <p:tgtEl>
                                          <p:spTgt spid="402"/>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402"/>
                                        </p:tgtEl>
                                      </p:cBhvr>
                                    </p:animEffect>
                                    <p:set>
                                      <p:cBhvr>
                                        <p:cTn dur="1" fill="hold">
                                          <p:stCondLst>
                                            <p:cond delay="500"/>
                                          </p:stCondLst>
                                        </p:cTn>
                                        <p:tgtEl>
                                          <p:spTgt spid="402"/>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2000"/>
                                        <p:tgtEl>
                                          <p:spTgt spid="403"/>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403"/>
                                        </p:tgtEl>
                                      </p:cBhvr>
                                    </p:animEffect>
                                    <p:set>
                                      <p:cBhvr>
                                        <p:cTn dur="1" fill="hold">
                                          <p:stCondLst>
                                            <p:cond delay="500"/>
                                          </p:stCondLst>
                                        </p:cTn>
                                        <p:tgtEl>
                                          <p:spTgt spid="403"/>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2000"/>
                                        <p:tgtEl>
                                          <p:spTgt spid="404"/>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404"/>
                                        </p:tgtEl>
                                      </p:cBhvr>
                                    </p:animEffect>
                                    <p:set>
                                      <p:cBhvr>
                                        <p:cTn dur="1" fill="hold">
                                          <p:stCondLst>
                                            <p:cond delay="500"/>
                                          </p:stCondLst>
                                        </p:cTn>
                                        <p:tgtEl>
                                          <p:spTgt spid="404"/>
                                        </p:tgtEl>
                                        <p:attrNameLst>
                                          <p:attrName>style.visibility</p:attrName>
                                        </p:attrNameLst>
                                      </p:cBhvr>
                                      <p:to>
                                        <p:strVal val="hidden"/>
                                      </p:to>
                                    </p:se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2000"/>
                                        <p:tgtEl>
                                          <p:spTgt spid="405"/>
                                        </p:tgtEl>
                                      </p:cBhvr>
                                    </p:animEffect>
                                  </p:childTnLst>
                                </p:cTn>
                              </p:par>
                            </p:childTnLst>
                          </p:cTn>
                        </p:par>
                        <p:par>
                          <p:cTn fill="hold">
                            <p:stCondLst>
                              <p:cond delay="9500"/>
                            </p:stCondLst>
                            <p:childTnLst>
                              <p:par>
                                <p:cTn fill="hold" nodeType="afterEffect" presetClass="exit" presetID="10" presetSubtype="0">
                                  <p:stCondLst>
                                    <p:cond delay="0"/>
                                  </p:stCondLst>
                                  <p:childTnLst>
                                    <p:animEffect filter="fade" transition="out">
                                      <p:cBhvr>
                                        <p:cTn dur="500"/>
                                        <p:tgtEl>
                                          <p:spTgt spid="405"/>
                                        </p:tgtEl>
                                      </p:cBhvr>
                                    </p:animEffect>
                                    <p:set>
                                      <p:cBhvr>
                                        <p:cTn dur="1" fill="hold">
                                          <p:stCondLst>
                                            <p:cond delay="500"/>
                                          </p:stCondLst>
                                        </p:cTn>
                                        <p:tgtEl>
                                          <p:spTgt spid="405"/>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2000"/>
                                        <p:tgtEl>
                                          <p:spTgt spid="406"/>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406"/>
                                        </p:tgtEl>
                                      </p:cBhvr>
                                    </p:animEffect>
                                    <p:set>
                                      <p:cBhvr>
                                        <p:cTn dur="1" fill="hold">
                                          <p:stCondLst>
                                            <p:cond delay="500"/>
                                          </p:stCondLst>
                                        </p:cTn>
                                        <p:tgtEl>
                                          <p:spTgt spid="406"/>
                                        </p:tgtEl>
                                        <p:attrNameLst>
                                          <p:attrName>style.visibility</p:attrName>
                                        </p:attrNameLst>
                                      </p:cBhvr>
                                      <p:to>
                                        <p:strVal val="hidden"/>
                                      </p:to>
                                    </p:se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2000"/>
                                        <p:tgtEl>
                                          <p:spTgt spid="407"/>
                                        </p:tgtEl>
                                      </p:cBhvr>
                                    </p:animEffect>
                                  </p:childTnLst>
                                </p:cTn>
                              </p:par>
                            </p:childTnLst>
                          </p:cTn>
                        </p:par>
                        <p:par>
                          <p:cTn fill="hold">
                            <p:stCondLst>
                              <p:cond delay="14500"/>
                            </p:stCondLst>
                            <p:childTnLst>
                              <p:par>
                                <p:cTn fill="hold" nodeType="afterEffect" presetClass="exit" presetID="10" presetSubtype="0">
                                  <p:stCondLst>
                                    <p:cond delay="0"/>
                                  </p:stCondLst>
                                  <p:childTnLst>
                                    <p:animEffect filter="fade" transition="out">
                                      <p:cBhvr>
                                        <p:cTn dur="500"/>
                                        <p:tgtEl>
                                          <p:spTgt spid="407"/>
                                        </p:tgtEl>
                                      </p:cBhvr>
                                    </p:animEffect>
                                    <p:set>
                                      <p:cBhvr>
                                        <p:cTn dur="1" fill="hold">
                                          <p:stCondLst>
                                            <p:cond delay="500"/>
                                          </p:stCondLst>
                                        </p:cTn>
                                        <p:tgtEl>
                                          <p:spTgt spid="407"/>
                                        </p:tgtEl>
                                        <p:attrNameLst>
                                          <p:attrName>style.visibility</p:attrName>
                                        </p:attrNameLst>
                                      </p:cBhvr>
                                      <p:to>
                                        <p:strVal val="hidden"/>
                                      </p:to>
                                    </p:se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childTnLst>
                          </p:cTn>
                        </p:par>
                        <p:par>
                          <p:cTn fill="hold">
                            <p:stCondLst>
                              <p:cond delay="17000"/>
                            </p:stCondLst>
                            <p:childTnLst>
                              <p:par>
                                <p:cTn fill="hold" nodeType="afterEffect" presetClass="exit" presetID="10" presetSubtype="0">
                                  <p:stCondLst>
                                    <p:cond delay="0"/>
                                  </p:stCondLst>
                                  <p:childTnLst>
                                    <p:animEffect filter="fade" transition="out">
                                      <p:cBhvr>
                                        <p:cTn dur="500"/>
                                        <p:tgtEl>
                                          <p:spTgt spid="408"/>
                                        </p:tgtEl>
                                      </p:cBhvr>
                                    </p:animEffect>
                                    <p:set>
                                      <p:cBhvr>
                                        <p:cTn dur="1" fill="hold">
                                          <p:stCondLst>
                                            <p:cond delay="500"/>
                                          </p:stCondLst>
                                        </p:cTn>
                                        <p:tgtEl>
                                          <p:spTgt spid="408"/>
                                        </p:tgtEl>
                                        <p:attrNameLst>
                                          <p:attrName>style.visibility</p:attrName>
                                        </p:attrNameLst>
                                      </p:cBhvr>
                                      <p:to>
                                        <p:strVal val="hidden"/>
                                      </p:to>
                                    </p:se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409"/>
                                        </p:tgtEl>
                                        <p:attrNameLst>
                                          <p:attrName>style.visibility</p:attrName>
                                        </p:attrNameLst>
                                      </p:cBhvr>
                                      <p:to>
                                        <p:strVal val="visible"/>
                                      </p:to>
                                    </p:set>
                                    <p:animEffect filter="fade" transition="in">
                                      <p:cBhvr>
                                        <p:cTn dur="2000"/>
                                        <p:tgtEl>
                                          <p:spTgt spid="409"/>
                                        </p:tgtEl>
                                      </p:cBhvr>
                                    </p:animEffect>
                                  </p:childTnLst>
                                </p:cTn>
                              </p:par>
                            </p:childTnLst>
                          </p:cTn>
                        </p:par>
                        <p:par>
                          <p:cTn fill="hold">
                            <p:stCondLst>
                              <p:cond delay="19500"/>
                            </p:stCondLst>
                            <p:childTnLst>
                              <p:par>
                                <p:cTn fill="hold" nodeType="afterEffect" presetClass="exit" presetID="10" presetSubtype="0">
                                  <p:stCondLst>
                                    <p:cond delay="0"/>
                                  </p:stCondLst>
                                  <p:childTnLst>
                                    <p:animEffect filter="fade" transition="out">
                                      <p:cBhvr>
                                        <p:cTn dur="500"/>
                                        <p:tgtEl>
                                          <p:spTgt spid="409"/>
                                        </p:tgtEl>
                                      </p:cBhvr>
                                    </p:animEffect>
                                    <p:set>
                                      <p:cBhvr>
                                        <p:cTn dur="1" fill="hold">
                                          <p:stCondLst>
                                            <p:cond delay="500"/>
                                          </p:stCondLst>
                                        </p:cTn>
                                        <p:tgtEl>
                                          <p:spTgt spid="409"/>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2000"/>
                                        <p:tgtEl>
                                          <p:spTgt spid="410"/>
                                        </p:tgtEl>
                                      </p:cBhvr>
                                    </p:animEffect>
                                  </p:childTnLst>
                                </p:cTn>
                              </p:par>
                            </p:childTnLst>
                          </p:cTn>
                        </p:par>
                        <p:par>
                          <p:cTn fill="hold">
                            <p:stCondLst>
                              <p:cond delay="22000"/>
                            </p:stCondLst>
                            <p:childTnLst>
                              <p:par>
                                <p:cTn fill="hold" nodeType="afterEffect" presetClass="exit" presetID="10" presetSubtype="0">
                                  <p:stCondLst>
                                    <p:cond delay="0"/>
                                  </p:stCondLst>
                                  <p:childTnLst>
                                    <p:animEffect filter="fade" transition="out">
                                      <p:cBhvr>
                                        <p:cTn dur="500"/>
                                        <p:tgtEl>
                                          <p:spTgt spid="410"/>
                                        </p:tgtEl>
                                      </p:cBhvr>
                                    </p:animEffect>
                                    <p:set>
                                      <p:cBhvr>
                                        <p:cTn dur="1" fill="hold">
                                          <p:stCondLst>
                                            <p:cond delay="500"/>
                                          </p:stCondLst>
                                        </p:cTn>
                                        <p:tgtEl>
                                          <p:spTgt spid="410"/>
                                        </p:tgtEl>
                                        <p:attrNameLst>
                                          <p:attrName>style.visibility</p:attrName>
                                        </p:attrNameLst>
                                      </p:cBhvr>
                                      <p:to>
                                        <p:strVal val="hidden"/>
                                      </p:to>
                                    </p:se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2000"/>
                                        <p:tgtEl>
                                          <p:spTgt spid="411"/>
                                        </p:tgtEl>
                                      </p:cBhvr>
                                    </p:animEffect>
                                  </p:childTnLst>
                                </p:cTn>
                              </p:par>
                            </p:childTnLst>
                          </p:cTn>
                        </p:par>
                        <p:par>
                          <p:cTn fill="hold">
                            <p:stCondLst>
                              <p:cond delay="24500"/>
                            </p:stCondLst>
                            <p:childTnLst>
                              <p:par>
                                <p:cTn fill="hold" nodeType="afterEffect" presetClass="exit" presetID="10" presetSubtype="0">
                                  <p:stCondLst>
                                    <p:cond delay="0"/>
                                  </p:stCondLst>
                                  <p:childTnLst>
                                    <p:animEffect filter="fade" transition="out">
                                      <p:cBhvr>
                                        <p:cTn dur="500"/>
                                        <p:tgtEl>
                                          <p:spTgt spid="411"/>
                                        </p:tgtEl>
                                      </p:cBhvr>
                                    </p:animEffect>
                                    <p:set>
                                      <p:cBhvr>
                                        <p:cTn dur="1" fill="hold">
                                          <p:stCondLst>
                                            <p:cond delay="500"/>
                                          </p:stCondLst>
                                        </p:cTn>
                                        <p:tgtEl>
                                          <p:spTgt spid="411"/>
                                        </p:tgtEl>
                                        <p:attrNameLst>
                                          <p:attrName>style.visibility</p:attrName>
                                        </p:attrNameLst>
                                      </p:cBhvr>
                                      <p:to>
                                        <p:strVal val="hidden"/>
                                      </p:to>
                                    </p:se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2000"/>
                                        <p:tgtEl>
                                          <p:spTgt spid="412"/>
                                        </p:tgtEl>
                                      </p:cBhvr>
                                    </p:animEffect>
                                  </p:childTnLst>
                                </p:cTn>
                              </p:par>
                            </p:childTnLst>
                          </p:cTn>
                        </p:par>
                        <p:par>
                          <p:cTn fill="hold">
                            <p:stCondLst>
                              <p:cond delay="27000"/>
                            </p:stCondLst>
                            <p:childTnLst>
                              <p:par>
                                <p:cTn fill="hold" nodeType="afterEffect" presetClass="exit" presetID="10" presetSubtype="0">
                                  <p:stCondLst>
                                    <p:cond delay="0"/>
                                  </p:stCondLst>
                                  <p:childTnLst>
                                    <p:animEffect filter="fade" transition="out">
                                      <p:cBhvr>
                                        <p:cTn dur="500"/>
                                        <p:tgtEl>
                                          <p:spTgt spid="412"/>
                                        </p:tgtEl>
                                      </p:cBhvr>
                                    </p:animEffect>
                                    <p:set>
                                      <p:cBhvr>
                                        <p:cTn dur="1" fill="hold">
                                          <p:stCondLst>
                                            <p:cond delay="500"/>
                                          </p:stCondLst>
                                        </p:cTn>
                                        <p:tgtEl>
                                          <p:spTgt spid="41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grpSp>
        <p:nvGrpSpPr>
          <p:cNvPr id="418" name="Google Shape;418;p21"/>
          <p:cNvGrpSpPr/>
          <p:nvPr/>
        </p:nvGrpSpPr>
        <p:grpSpPr>
          <a:xfrm rot="-5400000">
            <a:off x="7222393" y="1083407"/>
            <a:ext cx="2438400" cy="3565770"/>
            <a:chOff x="3696" y="1344"/>
            <a:chExt cx="960" cy="1440"/>
          </a:xfrm>
        </p:grpSpPr>
        <p:sp>
          <p:nvSpPr>
            <p:cNvPr id="419" name="Google Shape;419;p21"/>
            <p:cNvSpPr/>
            <p:nvPr/>
          </p:nvSpPr>
          <p:spPr>
            <a:xfrm>
              <a:off x="3696" y="1344"/>
              <a:ext cx="960" cy="1440"/>
            </a:xfrm>
            <a:prstGeom prst="flowChartSort">
              <a:avLst/>
            </a:prstGeom>
            <a:solidFill>
              <a:srgbClr val="FFFFFF"/>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cxnSp>
          <p:nvCxnSpPr>
            <p:cNvPr id="420" name="Google Shape;420;p21"/>
            <p:cNvCxnSpPr/>
            <p:nvPr/>
          </p:nvCxnSpPr>
          <p:spPr>
            <a:xfrm>
              <a:off x="4176" y="1344"/>
              <a:ext cx="0" cy="1440"/>
            </a:xfrm>
            <a:prstGeom prst="straightConnector1">
              <a:avLst/>
            </a:prstGeom>
            <a:noFill/>
            <a:ln cap="flat" cmpd="sng" w="9525">
              <a:solidFill>
                <a:schemeClr val="dk1"/>
              </a:solidFill>
              <a:prstDash val="solid"/>
              <a:round/>
              <a:headEnd len="med" w="med" type="none"/>
              <a:tailEnd len="med" w="med" type="none"/>
            </a:ln>
          </p:spPr>
        </p:cxnSp>
      </p:grpSp>
      <p:sp>
        <p:nvSpPr>
          <p:cNvPr id="421" name="Google Shape;421;p21"/>
          <p:cNvSpPr txBox="1"/>
          <p:nvPr/>
        </p:nvSpPr>
        <p:spPr>
          <a:xfrm>
            <a:off x="7127631" y="2397370"/>
            <a:ext cx="1969477" cy="546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3300"/>
              </a:buClr>
              <a:buSzPts val="2954"/>
              <a:buFont typeface="Times New Roman"/>
              <a:buNone/>
            </a:pPr>
            <a:r>
              <a:rPr lang="en-US" sz="2954">
                <a:solidFill>
                  <a:srgbClr val="FF3300"/>
                </a:solidFill>
                <a:latin typeface="Times New Roman"/>
                <a:ea typeface="Times New Roman"/>
                <a:cs typeface="Times New Roman"/>
                <a:sym typeface="Times New Roman"/>
              </a:rPr>
              <a:t>5cm</a:t>
            </a:r>
            <a:endParaRPr/>
          </a:p>
        </p:txBody>
      </p:sp>
      <p:sp>
        <p:nvSpPr>
          <p:cNvPr id="422" name="Google Shape;422;p21"/>
          <p:cNvSpPr txBox="1"/>
          <p:nvPr/>
        </p:nvSpPr>
        <p:spPr>
          <a:xfrm rot="-5638348">
            <a:off x="7690339" y="3155527"/>
            <a:ext cx="937846" cy="546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3300"/>
              </a:buClr>
              <a:buSzPts val="2954"/>
              <a:buFont typeface="Times New Roman"/>
              <a:buNone/>
            </a:pPr>
            <a:r>
              <a:rPr lang="en-US" sz="2954">
                <a:solidFill>
                  <a:srgbClr val="FF3300"/>
                </a:solidFill>
                <a:latin typeface="Times New Roman"/>
                <a:ea typeface="Times New Roman"/>
                <a:cs typeface="Times New Roman"/>
                <a:sym typeface="Times New Roman"/>
              </a:rPr>
              <a:t>4cm</a:t>
            </a:r>
            <a:endParaRPr/>
          </a:p>
        </p:txBody>
      </p:sp>
      <p:sp>
        <p:nvSpPr>
          <p:cNvPr id="423" name="Google Shape;423;p21"/>
          <p:cNvSpPr txBox="1"/>
          <p:nvPr/>
        </p:nvSpPr>
        <p:spPr>
          <a:xfrm>
            <a:off x="1125415" y="334108"/>
            <a:ext cx="10503877" cy="43345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Hình thoi có hai đường chéo là 5cm và 4cm thì diện tích là:</a:t>
            </a:r>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A.9cm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B.10cm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C. 20cm</a:t>
            </a:r>
            <a:r>
              <a:rPr baseline="30000" lang="en-US" sz="3446">
                <a:solidFill>
                  <a:schemeClr val="dk1"/>
                </a:solidFill>
                <a:latin typeface="Times New Roman"/>
                <a:ea typeface="Times New Roman"/>
                <a:cs typeface="Times New Roman"/>
                <a:sym typeface="Times New Roman"/>
              </a:rPr>
              <a:t>2</a:t>
            </a:r>
            <a:endParaRPr/>
          </a:p>
          <a:p>
            <a:pPr indent="0" lvl="0" marL="0" marR="0" rtl="0" algn="l">
              <a:spcBef>
                <a:spcPts val="1723"/>
              </a:spcBef>
              <a:spcAft>
                <a:spcPts val="0"/>
              </a:spcAft>
              <a:buClr>
                <a:schemeClr val="dk1"/>
              </a:buClr>
              <a:buSzPts val="3446"/>
              <a:buFont typeface="Times New Roman"/>
              <a:buNone/>
            </a:pPr>
            <a:r>
              <a:rPr lang="en-US" sz="3446">
                <a:solidFill>
                  <a:schemeClr val="dk1"/>
                </a:solidFill>
                <a:latin typeface="Times New Roman"/>
                <a:ea typeface="Times New Roman"/>
                <a:cs typeface="Times New Roman"/>
                <a:sym typeface="Times New Roman"/>
              </a:rPr>
              <a:t>D. 40cm</a:t>
            </a:r>
            <a:r>
              <a:rPr baseline="30000" lang="en-US" sz="3446">
                <a:solidFill>
                  <a:schemeClr val="dk1"/>
                </a:solidFill>
                <a:latin typeface="Times New Roman"/>
                <a:ea typeface="Times New Roman"/>
                <a:cs typeface="Times New Roman"/>
                <a:sym typeface="Times New Roman"/>
              </a:rPr>
              <a:t>2</a:t>
            </a:r>
            <a:endParaRPr sz="3446">
              <a:solidFill>
                <a:schemeClr val="dk1"/>
              </a:solidFill>
              <a:latin typeface="Times New Roman"/>
              <a:ea typeface="Times New Roman"/>
              <a:cs typeface="Times New Roman"/>
              <a:sym typeface="Times New Roman"/>
            </a:endParaRPr>
          </a:p>
        </p:txBody>
      </p:sp>
      <p:sp>
        <p:nvSpPr>
          <p:cNvPr id="424" name="Google Shape;424;p21"/>
          <p:cNvSpPr/>
          <p:nvPr/>
        </p:nvSpPr>
        <p:spPr>
          <a:xfrm>
            <a:off x="0" y="2491154"/>
            <a:ext cx="1219200" cy="562708"/>
          </a:xfrm>
          <a:prstGeom prst="rightArrow">
            <a:avLst>
              <a:gd fmla="val 50000" name="adj1"/>
              <a:gd fmla="val 54167" name="adj2"/>
            </a:avLst>
          </a:prstGeom>
          <a:solidFill>
            <a:srgbClr val="FF33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425" name="Google Shape;425;p21">
            <a:hlinkClick action="ppaction://hlinksldjump" r:id="rId3"/>
          </p:cNvPr>
          <p:cNvSpPr/>
          <p:nvPr/>
        </p:nvSpPr>
        <p:spPr>
          <a:xfrm>
            <a:off x="11301046" y="6198088"/>
            <a:ext cx="656492" cy="562708"/>
          </a:xfrm>
          <a:custGeom>
            <a:rect b="b" l="l" r="r" t="t"/>
            <a:pathLst>
              <a:path extrusionOk="0" h="120000" w="120000">
                <a:moveTo>
                  <a:pt x="0" y="0"/>
                </a:moveTo>
                <a:lnTo>
                  <a:pt x="120000" y="0"/>
                </a:lnTo>
                <a:lnTo>
                  <a:pt x="120000" y="120000"/>
                </a:lnTo>
                <a:lnTo>
                  <a:pt x="0" y="120000"/>
                </a:lnTo>
                <a:close/>
                <a:moveTo>
                  <a:pt x="40714" y="60000"/>
                </a:moveTo>
                <a:lnTo>
                  <a:pt x="98571" y="15000"/>
                </a:lnTo>
                <a:lnTo>
                  <a:pt x="98571" y="105000"/>
                </a:lnTo>
                <a:close/>
                <a:moveTo>
                  <a:pt x="31071" y="15000"/>
                </a:moveTo>
                <a:lnTo>
                  <a:pt x="21429" y="15000"/>
                </a:lnTo>
                <a:lnTo>
                  <a:pt x="21429" y="105000"/>
                </a:lnTo>
                <a:lnTo>
                  <a:pt x="31071" y="105000"/>
                </a:lnTo>
                <a:close/>
              </a:path>
              <a:path extrusionOk="0" fill="darken" h="120000" w="120000">
                <a:moveTo>
                  <a:pt x="40714" y="60000"/>
                </a:moveTo>
                <a:lnTo>
                  <a:pt x="98571" y="15000"/>
                </a:lnTo>
                <a:lnTo>
                  <a:pt x="98571" y="105000"/>
                </a:lnTo>
                <a:close/>
                <a:moveTo>
                  <a:pt x="31071" y="15000"/>
                </a:moveTo>
                <a:lnTo>
                  <a:pt x="21429" y="15000"/>
                </a:lnTo>
                <a:lnTo>
                  <a:pt x="21429" y="105000"/>
                </a:lnTo>
                <a:lnTo>
                  <a:pt x="31071" y="105000"/>
                </a:lnTo>
                <a:close/>
              </a:path>
              <a:path extrusionOk="0" fill="none" h="120000" w="120000">
                <a:moveTo>
                  <a:pt x="40714" y="60000"/>
                </a:moveTo>
                <a:lnTo>
                  <a:pt x="98571" y="15000"/>
                </a:lnTo>
                <a:lnTo>
                  <a:pt x="98571" y="105000"/>
                </a:lnTo>
                <a:close/>
                <a:moveTo>
                  <a:pt x="31071" y="15000"/>
                </a:moveTo>
                <a:lnTo>
                  <a:pt x="31071" y="105000"/>
                </a:lnTo>
                <a:lnTo>
                  <a:pt x="21429" y="105000"/>
                </a:lnTo>
                <a:lnTo>
                  <a:pt x="21429" y="15000"/>
                </a:lnTo>
                <a:close/>
              </a:path>
              <a:path extrusionOk="0" fill="none" h="120000" w="120000">
                <a:moveTo>
                  <a:pt x="0" y="0"/>
                </a:moveTo>
                <a:lnTo>
                  <a:pt x="120000" y="0"/>
                </a:lnTo>
                <a:lnTo>
                  <a:pt x="120000" y="120000"/>
                </a:lnTo>
                <a:lnTo>
                  <a:pt x="0" y="1200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
        <p:nvSpPr>
          <p:cNvPr id="426" name="Google Shape;426;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10</a:t>
            </a:r>
            <a:endParaRPr/>
          </a:p>
        </p:txBody>
      </p:sp>
      <p:sp>
        <p:nvSpPr>
          <p:cNvPr id="427" name="Google Shape;427;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9</a:t>
            </a:r>
            <a:endParaRPr/>
          </a:p>
        </p:txBody>
      </p:sp>
      <p:sp>
        <p:nvSpPr>
          <p:cNvPr id="428" name="Google Shape;428;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8</a:t>
            </a:r>
            <a:endParaRPr/>
          </a:p>
        </p:txBody>
      </p:sp>
      <p:sp>
        <p:nvSpPr>
          <p:cNvPr id="429" name="Google Shape;429;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7</a:t>
            </a:r>
            <a:endParaRPr/>
          </a:p>
        </p:txBody>
      </p:sp>
      <p:sp>
        <p:nvSpPr>
          <p:cNvPr id="430" name="Google Shape;430;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6</a:t>
            </a:r>
            <a:endParaRPr/>
          </a:p>
        </p:txBody>
      </p:sp>
      <p:sp>
        <p:nvSpPr>
          <p:cNvPr id="431" name="Google Shape;431;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5</a:t>
            </a:r>
            <a:endParaRPr/>
          </a:p>
        </p:txBody>
      </p:sp>
      <p:sp>
        <p:nvSpPr>
          <p:cNvPr id="432" name="Google Shape;432;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4</a:t>
            </a:r>
            <a:endParaRPr/>
          </a:p>
        </p:txBody>
      </p:sp>
      <p:sp>
        <p:nvSpPr>
          <p:cNvPr id="433" name="Google Shape;433;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3</a:t>
            </a:r>
            <a:endParaRPr/>
          </a:p>
        </p:txBody>
      </p:sp>
      <p:sp>
        <p:nvSpPr>
          <p:cNvPr id="434" name="Google Shape;434;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2</a:t>
            </a:r>
            <a:endParaRPr/>
          </a:p>
        </p:txBody>
      </p:sp>
      <p:sp>
        <p:nvSpPr>
          <p:cNvPr id="435" name="Google Shape;435;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1</a:t>
            </a:r>
            <a:endParaRPr/>
          </a:p>
        </p:txBody>
      </p:sp>
      <p:sp>
        <p:nvSpPr>
          <p:cNvPr id="436" name="Google Shape;436;p21"/>
          <p:cNvSpPr txBox="1"/>
          <p:nvPr/>
        </p:nvSpPr>
        <p:spPr>
          <a:xfrm>
            <a:off x="4783015" y="5023338"/>
            <a:ext cx="2438400" cy="145610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8862"/>
              <a:buFont typeface="Times New Roman"/>
              <a:buNone/>
            </a:pPr>
            <a:r>
              <a:rPr b="1" lang="en-US" sz="8862">
                <a:solidFill>
                  <a:schemeClr val="dk1"/>
                </a:solidFill>
                <a:latin typeface="Times New Roman"/>
                <a:ea typeface="Times New Roman"/>
                <a:cs typeface="Times New Roman"/>
                <a:sym typeface="Times New Roman"/>
              </a:rPr>
              <a:t>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2000"/>
                                        <p:tgtEl>
                                          <p:spTgt spid="426"/>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500"/>
                                        <p:tgtEl>
                                          <p:spTgt spid="426"/>
                                        </p:tgtEl>
                                      </p:cBhvr>
                                    </p:animEffect>
                                    <p:set>
                                      <p:cBhvr>
                                        <p:cTn dur="1" fill="hold">
                                          <p:stCondLst>
                                            <p:cond delay="500"/>
                                          </p:stCondLst>
                                        </p:cTn>
                                        <p:tgtEl>
                                          <p:spTgt spid="426"/>
                                        </p:tgtEl>
                                        <p:attrNameLst>
                                          <p:attrName>style.visibility</p:attrName>
                                        </p:attrNameLst>
                                      </p:cBhvr>
                                      <p:to>
                                        <p:strVal val="hidden"/>
                                      </p:to>
                                    </p:se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2000"/>
                                        <p:tgtEl>
                                          <p:spTgt spid="427"/>
                                        </p:tgtEl>
                                      </p:cBhvr>
                                    </p:animEffect>
                                  </p:childTnLst>
                                </p:cTn>
                              </p:par>
                            </p:childTnLst>
                          </p:cTn>
                        </p:par>
                        <p:par>
                          <p:cTn fill="hold">
                            <p:stCondLst>
                              <p:cond delay="4500"/>
                            </p:stCondLst>
                            <p:childTnLst>
                              <p:par>
                                <p:cTn fill="hold" nodeType="afterEffect" presetClass="exit" presetID="10" presetSubtype="0">
                                  <p:stCondLst>
                                    <p:cond delay="0"/>
                                  </p:stCondLst>
                                  <p:childTnLst>
                                    <p:animEffect filter="fade" transition="out">
                                      <p:cBhvr>
                                        <p:cTn dur="500"/>
                                        <p:tgtEl>
                                          <p:spTgt spid="427"/>
                                        </p:tgtEl>
                                      </p:cBhvr>
                                    </p:animEffect>
                                    <p:set>
                                      <p:cBhvr>
                                        <p:cTn dur="1" fill="hold">
                                          <p:stCondLst>
                                            <p:cond delay="500"/>
                                          </p:stCondLst>
                                        </p:cTn>
                                        <p:tgtEl>
                                          <p:spTgt spid="427"/>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2000"/>
                                        <p:tgtEl>
                                          <p:spTgt spid="428"/>
                                        </p:tgtEl>
                                      </p:cBhvr>
                                    </p:animEffect>
                                  </p:childTnLst>
                                </p:cTn>
                              </p:par>
                            </p:childTnLst>
                          </p:cTn>
                        </p:par>
                        <p:par>
                          <p:cTn fill="hold">
                            <p:stCondLst>
                              <p:cond delay="7000"/>
                            </p:stCondLst>
                            <p:childTnLst>
                              <p:par>
                                <p:cTn fill="hold" nodeType="afterEffect" presetClass="exit" presetID="10" presetSubtype="0">
                                  <p:stCondLst>
                                    <p:cond delay="0"/>
                                  </p:stCondLst>
                                  <p:childTnLst>
                                    <p:animEffect filter="fade" transition="out">
                                      <p:cBhvr>
                                        <p:cTn dur="500"/>
                                        <p:tgtEl>
                                          <p:spTgt spid="428"/>
                                        </p:tgtEl>
                                      </p:cBhvr>
                                    </p:animEffect>
                                    <p:set>
                                      <p:cBhvr>
                                        <p:cTn dur="1" fill="hold">
                                          <p:stCondLst>
                                            <p:cond delay="500"/>
                                          </p:stCondLst>
                                        </p:cTn>
                                        <p:tgtEl>
                                          <p:spTgt spid="428"/>
                                        </p:tgtEl>
                                        <p:attrNameLst>
                                          <p:attrName>style.visibility</p:attrName>
                                        </p:attrNameLst>
                                      </p:cBhvr>
                                      <p:to>
                                        <p:strVal val="hidden"/>
                                      </p:to>
                                    </p:set>
                                  </p:childTnLst>
                                </p:cTn>
                              </p:par>
                            </p:childTnLst>
                          </p:cTn>
                        </p:par>
                        <p:par>
                          <p:cTn fill="hold">
                            <p:stCondLst>
                              <p:cond delay="7500"/>
                            </p:stCondLst>
                            <p:childTnLst>
                              <p:par>
                                <p:cTn fill="hold" nodeType="afterEffect" presetClass="entr" presetID="10" presetSubtype="0">
                                  <p:stCondLst>
                                    <p:cond delay="0"/>
                                  </p:stCondLst>
                                  <p:childTnLst>
                                    <p:set>
                                      <p:cBhvr>
                                        <p:cTn dur="1" fill="hold">
                                          <p:stCondLst>
                                            <p:cond delay="0"/>
                                          </p:stCondLst>
                                        </p:cTn>
                                        <p:tgtEl>
                                          <p:spTgt spid="429"/>
                                        </p:tgtEl>
                                        <p:attrNameLst>
                                          <p:attrName>style.visibility</p:attrName>
                                        </p:attrNameLst>
                                      </p:cBhvr>
                                      <p:to>
                                        <p:strVal val="visible"/>
                                      </p:to>
                                    </p:set>
                                    <p:animEffect filter="fade" transition="in">
                                      <p:cBhvr>
                                        <p:cTn dur="2000"/>
                                        <p:tgtEl>
                                          <p:spTgt spid="429"/>
                                        </p:tgtEl>
                                      </p:cBhvr>
                                    </p:animEffect>
                                  </p:childTnLst>
                                </p:cTn>
                              </p:par>
                            </p:childTnLst>
                          </p:cTn>
                        </p:par>
                        <p:par>
                          <p:cTn fill="hold">
                            <p:stCondLst>
                              <p:cond delay="9500"/>
                            </p:stCondLst>
                            <p:childTnLst>
                              <p:par>
                                <p:cTn fill="hold" nodeType="afterEffect" presetClass="exit" presetID="10" presetSubtype="0">
                                  <p:stCondLst>
                                    <p:cond delay="0"/>
                                  </p:stCondLst>
                                  <p:childTnLst>
                                    <p:animEffect filter="fade" transition="out">
                                      <p:cBhvr>
                                        <p:cTn dur="500"/>
                                        <p:tgtEl>
                                          <p:spTgt spid="429"/>
                                        </p:tgtEl>
                                      </p:cBhvr>
                                    </p:animEffect>
                                    <p:set>
                                      <p:cBhvr>
                                        <p:cTn dur="1" fill="hold">
                                          <p:stCondLst>
                                            <p:cond delay="500"/>
                                          </p:stCondLst>
                                        </p:cTn>
                                        <p:tgtEl>
                                          <p:spTgt spid="429"/>
                                        </p:tgtEl>
                                        <p:attrNameLst>
                                          <p:attrName>style.visibility</p:attrName>
                                        </p:attrNameLst>
                                      </p:cBhvr>
                                      <p:to>
                                        <p:strVal val="hidden"/>
                                      </p:to>
                                    </p:set>
                                  </p:childTnLst>
                                </p:cTn>
                              </p:par>
                            </p:childTnLst>
                          </p:cTn>
                        </p:par>
                        <p:par>
                          <p:cTn fill="hold">
                            <p:stCondLst>
                              <p:cond delay="10000"/>
                            </p:stCondLst>
                            <p:childTnLst>
                              <p:par>
                                <p:cTn fill="hold" nodeType="afterEffect" presetClass="entr" presetID="10" presetSubtype="0">
                                  <p:stCondLst>
                                    <p:cond delay="0"/>
                                  </p:stCondLst>
                                  <p:childTnLst>
                                    <p:set>
                                      <p:cBhvr>
                                        <p:cTn dur="1" fill="hold">
                                          <p:stCondLst>
                                            <p:cond delay="0"/>
                                          </p:stCondLst>
                                        </p:cTn>
                                        <p:tgtEl>
                                          <p:spTgt spid="430"/>
                                        </p:tgtEl>
                                        <p:attrNameLst>
                                          <p:attrName>style.visibility</p:attrName>
                                        </p:attrNameLst>
                                      </p:cBhvr>
                                      <p:to>
                                        <p:strVal val="visible"/>
                                      </p:to>
                                    </p:set>
                                    <p:animEffect filter="fade" transition="in">
                                      <p:cBhvr>
                                        <p:cTn dur="2000"/>
                                        <p:tgtEl>
                                          <p:spTgt spid="430"/>
                                        </p:tgtEl>
                                      </p:cBhvr>
                                    </p:animEffect>
                                  </p:childTnLst>
                                </p:cTn>
                              </p:par>
                            </p:childTnLst>
                          </p:cTn>
                        </p:par>
                        <p:par>
                          <p:cTn fill="hold">
                            <p:stCondLst>
                              <p:cond delay="12000"/>
                            </p:stCondLst>
                            <p:childTnLst>
                              <p:par>
                                <p:cTn fill="hold" nodeType="afterEffect" presetClass="exit" presetID="10" presetSubtype="0">
                                  <p:stCondLst>
                                    <p:cond delay="0"/>
                                  </p:stCondLst>
                                  <p:childTnLst>
                                    <p:animEffect filter="fade" transition="out">
                                      <p:cBhvr>
                                        <p:cTn dur="500"/>
                                        <p:tgtEl>
                                          <p:spTgt spid="430"/>
                                        </p:tgtEl>
                                      </p:cBhvr>
                                    </p:animEffect>
                                    <p:set>
                                      <p:cBhvr>
                                        <p:cTn dur="1" fill="hold">
                                          <p:stCondLst>
                                            <p:cond delay="500"/>
                                          </p:stCondLst>
                                        </p:cTn>
                                        <p:tgtEl>
                                          <p:spTgt spid="430"/>
                                        </p:tgtEl>
                                        <p:attrNameLst>
                                          <p:attrName>style.visibility</p:attrName>
                                        </p:attrNameLst>
                                      </p:cBhvr>
                                      <p:to>
                                        <p:strVal val="hidden"/>
                                      </p:to>
                                    </p:set>
                                  </p:childTnLst>
                                </p:cTn>
                              </p:par>
                            </p:childTnLst>
                          </p:cTn>
                        </p:par>
                        <p:par>
                          <p:cTn fill="hold">
                            <p:stCondLst>
                              <p:cond delay="12500"/>
                            </p:stCondLst>
                            <p:childTnLst>
                              <p:par>
                                <p:cTn fill="hold" nodeType="afterEffect" presetClass="entr" presetID="10" presetSubtype="0">
                                  <p:stCondLst>
                                    <p:cond delay="0"/>
                                  </p:stCondLst>
                                  <p:childTnLst>
                                    <p:set>
                                      <p:cBhvr>
                                        <p:cTn dur="1" fill="hold">
                                          <p:stCondLst>
                                            <p:cond delay="0"/>
                                          </p:stCondLst>
                                        </p:cTn>
                                        <p:tgtEl>
                                          <p:spTgt spid="431"/>
                                        </p:tgtEl>
                                        <p:attrNameLst>
                                          <p:attrName>style.visibility</p:attrName>
                                        </p:attrNameLst>
                                      </p:cBhvr>
                                      <p:to>
                                        <p:strVal val="visible"/>
                                      </p:to>
                                    </p:set>
                                    <p:animEffect filter="fade" transition="in">
                                      <p:cBhvr>
                                        <p:cTn dur="2000"/>
                                        <p:tgtEl>
                                          <p:spTgt spid="431"/>
                                        </p:tgtEl>
                                      </p:cBhvr>
                                    </p:animEffect>
                                  </p:childTnLst>
                                </p:cTn>
                              </p:par>
                            </p:childTnLst>
                          </p:cTn>
                        </p:par>
                        <p:par>
                          <p:cTn fill="hold">
                            <p:stCondLst>
                              <p:cond delay="14500"/>
                            </p:stCondLst>
                            <p:childTnLst>
                              <p:par>
                                <p:cTn fill="hold" nodeType="afterEffect" presetClass="exit" presetID="10" presetSubtype="0">
                                  <p:stCondLst>
                                    <p:cond delay="0"/>
                                  </p:stCondLst>
                                  <p:childTnLst>
                                    <p:animEffect filter="fade" transition="out">
                                      <p:cBhvr>
                                        <p:cTn dur="500"/>
                                        <p:tgtEl>
                                          <p:spTgt spid="431"/>
                                        </p:tgtEl>
                                      </p:cBhvr>
                                    </p:animEffect>
                                    <p:set>
                                      <p:cBhvr>
                                        <p:cTn dur="1" fill="hold">
                                          <p:stCondLst>
                                            <p:cond delay="500"/>
                                          </p:stCondLst>
                                        </p:cTn>
                                        <p:tgtEl>
                                          <p:spTgt spid="431"/>
                                        </p:tgtEl>
                                        <p:attrNameLst>
                                          <p:attrName>style.visibility</p:attrName>
                                        </p:attrNameLst>
                                      </p:cBhvr>
                                      <p:to>
                                        <p:strVal val="hidden"/>
                                      </p:to>
                                    </p:set>
                                  </p:childTnLst>
                                </p:cTn>
                              </p:par>
                            </p:childTnLst>
                          </p:cTn>
                        </p:par>
                        <p:par>
                          <p:cTn fill="hold">
                            <p:stCondLst>
                              <p:cond delay="150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2000"/>
                                        <p:tgtEl>
                                          <p:spTgt spid="432"/>
                                        </p:tgtEl>
                                      </p:cBhvr>
                                    </p:animEffect>
                                  </p:childTnLst>
                                </p:cTn>
                              </p:par>
                            </p:childTnLst>
                          </p:cTn>
                        </p:par>
                        <p:par>
                          <p:cTn fill="hold">
                            <p:stCondLst>
                              <p:cond delay="17000"/>
                            </p:stCondLst>
                            <p:childTnLst>
                              <p:par>
                                <p:cTn fill="hold" nodeType="afterEffect" presetClass="exit" presetID="10" presetSubtype="0">
                                  <p:stCondLst>
                                    <p:cond delay="0"/>
                                  </p:stCondLst>
                                  <p:childTnLst>
                                    <p:animEffect filter="fade" transition="out">
                                      <p:cBhvr>
                                        <p:cTn dur="500"/>
                                        <p:tgtEl>
                                          <p:spTgt spid="432"/>
                                        </p:tgtEl>
                                      </p:cBhvr>
                                    </p:animEffect>
                                    <p:set>
                                      <p:cBhvr>
                                        <p:cTn dur="1" fill="hold">
                                          <p:stCondLst>
                                            <p:cond delay="500"/>
                                          </p:stCondLst>
                                        </p:cTn>
                                        <p:tgtEl>
                                          <p:spTgt spid="432"/>
                                        </p:tgtEl>
                                        <p:attrNameLst>
                                          <p:attrName>style.visibility</p:attrName>
                                        </p:attrNameLst>
                                      </p:cBhvr>
                                      <p:to>
                                        <p:strVal val="hidden"/>
                                      </p:to>
                                    </p:set>
                                  </p:childTnLst>
                                </p:cTn>
                              </p:par>
                            </p:childTnLst>
                          </p:cTn>
                        </p:par>
                        <p:par>
                          <p:cTn fill="hold">
                            <p:stCondLst>
                              <p:cond delay="17500"/>
                            </p:stCondLst>
                            <p:childTnLst>
                              <p:par>
                                <p:cTn fill="hold" nodeType="afterEffect" presetClass="entr" presetID="10" presetSubtype="0">
                                  <p:stCondLst>
                                    <p:cond delay="0"/>
                                  </p:stCondLst>
                                  <p:childTnLst>
                                    <p:set>
                                      <p:cBhvr>
                                        <p:cTn dur="1" fill="hold">
                                          <p:stCondLst>
                                            <p:cond delay="0"/>
                                          </p:stCondLst>
                                        </p:cTn>
                                        <p:tgtEl>
                                          <p:spTgt spid="433"/>
                                        </p:tgtEl>
                                        <p:attrNameLst>
                                          <p:attrName>style.visibility</p:attrName>
                                        </p:attrNameLst>
                                      </p:cBhvr>
                                      <p:to>
                                        <p:strVal val="visible"/>
                                      </p:to>
                                    </p:set>
                                    <p:animEffect filter="fade" transition="in">
                                      <p:cBhvr>
                                        <p:cTn dur="2000"/>
                                        <p:tgtEl>
                                          <p:spTgt spid="433"/>
                                        </p:tgtEl>
                                      </p:cBhvr>
                                    </p:animEffect>
                                  </p:childTnLst>
                                </p:cTn>
                              </p:par>
                            </p:childTnLst>
                          </p:cTn>
                        </p:par>
                        <p:par>
                          <p:cTn fill="hold">
                            <p:stCondLst>
                              <p:cond delay="19500"/>
                            </p:stCondLst>
                            <p:childTnLst>
                              <p:par>
                                <p:cTn fill="hold" nodeType="afterEffect" presetClass="exit" presetID="10" presetSubtype="0">
                                  <p:stCondLst>
                                    <p:cond delay="0"/>
                                  </p:stCondLst>
                                  <p:childTnLst>
                                    <p:animEffect filter="fade" transition="out">
                                      <p:cBhvr>
                                        <p:cTn dur="500"/>
                                        <p:tgtEl>
                                          <p:spTgt spid="433"/>
                                        </p:tgtEl>
                                      </p:cBhvr>
                                    </p:animEffect>
                                    <p:set>
                                      <p:cBhvr>
                                        <p:cTn dur="1" fill="hold">
                                          <p:stCondLst>
                                            <p:cond delay="500"/>
                                          </p:stCondLst>
                                        </p:cTn>
                                        <p:tgtEl>
                                          <p:spTgt spid="433"/>
                                        </p:tgtEl>
                                        <p:attrNameLst>
                                          <p:attrName>style.visibility</p:attrName>
                                        </p:attrNameLst>
                                      </p:cBhvr>
                                      <p:to>
                                        <p:strVal val="hidden"/>
                                      </p:to>
                                    </p:set>
                                  </p:childTnLst>
                                </p:cTn>
                              </p:par>
                            </p:childTnLst>
                          </p:cTn>
                        </p:par>
                        <p:par>
                          <p:cTn fill="hold">
                            <p:stCondLst>
                              <p:cond delay="20000"/>
                            </p:stCondLst>
                            <p:childTnLst>
                              <p:par>
                                <p:cTn fill="hold" nodeType="afterEffect" presetClass="entr" presetID="10" presetSubtype="0">
                                  <p:stCondLst>
                                    <p:cond delay="0"/>
                                  </p:stCondLst>
                                  <p:childTnLst>
                                    <p:set>
                                      <p:cBhvr>
                                        <p:cTn dur="1" fill="hold">
                                          <p:stCondLst>
                                            <p:cond delay="0"/>
                                          </p:stCondLst>
                                        </p:cTn>
                                        <p:tgtEl>
                                          <p:spTgt spid="434"/>
                                        </p:tgtEl>
                                        <p:attrNameLst>
                                          <p:attrName>style.visibility</p:attrName>
                                        </p:attrNameLst>
                                      </p:cBhvr>
                                      <p:to>
                                        <p:strVal val="visible"/>
                                      </p:to>
                                    </p:set>
                                    <p:animEffect filter="fade" transition="in">
                                      <p:cBhvr>
                                        <p:cTn dur="2000"/>
                                        <p:tgtEl>
                                          <p:spTgt spid="434"/>
                                        </p:tgtEl>
                                      </p:cBhvr>
                                    </p:animEffect>
                                  </p:childTnLst>
                                </p:cTn>
                              </p:par>
                            </p:childTnLst>
                          </p:cTn>
                        </p:par>
                        <p:par>
                          <p:cTn fill="hold">
                            <p:stCondLst>
                              <p:cond delay="22000"/>
                            </p:stCondLst>
                            <p:childTnLst>
                              <p:par>
                                <p:cTn fill="hold" nodeType="afterEffect" presetClass="exit" presetID="10" presetSubtype="0">
                                  <p:stCondLst>
                                    <p:cond delay="0"/>
                                  </p:stCondLst>
                                  <p:childTnLst>
                                    <p:animEffect filter="fade" transition="out">
                                      <p:cBhvr>
                                        <p:cTn dur="500"/>
                                        <p:tgtEl>
                                          <p:spTgt spid="434"/>
                                        </p:tgtEl>
                                      </p:cBhvr>
                                    </p:animEffect>
                                    <p:set>
                                      <p:cBhvr>
                                        <p:cTn dur="1" fill="hold">
                                          <p:stCondLst>
                                            <p:cond delay="500"/>
                                          </p:stCondLst>
                                        </p:cTn>
                                        <p:tgtEl>
                                          <p:spTgt spid="434"/>
                                        </p:tgtEl>
                                        <p:attrNameLst>
                                          <p:attrName>style.visibility</p:attrName>
                                        </p:attrNameLst>
                                      </p:cBhvr>
                                      <p:to>
                                        <p:strVal val="hidden"/>
                                      </p:to>
                                    </p:set>
                                  </p:childTnLst>
                                </p:cTn>
                              </p:par>
                            </p:childTnLst>
                          </p:cTn>
                        </p:par>
                        <p:par>
                          <p:cTn fill="hold">
                            <p:stCondLst>
                              <p:cond delay="22500"/>
                            </p:stCondLst>
                            <p:childTnLst>
                              <p:par>
                                <p:cTn fill="hold" nodeType="afterEffect" presetClass="entr" presetID="10" presetSubtype="0">
                                  <p:stCondLst>
                                    <p:cond delay="0"/>
                                  </p:stCondLst>
                                  <p:childTnLst>
                                    <p:set>
                                      <p:cBhvr>
                                        <p:cTn dur="1" fill="hold">
                                          <p:stCondLst>
                                            <p:cond delay="0"/>
                                          </p:stCondLst>
                                        </p:cTn>
                                        <p:tgtEl>
                                          <p:spTgt spid="435"/>
                                        </p:tgtEl>
                                        <p:attrNameLst>
                                          <p:attrName>style.visibility</p:attrName>
                                        </p:attrNameLst>
                                      </p:cBhvr>
                                      <p:to>
                                        <p:strVal val="visible"/>
                                      </p:to>
                                    </p:set>
                                    <p:animEffect filter="fade" transition="in">
                                      <p:cBhvr>
                                        <p:cTn dur="2000"/>
                                        <p:tgtEl>
                                          <p:spTgt spid="435"/>
                                        </p:tgtEl>
                                      </p:cBhvr>
                                    </p:animEffect>
                                  </p:childTnLst>
                                </p:cTn>
                              </p:par>
                            </p:childTnLst>
                          </p:cTn>
                        </p:par>
                        <p:par>
                          <p:cTn fill="hold">
                            <p:stCondLst>
                              <p:cond delay="24500"/>
                            </p:stCondLst>
                            <p:childTnLst>
                              <p:par>
                                <p:cTn fill="hold" nodeType="afterEffect" presetClass="exit" presetID="10" presetSubtype="0">
                                  <p:stCondLst>
                                    <p:cond delay="0"/>
                                  </p:stCondLst>
                                  <p:childTnLst>
                                    <p:animEffect filter="fade" transition="out">
                                      <p:cBhvr>
                                        <p:cTn dur="500"/>
                                        <p:tgtEl>
                                          <p:spTgt spid="435"/>
                                        </p:tgtEl>
                                      </p:cBhvr>
                                    </p:animEffect>
                                    <p:set>
                                      <p:cBhvr>
                                        <p:cTn dur="1" fill="hold">
                                          <p:stCondLst>
                                            <p:cond delay="500"/>
                                          </p:stCondLst>
                                        </p:cTn>
                                        <p:tgtEl>
                                          <p:spTgt spid="435"/>
                                        </p:tgtEl>
                                        <p:attrNameLst>
                                          <p:attrName>style.visibility</p:attrName>
                                        </p:attrNameLst>
                                      </p:cBhvr>
                                      <p:to>
                                        <p:strVal val="hidden"/>
                                      </p:to>
                                    </p:set>
                                  </p:childTnLst>
                                </p:cTn>
                              </p:par>
                            </p:childTnLst>
                          </p:cTn>
                        </p:par>
                        <p:par>
                          <p:cTn fill="hold">
                            <p:stCondLst>
                              <p:cond delay="25000"/>
                            </p:stCondLst>
                            <p:childTnLst>
                              <p:par>
                                <p:cTn fill="hold" nodeType="afterEffect" presetClass="entr" presetID="10" presetSubtype="0">
                                  <p:stCondLst>
                                    <p:cond delay="0"/>
                                  </p:stCondLst>
                                  <p:childTnLst>
                                    <p:set>
                                      <p:cBhvr>
                                        <p:cTn dur="1" fill="hold">
                                          <p:stCondLst>
                                            <p:cond delay="0"/>
                                          </p:stCondLst>
                                        </p:cTn>
                                        <p:tgtEl>
                                          <p:spTgt spid="436"/>
                                        </p:tgtEl>
                                        <p:attrNameLst>
                                          <p:attrName>style.visibility</p:attrName>
                                        </p:attrNameLst>
                                      </p:cBhvr>
                                      <p:to>
                                        <p:strVal val="visible"/>
                                      </p:to>
                                    </p:set>
                                    <p:animEffect filter="fade" transition="in">
                                      <p:cBhvr>
                                        <p:cTn dur="2000"/>
                                        <p:tgtEl>
                                          <p:spTgt spid="436"/>
                                        </p:tgtEl>
                                      </p:cBhvr>
                                    </p:animEffect>
                                  </p:childTnLst>
                                </p:cTn>
                              </p:par>
                            </p:childTnLst>
                          </p:cTn>
                        </p:par>
                        <p:par>
                          <p:cTn fill="hold">
                            <p:stCondLst>
                              <p:cond delay="27000"/>
                            </p:stCondLst>
                            <p:childTnLst>
                              <p:par>
                                <p:cTn fill="hold" nodeType="afterEffect" presetClass="exit" presetID="10" presetSubtype="0">
                                  <p:stCondLst>
                                    <p:cond delay="0"/>
                                  </p:stCondLst>
                                  <p:childTnLst>
                                    <p:animEffect filter="fade" transition="out">
                                      <p:cBhvr>
                                        <p:cTn dur="500"/>
                                        <p:tgtEl>
                                          <p:spTgt spid="436"/>
                                        </p:tgtEl>
                                      </p:cBhvr>
                                    </p:animEffect>
                                    <p:set>
                                      <p:cBhvr>
                                        <p:cTn dur="1" fill="hold">
                                          <p:stCondLst>
                                            <p:cond delay="500"/>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4"/>
                                        </p:tgtEl>
                                        <p:attrNameLst>
                                          <p:attrName>style.visibility</p:attrName>
                                        </p:attrNameLst>
                                      </p:cBhvr>
                                      <p:to>
                                        <p:strVal val="visible"/>
                                      </p:to>
                                    </p:set>
                                    <p:animEffect filter="fade" transition="in">
                                      <p:cBhvr>
                                        <p:cTn dur="2000"/>
                                        <p:tgtEl>
                                          <p:spTgt spid="4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22"/>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442" name="Google Shape;442;p22"/>
          <p:cNvPicPr preferRelativeResize="0"/>
          <p:nvPr>
            <p:ph idx="1" type="body"/>
          </p:nvPr>
        </p:nvPicPr>
        <p:blipFill rotWithShape="1">
          <a:blip r:embed="rId3">
            <a:alphaModFix/>
          </a:blip>
          <a:srcRect b="0" l="0" r="0" t="0"/>
          <a:stretch/>
        </p:blipFill>
        <p:spPr>
          <a:xfrm>
            <a:off x="0" y="0"/>
            <a:ext cx="12192000" cy="6858000"/>
          </a:xfrm>
          <a:prstGeom prst="rect">
            <a:avLst/>
          </a:prstGeom>
          <a:noFill/>
          <a:ln>
            <a:noFill/>
          </a:ln>
        </p:spPr>
      </p:pic>
      <p:pic>
        <p:nvPicPr>
          <p:cNvPr id="443" name="Google Shape;443;p22"/>
          <p:cNvPicPr preferRelativeResize="0"/>
          <p:nvPr/>
        </p:nvPicPr>
        <p:blipFill rotWithShape="1">
          <a:blip r:embed="rId4">
            <a:alphaModFix/>
          </a:blip>
          <a:srcRect b="12057" l="0" r="0" t="3561"/>
          <a:stretch/>
        </p:blipFill>
        <p:spPr>
          <a:xfrm>
            <a:off x="3368722" y="3124200"/>
            <a:ext cx="6858000" cy="2857500"/>
          </a:xfrm>
          <a:prstGeom prst="rect">
            <a:avLst/>
          </a:prstGeom>
          <a:noFill/>
          <a:ln>
            <a:noFill/>
          </a:ln>
        </p:spPr>
      </p:pic>
      <p:sp>
        <p:nvSpPr>
          <p:cNvPr id="444" name="Google Shape;444;p22"/>
          <p:cNvSpPr/>
          <p:nvPr/>
        </p:nvSpPr>
        <p:spPr>
          <a:xfrm>
            <a:off x="1784609" y="1664572"/>
            <a:ext cx="9046066" cy="17543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rgbClr val="A2A2E0"/>
                </a:solidFill>
                <a:latin typeface="Times New Roman"/>
                <a:ea typeface="Times New Roman"/>
                <a:cs typeface="Times New Roman"/>
                <a:sym typeface="Times New Roman"/>
              </a:rPr>
              <a:t>CHÚC CÁC EM SỨC KHOẺ</a:t>
            </a:r>
            <a:endParaRPr/>
          </a:p>
          <a:p>
            <a:pPr indent="0" lvl="0" marL="0" marR="0" rtl="0" algn="ctr">
              <a:spcBef>
                <a:spcPts val="0"/>
              </a:spcBef>
              <a:spcAft>
                <a:spcPts val="0"/>
              </a:spcAft>
              <a:buNone/>
            </a:pPr>
            <a:r>
              <a:rPr b="1" lang="en-US" sz="5400">
                <a:solidFill>
                  <a:srgbClr val="A2A2E0"/>
                </a:solidFill>
                <a:latin typeface="Times New Roman"/>
                <a:ea typeface="Times New Roman"/>
                <a:cs typeface="Times New Roman"/>
                <a:sym typeface="Times New Roman"/>
              </a:rPr>
              <a:t>CHĂM NGOAN!</a:t>
            </a:r>
            <a:endParaRPr b="1" sz="5400" cap="none">
              <a:solidFill>
                <a:srgbClr val="A2A2E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3"/>
          <p:cNvPicPr preferRelativeResize="0"/>
          <p:nvPr/>
        </p:nvPicPr>
        <p:blipFill rotWithShape="1">
          <a:blip r:embed="rId3">
            <a:alphaModFix/>
          </a:blip>
          <a:srcRect b="0" l="0" r="0" t="0"/>
          <a:stretch/>
        </p:blipFill>
        <p:spPr>
          <a:xfrm>
            <a:off x="0" y="0"/>
            <a:ext cx="12192000" cy="6870700"/>
          </a:xfrm>
          <a:prstGeom prst="rect">
            <a:avLst/>
          </a:prstGeom>
          <a:noFill/>
          <a:ln>
            <a:noFill/>
          </a:ln>
        </p:spPr>
      </p:pic>
      <p:sp>
        <p:nvSpPr>
          <p:cNvPr id="175" name="Google Shape;175;p3"/>
          <p:cNvSpPr txBox="1"/>
          <p:nvPr/>
        </p:nvSpPr>
        <p:spPr>
          <a:xfrm>
            <a:off x="1143000" y="5644770"/>
            <a:ext cx="10316308" cy="660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91"/>
              <a:buFont typeface="Times New Roman"/>
              <a:buNone/>
            </a:pPr>
            <a:r>
              <a:rPr b="1" i="0" lang="en-US" sz="3691" u="none" cap="none" strike="noStrike">
                <a:solidFill>
                  <a:srgbClr val="FF0000"/>
                </a:solidFill>
                <a:latin typeface="Times New Roman"/>
                <a:ea typeface="Times New Roman"/>
                <a:cs typeface="Times New Roman"/>
                <a:sym typeface="Times New Roman"/>
              </a:rPr>
              <a:t>Muốn tính diện tích hình tam giác ta làm thế nào?</a:t>
            </a:r>
            <a:endParaRPr/>
          </a:p>
        </p:txBody>
      </p:sp>
      <p:sp>
        <p:nvSpPr>
          <p:cNvPr id="176" name="Google Shape;176;p3"/>
          <p:cNvSpPr txBox="1"/>
          <p:nvPr/>
        </p:nvSpPr>
        <p:spPr>
          <a:xfrm>
            <a:off x="3276600" y="1371600"/>
            <a:ext cx="9190892" cy="3804247"/>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446"/>
              <a:buFont typeface="Times New Roman"/>
              <a:buNone/>
            </a:pPr>
            <a:r>
              <a:rPr b="1" i="0" lang="en-US" sz="3446" u="none" cap="none" strike="noStrike">
                <a:solidFill>
                  <a:schemeClr val="dk1"/>
                </a:solidFill>
                <a:latin typeface="Times New Roman"/>
                <a:ea typeface="Times New Roman"/>
                <a:cs typeface="Times New Roman"/>
                <a:sym typeface="Times New Roman"/>
              </a:rPr>
              <a:t>Diện tích hình tam giác ABC là:</a:t>
            </a:r>
            <a:endParaRPr/>
          </a:p>
          <a:p>
            <a:pPr indent="-342900" lvl="0" marL="342900" marR="0" rtl="0" algn="l">
              <a:spcBef>
                <a:spcPts val="1723"/>
              </a:spcBef>
              <a:spcAft>
                <a:spcPts val="0"/>
              </a:spcAft>
              <a:buClr>
                <a:schemeClr val="dk1"/>
              </a:buClr>
              <a:buSzPts val="3446"/>
              <a:buFont typeface="Times New Roman"/>
              <a:buAutoNum type="alphaUcPeriod"/>
            </a:pPr>
            <a:r>
              <a:rPr b="1" i="0" lang="en-US" sz="3446" u="none" cap="none" strike="noStrike">
                <a:solidFill>
                  <a:schemeClr val="dk1"/>
                </a:solidFill>
                <a:latin typeface="Times New Roman"/>
                <a:ea typeface="Times New Roman"/>
                <a:cs typeface="Times New Roman"/>
                <a:sym typeface="Times New Roman"/>
              </a:rPr>
              <a:t>6cm</a:t>
            </a:r>
            <a:r>
              <a:rPr b="1" baseline="30000" i="0" lang="en-US" sz="3446" u="none" cap="none" strike="noStrike">
                <a:solidFill>
                  <a:schemeClr val="dk1"/>
                </a:solidFill>
                <a:latin typeface="Times New Roman"/>
                <a:ea typeface="Times New Roman"/>
                <a:cs typeface="Times New Roman"/>
                <a:sym typeface="Times New Roman"/>
              </a:rPr>
              <a:t>2</a:t>
            </a:r>
            <a:endParaRPr b="1" i="0" sz="3446" u="none" cap="none" strike="noStrike">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b="1" i="0" lang="en-US" sz="3446" u="none" cap="none" strike="noStrike">
                <a:solidFill>
                  <a:schemeClr val="dk1"/>
                </a:solidFill>
                <a:latin typeface="Times New Roman"/>
                <a:ea typeface="Times New Roman"/>
                <a:cs typeface="Times New Roman"/>
                <a:sym typeface="Times New Roman"/>
              </a:rPr>
              <a:t>6,5cm</a:t>
            </a:r>
            <a:r>
              <a:rPr b="1" baseline="30000" i="0" lang="en-US" sz="3446" u="none" cap="none" strike="noStrike">
                <a:solidFill>
                  <a:schemeClr val="dk1"/>
                </a:solidFill>
                <a:latin typeface="Times New Roman"/>
                <a:ea typeface="Times New Roman"/>
                <a:cs typeface="Times New Roman"/>
                <a:sym typeface="Times New Roman"/>
              </a:rPr>
              <a:t>2</a:t>
            </a:r>
            <a:endParaRPr b="1" i="0" sz="3446" u="none" cap="none" strike="noStrike">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b="1" i="0" lang="en-US" sz="3446" u="none" cap="none" strike="noStrike">
                <a:solidFill>
                  <a:schemeClr val="dk1"/>
                </a:solidFill>
                <a:latin typeface="Times New Roman"/>
                <a:ea typeface="Times New Roman"/>
                <a:cs typeface="Times New Roman"/>
                <a:sym typeface="Times New Roman"/>
              </a:rPr>
              <a:t>7cm</a:t>
            </a:r>
            <a:r>
              <a:rPr b="1" baseline="30000" i="0" lang="en-US" sz="3446" u="none" cap="none" strike="noStrike">
                <a:solidFill>
                  <a:schemeClr val="dk1"/>
                </a:solidFill>
                <a:latin typeface="Times New Roman"/>
                <a:ea typeface="Times New Roman"/>
                <a:cs typeface="Times New Roman"/>
                <a:sym typeface="Times New Roman"/>
              </a:rPr>
              <a:t>2</a:t>
            </a:r>
            <a:endParaRPr b="1" i="0" sz="3446" u="none" cap="none" strike="noStrike">
              <a:solidFill>
                <a:schemeClr val="dk1"/>
              </a:solidFill>
              <a:latin typeface="Times New Roman"/>
              <a:ea typeface="Times New Roman"/>
              <a:cs typeface="Times New Roman"/>
              <a:sym typeface="Times New Roman"/>
            </a:endParaRPr>
          </a:p>
          <a:p>
            <a:pPr indent="-342900" lvl="0" marL="342900" marR="0" rtl="0" algn="l">
              <a:spcBef>
                <a:spcPts val="1723"/>
              </a:spcBef>
              <a:spcAft>
                <a:spcPts val="0"/>
              </a:spcAft>
              <a:buClr>
                <a:schemeClr val="dk1"/>
              </a:buClr>
              <a:buSzPts val="3446"/>
              <a:buFont typeface="Times New Roman"/>
              <a:buAutoNum type="alphaUcPeriod"/>
            </a:pPr>
            <a:r>
              <a:rPr b="1" i="0" lang="en-US" sz="3446" u="none" cap="none" strike="noStrike">
                <a:solidFill>
                  <a:schemeClr val="dk1"/>
                </a:solidFill>
                <a:latin typeface="Times New Roman"/>
                <a:ea typeface="Times New Roman"/>
                <a:cs typeface="Times New Roman"/>
                <a:sym typeface="Times New Roman"/>
              </a:rPr>
              <a:t>7,5cm</a:t>
            </a:r>
            <a:r>
              <a:rPr b="1" baseline="30000" i="0" lang="en-US" sz="3446" u="none" cap="none" strike="noStrike">
                <a:solidFill>
                  <a:schemeClr val="dk1"/>
                </a:solidFill>
                <a:latin typeface="Times New Roman"/>
                <a:ea typeface="Times New Roman"/>
                <a:cs typeface="Times New Roman"/>
                <a:sym typeface="Times New Roman"/>
              </a:rPr>
              <a:t>2</a:t>
            </a:r>
            <a:endParaRPr b="1" i="0" sz="3446" u="none" cap="none" strike="noStrike">
              <a:solidFill>
                <a:schemeClr val="dk1"/>
              </a:solidFill>
              <a:latin typeface="Times New Roman"/>
              <a:ea typeface="Times New Roman"/>
              <a:cs typeface="Times New Roman"/>
              <a:sym typeface="Times New Roman"/>
            </a:endParaRPr>
          </a:p>
        </p:txBody>
      </p:sp>
      <p:sp>
        <p:nvSpPr>
          <p:cNvPr id="177" name="Google Shape;177;p3"/>
          <p:cNvSpPr/>
          <p:nvPr/>
        </p:nvSpPr>
        <p:spPr>
          <a:xfrm>
            <a:off x="2524370" y="2269737"/>
            <a:ext cx="750277" cy="375138"/>
          </a:xfrm>
          <a:prstGeom prst="rightArrow">
            <a:avLst>
              <a:gd fmla="val 50000" name="adj1"/>
              <a:gd fmla="val 50000" name="adj2"/>
            </a:avLst>
          </a:prstGeom>
          <a:solidFill>
            <a:srgbClr val="FF3300"/>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b="0" i="0" sz="3446" u="none" cap="none" strike="noStrike">
              <a:solidFill>
                <a:schemeClr val="dk1"/>
              </a:solidFill>
              <a:latin typeface="Times New Roman"/>
              <a:ea typeface="Times New Roman"/>
              <a:cs typeface="Times New Roman"/>
              <a:sym typeface="Times New Roman"/>
            </a:endParaRPr>
          </a:p>
        </p:txBody>
      </p:sp>
      <p:sp>
        <p:nvSpPr>
          <p:cNvPr id="178" name="Google Shape;178;p3"/>
          <p:cNvSpPr/>
          <p:nvPr/>
        </p:nvSpPr>
        <p:spPr>
          <a:xfrm>
            <a:off x="7963876" y="2760783"/>
            <a:ext cx="1500554" cy="1875692"/>
          </a:xfrm>
          <a:prstGeom prst="rtTriangle">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b="0" i="0" sz="3446" u="none" cap="none" strike="noStrike">
              <a:solidFill>
                <a:schemeClr val="dk1"/>
              </a:solidFill>
              <a:latin typeface="Times New Roman"/>
              <a:ea typeface="Times New Roman"/>
              <a:cs typeface="Times New Roman"/>
              <a:sym typeface="Times New Roman"/>
            </a:endParaRPr>
          </a:p>
        </p:txBody>
      </p:sp>
      <p:sp>
        <p:nvSpPr>
          <p:cNvPr id="179" name="Google Shape;179;p3"/>
          <p:cNvSpPr txBox="1"/>
          <p:nvPr/>
        </p:nvSpPr>
        <p:spPr>
          <a:xfrm>
            <a:off x="7119815" y="3417276"/>
            <a:ext cx="1125415" cy="546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954"/>
              <a:buFont typeface="Times New Roman"/>
              <a:buNone/>
            </a:pPr>
            <a:r>
              <a:rPr b="0" i="0" lang="en-US" sz="2954" u="none" cap="none" strike="noStrike">
                <a:solidFill>
                  <a:schemeClr val="dk1"/>
                </a:solidFill>
                <a:latin typeface="Times New Roman"/>
                <a:ea typeface="Times New Roman"/>
                <a:cs typeface="Times New Roman"/>
                <a:sym typeface="Times New Roman"/>
              </a:rPr>
              <a:t>4cm</a:t>
            </a:r>
            <a:endParaRPr/>
          </a:p>
        </p:txBody>
      </p:sp>
      <p:sp>
        <p:nvSpPr>
          <p:cNvPr id="180" name="Google Shape;180;p3"/>
          <p:cNvSpPr txBox="1"/>
          <p:nvPr/>
        </p:nvSpPr>
        <p:spPr>
          <a:xfrm>
            <a:off x="8151446" y="4636476"/>
            <a:ext cx="1125415" cy="546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954"/>
              <a:buFont typeface="Times New Roman"/>
              <a:buNone/>
            </a:pPr>
            <a:r>
              <a:rPr b="0" i="0" lang="en-US" sz="2954" u="none" cap="none" strike="noStrike">
                <a:solidFill>
                  <a:schemeClr val="dk1"/>
                </a:solidFill>
                <a:latin typeface="Times New Roman"/>
                <a:ea typeface="Times New Roman"/>
                <a:cs typeface="Times New Roman"/>
                <a:sym typeface="Times New Roman"/>
              </a:rPr>
              <a:t>3cm</a:t>
            </a:r>
            <a:endParaRPr/>
          </a:p>
        </p:txBody>
      </p:sp>
      <p:sp>
        <p:nvSpPr>
          <p:cNvPr id="181" name="Google Shape;181;p3"/>
          <p:cNvSpPr txBox="1"/>
          <p:nvPr/>
        </p:nvSpPr>
        <p:spPr>
          <a:xfrm>
            <a:off x="7309339" y="2291860"/>
            <a:ext cx="1123461" cy="546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954"/>
              <a:buFont typeface="Times New Roman"/>
              <a:buNone/>
            </a:pPr>
            <a:r>
              <a:rPr b="0" i="0" lang="en-US" sz="2954" u="none" cap="none" strike="noStrike">
                <a:solidFill>
                  <a:srgbClr val="0000FF"/>
                </a:solidFill>
                <a:latin typeface="Times New Roman"/>
                <a:ea typeface="Times New Roman"/>
                <a:cs typeface="Times New Roman"/>
                <a:sym typeface="Times New Roman"/>
              </a:rPr>
              <a:t>A</a:t>
            </a:r>
            <a:endParaRPr/>
          </a:p>
        </p:txBody>
      </p:sp>
      <p:sp>
        <p:nvSpPr>
          <p:cNvPr id="182" name="Google Shape;182;p3"/>
          <p:cNvSpPr txBox="1"/>
          <p:nvPr/>
        </p:nvSpPr>
        <p:spPr>
          <a:xfrm>
            <a:off x="7213600" y="4448907"/>
            <a:ext cx="1125415" cy="546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954"/>
              <a:buFont typeface="Times New Roman"/>
              <a:buNone/>
            </a:pPr>
            <a:r>
              <a:rPr b="0" i="0" lang="en-US" sz="2954" u="none" cap="none" strike="noStrike">
                <a:solidFill>
                  <a:srgbClr val="0000FF"/>
                </a:solidFill>
                <a:latin typeface="Times New Roman"/>
                <a:ea typeface="Times New Roman"/>
                <a:cs typeface="Times New Roman"/>
                <a:sym typeface="Times New Roman"/>
              </a:rPr>
              <a:t>C</a:t>
            </a:r>
            <a:endParaRPr/>
          </a:p>
        </p:txBody>
      </p:sp>
      <p:sp>
        <p:nvSpPr>
          <p:cNvPr id="183" name="Google Shape;183;p3"/>
          <p:cNvSpPr txBox="1"/>
          <p:nvPr/>
        </p:nvSpPr>
        <p:spPr>
          <a:xfrm>
            <a:off x="9183077" y="4448907"/>
            <a:ext cx="1125415" cy="546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FF"/>
              </a:buClr>
              <a:buSzPts val="2954"/>
              <a:buFont typeface="Times New Roman"/>
              <a:buNone/>
            </a:pPr>
            <a:r>
              <a:rPr b="0" i="0" lang="en-US" sz="2954" u="none" cap="none" strike="noStrike">
                <a:solidFill>
                  <a:srgbClr val="0000FF"/>
                </a:solidFill>
                <a:latin typeface="Times New Roman"/>
                <a:ea typeface="Times New Roman"/>
                <a:cs typeface="Times New Roman"/>
                <a:sym typeface="Times New Roman"/>
              </a:rPr>
              <a:t>B</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2000"/>
                                        <p:tgtEl>
                                          <p:spTgt spid="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4"/>
          <p:cNvPicPr preferRelativeResize="0"/>
          <p:nvPr/>
        </p:nvPicPr>
        <p:blipFill rotWithShape="1">
          <a:blip r:embed="rId3">
            <a:alphaModFix/>
          </a:blip>
          <a:srcRect b="0" l="0" r="0" t="0"/>
          <a:stretch/>
        </p:blipFill>
        <p:spPr>
          <a:xfrm>
            <a:off x="0" y="0"/>
            <a:ext cx="12192000" cy="6870700"/>
          </a:xfrm>
          <a:prstGeom prst="rect">
            <a:avLst/>
          </a:prstGeom>
          <a:noFill/>
          <a:ln>
            <a:noFill/>
          </a:ln>
        </p:spPr>
      </p:pic>
      <p:sp>
        <p:nvSpPr>
          <p:cNvPr id="189" name="Google Shape;189;p4"/>
          <p:cNvSpPr txBox="1"/>
          <p:nvPr/>
        </p:nvSpPr>
        <p:spPr>
          <a:xfrm>
            <a:off x="685800" y="5673319"/>
            <a:ext cx="10316308" cy="660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0000"/>
              </a:buClr>
              <a:buSzPts val="3691"/>
              <a:buFont typeface="Times New Roman"/>
              <a:buNone/>
            </a:pPr>
            <a:r>
              <a:rPr b="1" i="0" lang="en-US" sz="3691" u="none" cap="none" strike="noStrike">
                <a:solidFill>
                  <a:srgbClr val="FF0000"/>
                </a:solidFill>
                <a:latin typeface="Times New Roman"/>
                <a:ea typeface="Times New Roman"/>
                <a:cs typeface="Times New Roman"/>
                <a:sym typeface="Times New Roman"/>
              </a:rPr>
              <a:t>Muốn tính diện tích hình chữ nhật ta làm thế nào?</a:t>
            </a:r>
            <a:endParaRPr/>
          </a:p>
        </p:txBody>
      </p:sp>
      <p:sp>
        <p:nvSpPr>
          <p:cNvPr id="190" name="Google Shape;190;p4"/>
          <p:cNvSpPr txBox="1"/>
          <p:nvPr/>
        </p:nvSpPr>
        <p:spPr>
          <a:xfrm>
            <a:off x="3037979" y="1066800"/>
            <a:ext cx="9190892" cy="406964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3691"/>
              <a:buFont typeface="Times New Roman"/>
              <a:buNone/>
            </a:pPr>
            <a:r>
              <a:rPr b="1" i="0" lang="en-US" sz="3691" u="none" cap="none" strike="noStrike">
                <a:solidFill>
                  <a:schemeClr val="dk1"/>
                </a:solidFill>
                <a:latin typeface="Times New Roman"/>
                <a:ea typeface="Times New Roman"/>
                <a:cs typeface="Times New Roman"/>
                <a:sym typeface="Times New Roman"/>
              </a:rPr>
              <a:t>Diện tích hình chữ nhật là:</a:t>
            </a:r>
            <a:endParaRPr/>
          </a:p>
          <a:p>
            <a:pPr indent="-342900" lvl="0" marL="342900" marR="0" rtl="0" algn="l">
              <a:spcBef>
                <a:spcPts val="1846"/>
              </a:spcBef>
              <a:spcAft>
                <a:spcPts val="0"/>
              </a:spcAft>
              <a:buClr>
                <a:schemeClr val="dk1"/>
              </a:buClr>
              <a:buSzPts val="3691"/>
              <a:buFont typeface="Times New Roman"/>
              <a:buAutoNum type="alphaUcPeriod"/>
            </a:pPr>
            <a:r>
              <a:rPr b="1" i="0" lang="en-US" sz="3691" u="none" cap="none" strike="noStrike">
                <a:solidFill>
                  <a:schemeClr val="dk1"/>
                </a:solidFill>
                <a:latin typeface="Times New Roman"/>
                <a:ea typeface="Times New Roman"/>
                <a:cs typeface="Times New Roman"/>
                <a:sym typeface="Times New Roman"/>
              </a:rPr>
              <a:t>130cm</a:t>
            </a:r>
            <a:r>
              <a:rPr b="1" baseline="30000" i="0" lang="en-US" sz="3691" u="none" cap="none" strike="noStrike">
                <a:solidFill>
                  <a:schemeClr val="dk1"/>
                </a:solidFill>
                <a:latin typeface="Times New Roman"/>
                <a:ea typeface="Times New Roman"/>
                <a:cs typeface="Times New Roman"/>
                <a:sym typeface="Times New Roman"/>
              </a:rPr>
              <a:t>2</a:t>
            </a:r>
            <a:endParaRPr b="1" i="0" sz="3691" u="none" cap="none" strike="noStrike">
              <a:solidFill>
                <a:schemeClr val="dk1"/>
              </a:solidFill>
              <a:latin typeface="Times New Roman"/>
              <a:ea typeface="Times New Roman"/>
              <a:cs typeface="Times New Roman"/>
              <a:sym typeface="Times New Roman"/>
            </a:endParaRPr>
          </a:p>
          <a:p>
            <a:pPr indent="-342900" lvl="0" marL="342900" marR="0" rtl="0" algn="l">
              <a:spcBef>
                <a:spcPts val="1846"/>
              </a:spcBef>
              <a:spcAft>
                <a:spcPts val="0"/>
              </a:spcAft>
              <a:buClr>
                <a:schemeClr val="dk1"/>
              </a:buClr>
              <a:buSzPts val="3691"/>
              <a:buFont typeface="Times New Roman"/>
              <a:buAutoNum type="alphaUcPeriod"/>
            </a:pPr>
            <a:r>
              <a:rPr b="1" i="0" lang="en-US" sz="3691" u="none" cap="none" strike="noStrike">
                <a:solidFill>
                  <a:schemeClr val="dk1"/>
                </a:solidFill>
                <a:latin typeface="Times New Roman"/>
                <a:ea typeface="Times New Roman"/>
                <a:cs typeface="Times New Roman"/>
                <a:sym typeface="Times New Roman"/>
              </a:rPr>
              <a:t>135cm</a:t>
            </a:r>
            <a:r>
              <a:rPr b="1" baseline="30000" i="0" lang="en-US" sz="3691" u="none" cap="none" strike="noStrike">
                <a:solidFill>
                  <a:schemeClr val="dk1"/>
                </a:solidFill>
                <a:latin typeface="Times New Roman"/>
                <a:ea typeface="Times New Roman"/>
                <a:cs typeface="Times New Roman"/>
                <a:sym typeface="Times New Roman"/>
              </a:rPr>
              <a:t>2</a:t>
            </a:r>
            <a:endParaRPr b="1" i="0" sz="3691" u="none" cap="none" strike="noStrike">
              <a:solidFill>
                <a:schemeClr val="dk1"/>
              </a:solidFill>
              <a:latin typeface="Times New Roman"/>
              <a:ea typeface="Times New Roman"/>
              <a:cs typeface="Times New Roman"/>
              <a:sym typeface="Times New Roman"/>
            </a:endParaRPr>
          </a:p>
          <a:p>
            <a:pPr indent="-342900" lvl="0" marL="342900" marR="0" rtl="0" algn="l">
              <a:spcBef>
                <a:spcPts val="1846"/>
              </a:spcBef>
              <a:spcAft>
                <a:spcPts val="0"/>
              </a:spcAft>
              <a:buClr>
                <a:schemeClr val="dk1"/>
              </a:buClr>
              <a:buSzPts val="3691"/>
              <a:buFont typeface="Times New Roman"/>
              <a:buAutoNum type="alphaUcPeriod"/>
            </a:pPr>
            <a:r>
              <a:rPr b="1" i="0" lang="en-US" sz="3691" u="none" cap="none" strike="noStrike">
                <a:solidFill>
                  <a:schemeClr val="dk1"/>
                </a:solidFill>
                <a:latin typeface="Times New Roman"/>
                <a:ea typeface="Times New Roman"/>
                <a:cs typeface="Times New Roman"/>
                <a:sym typeface="Times New Roman"/>
              </a:rPr>
              <a:t>140cm</a:t>
            </a:r>
            <a:r>
              <a:rPr b="1" baseline="30000" i="0" lang="en-US" sz="3691" u="none" cap="none" strike="noStrike">
                <a:solidFill>
                  <a:schemeClr val="dk1"/>
                </a:solidFill>
                <a:latin typeface="Times New Roman"/>
                <a:ea typeface="Times New Roman"/>
                <a:cs typeface="Times New Roman"/>
                <a:sym typeface="Times New Roman"/>
              </a:rPr>
              <a:t>2</a:t>
            </a:r>
            <a:endParaRPr b="1" i="0" sz="3691" u="none" cap="none" strike="noStrike">
              <a:solidFill>
                <a:schemeClr val="dk1"/>
              </a:solidFill>
              <a:latin typeface="Times New Roman"/>
              <a:ea typeface="Times New Roman"/>
              <a:cs typeface="Times New Roman"/>
              <a:sym typeface="Times New Roman"/>
            </a:endParaRPr>
          </a:p>
          <a:p>
            <a:pPr indent="-342900" lvl="0" marL="342900" marR="0" rtl="0" algn="l">
              <a:spcBef>
                <a:spcPts val="1846"/>
              </a:spcBef>
              <a:spcAft>
                <a:spcPts val="0"/>
              </a:spcAft>
              <a:buClr>
                <a:schemeClr val="dk1"/>
              </a:buClr>
              <a:buSzPts val="3691"/>
              <a:buFont typeface="Times New Roman"/>
              <a:buAutoNum type="alphaUcPeriod"/>
            </a:pPr>
            <a:r>
              <a:rPr b="1" i="0" lang="en-US" sz="3691" u="none" cap="none" strike="noStrike">
                <a:solidFill>
                  <a:schemeClr val="dk1"/>
                </a:solidFill>
                <a:latin typeface="Times New Roman"/>
                <a:ea typeface="Times New Roman"/>
                <a:cs typeface="Times New Roman"/>
                <a:sym typeface="Times New Roman"/>
              </a:rPr>
              <a:t>145cm</a:t>
            </a:r>
            <a:r>
              <a:rPr b="1" baseline="30000" i="0" lang="en-US" sz="3691" u="none" cap="none" strike="noStrike">
                <a:solidFill>
                  <a:schemeClr val="dk1"/>
                </a:solidFill>
                <a:latin typeface="Times New Roman"/>
                <a:ea typeface="Times New Roman"/>
                <a:cs typeface="Times New Roman"/>
                <a:sym typeface="Times New Roman"/>
              </a:rPr>
              <a:t>2</a:t>
            </a:r>
            <a:endParaRPr b="1" i="0" sz="3691" u="none" cap="none" strike="noStrike">
              <a:solidFill>
                <a:schemeClr val="dk1"/>
              </a:solidFill>
              <a:latin typeface="Times New Roman"/>
              <a:ea typeface="Times New Roman"/>
              <a:cs typeface="Times New Roman"/>
              <a:sym typeface="Times New Roman"/>
            </a:endParaRPr>
          </a:p>
        </p:txBody>
      </p:sp>
      <p:sp>
        <p:nvSpPr>
          <p:cNvPr id="191" name="Google Shape;191;p4"/>
          <p:cNvSpPr/>
          <p:nvPr/>
        </p:nvSpPr>
        <p:spPr>
          <a:xfrm>
            <a:off x="2250831" y="2914051"/>
            <a:ext cx="750277" cy="375138"/>
          </a:xfrm>
          <a:prstGeom prst="rightArrow">
            <a:avLst>
              <a:gd fmla="val 50000" name="adj1"/>
              <a:gd fmla="val 50000" name="adj2"/>
            </a:avLst>
          </a:prstGeom>
          <a:solidFill>
            <a:srgbClr val="FF3300"/>
          </a:solidFill>
          <a:ln cap="flat" cmpd="sng" w="9525">
            <a:solidFill>
              <a:srgbClr val="FF3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b="0" i="0" sz="3446" u="none" cap="none" strike="noStrike">
              <a:solidFill>
                <a:schemeClr val="dk1"/>
              </a:solidFill>
              <a:latin typeface="Times New Roman"/>
              <a:ea typeface="Times New Roman"/>
              <a:cs typeface="Times New Roman"/>
              <a:sym typeface="Times New Roman"/>
            </a:endParaRPr>
          </a:p>
        </p:txBody>
      </p:sp>
      <p:sp>
        <p:nvSpPr>
          <p:cNvPr id="192" name="Google Shape;192;p4"/>
          <p:cNvSpPr txBox="1"/>
          <p:nvPr/>
        </p:nvSpPr>
        <p:spPr>
          <a:xfrm>
            <a:off x="10140210" y="2831124"/>
            <a:ext cx="1125415" cy="546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2954"/>
              <a:buFont typeface="Times New Roman"/>
              <a:buNone/>
            </a:pPr>
            <a:r>
              <a:rPr b="0" i="0" lang="en-US" sz="2954" u="none" cap="none" strike="noStrike">
                <a:solidFill>
                  <a:schemeClr val="dk1"/>
                </a:solidFill>
                <a:latin typeface="Times New Roman"/>
                <a:ea typeface="Times New Roman"/>
                <a:cs typeface="Times New Roman"/>
                <a:sym typeface="Times New Roman"/>
              </a:rPr>
              <a:t>10cm</a:t>
            </a:r>
            <a:endParaRPr/>
          </a:p>
        </p:txBody>
      </p:sp>
      <p:sp>
        <p:nvSpPr>
          <p:cNvPr id="193" name="Google Shape;193;p4"/>
          <p:cNvSpPr txBox="1"/>
          <p:nvPr/>
        </p:nvSpPr>
        <p:spPr>
          <a:xfrm>
            <a:off x="8008563" y="4302370"/>
            <a:ext cx="1596293" cy="546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2954"/>
              <a:buFont typeface="Times New Roman"/>
              <a:buNone/>
            </a:pPr>
            <a:r>
              <a:rPr b="0" i="0" lang="en-US" sz="2954" u="none" cap="none" strike="noStrike">
                <a:solidFill>
                  <a:schemeClr val="dk1"/>
                </a:solidFill>
                <a:latin typeface="Times New Roman"/>
                <a:ea typeface="Times New Roman"/>
                <a:cs typeface="Times New Roman"/>
                <a:sym typeface="Times New Roman"/>
              </a:rPr>
              <a:t>13,5cm</a:t>
            </a:r>
            <a:endParaRPr/>
          </a:p>
        </p:txBody>
      </p:sp>
      <p:sp>
        <p:nvSpPr>
          <p:cNvPr id="194" name="Google Shape;194;p4"/>
          <p:cNvSpPr/>
          <p:nvPr/>
        </p:nvSpPr>
        <p:spPr>
          <a:xfrm>
            <a:off x="7608025" y="2192216"/>
            <a:ext cx="2532185" cy="1875692"/>
          </a:xfrm>
          <a:prstGeom prst="rect">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3446"/>
              <a:buFont typeface="Arial"/>
              <a:buNone/>
            </a:pPr>
            <a:r>
              <a:t/>
            </a:r>
            <a:endParaRPr b="0" i="0" sz="3446"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1"/>
                                        </p:tgtEl>
                                        <p:attrNameLst>
                                          <p:attrName>style.visibility</p:attrName>
                                        </p:attrNameLst>
                                      </p:cBhvr>
                                      <p:to>
                                        <p:strVal val="visible"/>
                                      </p:to>
                                    </p:set>
                                    <p:anim calcmode="lin" valueType="num">
                                      <p:cBhvr additive="base">
                                        <p:cTn dur="500"/>
                                        <p:tgtEl>
                                          <p:spTgt spid="19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5"/>
          <p:cNvSpPr txBox="1"/>
          <p:nvPr/>
        </p:nvSpPr>
        <p:spPr>
          <a:xfrm>
            <a:off x="190500" y="914400"/>
            <a:ext cx="11810999" cy="34163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0000"/>
              </a:buClr>
              <a:buSzPts val="3600"/>
              <a:buFont typeface="Times New Roman"/>
              <a:buNone/>
            </a:pPr>
            <a:r>
              <a:rPr b="1" i="0" lang="en-US" sz="3600" u="none" cap="none" strike="noStrike">
                <a:solidFill>
                  <a:srgbClr val="FF0000"/>
                </a:solidFill>
                <a:latin typeface="Times New Roman"/>
                <a:ea typeface="Times New Roman"/>
                <a:cs typeface="Times New Roman"/>
                <a:sym typeface="Times New Roman"/>
              </a:rPr>
              <a:t>Muốn tính chu vi và diện tích hình tròn ta làm thế nào?</a:t>
            </a:r>
            <a:endParaRPr/>
          </a:p>
          <a:p>
            <a:pPr indent="0" lvl="0" marL="0" marR="0" rtl="0" algn="l">
              <a:spcBef>
                <a:spcPts val="180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Chu vi</a:t>
            </a:r>
            <a:r>
              <a:rPr b="1" i="0" lang="en-US" sz="3600" u="none" cap="none" strike="noStrike">
                <a:solidFill>
                  <a:srgbClr val="0000FF"/>
                </a:solidFill>
                <a:latin typeface="Times New Roman"/>
                <a:ea typeface="Times New Roman"/>
                <a:cs typeface="Times New Roman"/>
                <a:sym typeface="Times New Roman"/>
              </a:rPr>
              <a:t>:</a:t>
            </a:r>
            <a:r>
              <a:rPr b="0" i="0" lang="en-US" sz="3600" u="none" cap="none" strike="noStrike">
                <a:solidFill>
                  <a:srgbClr val="0000FF"/>
                </a:solidFill>
                <a:latin typeface="Times New Roman"/>
                <a:ea typeface="Times New Roman"/>
                <a:cs typeface="Times New Roman"/>
                <a:sym typeface="Times New Roman"/>
              </a:rPr>
              <a:t> Muốn tính chu vi hình tròn ta lấy đường kính nhân với số 3,14( hoặc bán kính nhân 2 rồi nhân với số 3,14).</a:t>
            </a:r>
            <a:endParaRPr/>
          </a:p>
          <a:p>
            <a:pPr indent="0" lvl="0" marL="0" marR="0" rtl="0" algn="l">
              <a:spcBef>
                <a:spcPts val="1800"/>
              </a:spcBef>
              <a:spcAft>
                <a:spcPts val="0"/>
              </a:spcAft>
              <a:buClr>
                <a:schemeClr val="dk1"/>
              </a:buClr>
              <a:buSzPts val="3600"/>
              <a:buFont typeface="Times New Roman"/>
              <a:buNone/>
            </a:pPr>
            <a:r>
              <a:rPr b="1" i="0" lang="en-US" sz="3600" u="none" cap="none" strike="noStrike">
                <a:solidFill>
                  <a:schemeClr val="dk1"/>
                </a:solidFill>
                <a:latin typeface="Times New Roman"/>
                <a:ea typeface="Times New Roman"/>
                <a:cs typeface="Times New Roman"/>
                <a:sym typeface="Times New Roman"/>
              </a:rPr>
              <a:t>Diện tích</a:t>
            </a:r>
            <a:r>
              <a:rPr b="1" i="0" lang="en-US" sz="3600" u="none" cap="none" strike="noStrike">
                <a:solidFill>
                  <a:srgbClr val="0000FF"/>
                </a:solidFill>
                <a:latin typeface="Times New Roman"/>
                <a:ea typeface="Times New Roman"/>
                <a:cs typeface="Times New Roman"/>
                <a:sym typeface="Times New Roman"/>
              </a:rPr>
              <a:t>: </a:t>
            </a:r>
            <a:r>
              <a:rPr b="0" i="0" lang="en-US" sz="3600" u="none" cap="none" strike="noStrike">
                <a:solidFill>
                  <a:srgbClr val="0000FF"/>
                </a:solidFill>
                <a:latin typeface="Times New Roman"/>
                <a:ea typeface="Times New Roman"/>
                <a:cs typeface="Times New Roman"/>
                <a:sym typeface="Times New Roman"/>
              </a:rPr>
              <a:t>Muốn tính diện tích hình tròn ta lấy bán kính nhân với bán kính rồi nhân với số 3,14.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t/>
            </a:r>
            <a:endParaRPr/>
          </a:p>
        </p:txBody>
      </p:sp>
      <p:pic>
        <p:nvPicPr>
          <p:cNvPr id="205" name="Google Shape;205;p6"/>
          <p:cNvPicPr preferRelativeResize="0"/>
          <p:nvPr>
            <p:ph idx="1" type="body"/>
          </p:nvPr>
        </p:nvPicPr>
        <p:blipFill rotWithShape="1">
          <a:blip r:embed="rId3">
            <a:alphaModFix/>
          </a:blip>
          <a:srcRect b="0" l="0" r="0" t="0"/>
          <a:stretch/>
        </p:blipFill>
        <p:spPr>
          <a:xfrm>
            <a:off x="0" y="0"/>
            <a:ext cx="12192000" cy="6868160"/>
          </a:xfrm>
          <a:prstGeom prst="rect">
            <a:avLst/>
          </a:prstGeom>
          <a:noFill/>
          <a:ln>
            <a:noFill/>
          </a:ln>
        </p:spPr>
      </p:pic>
      <p:sp>
        <p:nvSpPr>
          <p:cNvPr id="206" name="Google Shape;206;p6"/>
          <p:cNvSpPr/>
          <p:nvPr/>
        </p:nvSpPr>
        <p:spPr>
          <a:xfrm>
            <a:off x="2590800" y="2514600"/>
            <a:ext cx="8382000" cy="1602048"/>
          </a:xfrm>
          <a:prstGeom prst="rect">
            <a:avLst/>
          </a:prstGeom>
        </p:spPr>
        <p:txBody>
          <a:bodyPr>
            <a:prstTxWarp prst="textPlain"/>
          </a:bodyPr>
          <a:lstStyle/>
          <a:p>
            <a:pPr lvl="0" algn="ctr"/>
            <a:r>
              <a:rPr b="0" i="0">
                <a:ln cap="flat" cmpd="sng" w="12700">
                  <a:solidFill>
                    <a:srgbClr val="000099"/>
                  </a:solidFill>
                  <a:prstDash val="solid"/>
                  <a:round/>
                  <a:headEnd len="sm" w="sm" type="none"/>
                  <a:tailEnd len="sm" w="sm" type="none"/>
                </a:ln>
                <a:solidFill>
                  <a:srgbClr val="33CCFF"/>
                </a:solidFill>
                <a:latin typeface="Times New Roman"/>
              </a:rPr>
              <a:t>LUYỆN TẬP CHUNG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2000"/>
                                  </p:stCondLst>
                                  <p:childTnLst>
                                    <p:set>
                                      <p:cBhvr>
                                        <p:cTn dur="1" fill="hold">
                                          <p:stCondLst>
                                            <p:cond delay="0"/>
                                          </p:stCondLst>
                                        </p:cTn>
                                        <p:tgtEl>
                                          <p:spTgt spid="206"/>
                                        </p:tgtEl>
                                        <p:attrNameLst>
                                          <p:attrName>style.visibility</p:attrName>
                                        </p:attrNameLst>
                                      </p:cBhvr>
                                      <p:to>
                                        <p:strVal val="visible"/>
                                      </p:to>
                                    </p:set>
                                    <p:anim calcmode="lin" valueType="num">
                                      <p:cBhvr additive="base">
                                        <p:cTn dur="3000"/>
                                        <p:tgtEl>
                                          <p:spTgt spid="2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pic>
        <p:nvPicPr>
          <p:cNvPr descr="Kết quả hình ảnh cho hinh nen cho powerpoint về bài tập" id="211" name="Google Shape;211;p7"/>
          <p:cNvPicPr preferRelativeResize="0"/>
          <p:nvPr/>
        </p:nvPicPr>
        <p:blipFill rotWithShape="1">
          <a:blip r:embed="rId3">
            <a:alphaModFix/>
          </a:blip>
          <a:srcRect b="0" l="0" r="0" t="0"/>
          <a:stretch/>
        </p:blipFill>
        <p:spPr>
          <a:xfrm>
            <a:off x="0" y="11113"/>
            <a:ext cx="12192000" cy="6826250"/>
          </a:xfrm>
          <a:prstGeom prst="rect">
            <a:avLst/>
          </a:prstGeom>
          <a:noFill/>
          <a:ln>
            <a:noFill/>
          </a:ln>
        </p:spPr>
      </p:pic>
      <p:sp>
        <p:nvSpPr>
          <p:cNvPr id="212" name="Google Shape;212;p7"/>
          <p:cNvSpPr txBox="1"/>
          <p:nvPr/>
        </p:nvSpPr>
        <p:spPr>
          <a:xfrm>
            <a:off x="1828799" y="1643728"/>
            <a:ext cx="9583615" cy="13304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FF"/>
              </a:buClr>
              <a:buSzPts val="3446"/>
              <a:buFont typeface="Times New Roman"/>
              <a:buNone/>
            </a:pPr>
            <a:r>
              <a:rPr b="0" i="0" lang="en-US" sz="3446" u="none" cap="none" strike="noStrike">
                <a:solidFill>
                  <a:srgbClr val="FFFFFF"/>
                </a:solidFill>
                <a:latin typeface="Times New Roman"/>
                <a:ea typeface="Times New Roman"/>
                <a:cs typeface="Times New Roman"/>
                <a:sym typeface="Times New Roman"/>
              </a:rPr>
              <a:t>Cho </a:t>
            </a:r>
            <a:r>
              <a:rPr b="0" i="0" lang="en-US" sz="3600" u="none" cap="none" strike="noStrike">
                <a:solidFill>
                  <a:srgbClr val="FFFFFF"/>
                </a:solidFill>
                <a:latin typeface="Times New Roman"/>
                <a:ea typeface="Times New Roman"/>
                <a:cs typeface="Times New Roman"/>
                <a:sym typeface="Times New Roman"/>
              </a:rPr>
              <a:t>hình</a:t>
            </a:r>
            <a:r>
              <a:rPr b="0" i="0" lang="en-US" sz="3446" u="none" cap="none" strike="noStrike">
                <a:solidFill>
                  <a:srgbClr val="FFFFFF"/>
                </a:solidFill>
                <a:latin typeface="Times New Roman"/>
                <a:ea typeface="Times New Roman"/>
                <a:cs typeface="Times New Roman"/>
                <a:sym typeface="Times New Roman"/>
              </a:rPr>
              <a:t> tam giác có diện tích          và chiều cao   </a:t>
            </a:r>
            <a:endParaRPr/>
          </a:p>
          <a:p>
            <a:pPr indent="0" lvl="0" marL="0" marR="0" rtl="0" algn="l">
              <a:spcBef>
                <a:spcPts val="1200"/>
              </a:spcBef>
              <a:spcAft>
                <a:spcPts val="0"/>
              </a:spcAft>
              <a:buClr>
                <a:srgbClr val="FFFFFF"/>
              </a:buClr>
              <a:buSzPts val="3446"/>
              <a:buFont typeface="Times New Roman"/>
              <a:buNone/>
            </a:pPr>
            <a:r>
              <a:rPr b="0" i="0" lang="en-US" sz="3446" u="none" cap="none" strike="noStrike">
                <a:solidFill>
                  <a:srgbClr val="FFFFFF"/>
                </a:solidFill>
                <a:latin typeface="Times New Roman"/>
                <a:ea typeface="Times New Roman"/>
                <a:cs typeface="Times New Roman"/>
                <a:sym typeface="Times New Roman"/>
              </a:rPr>
              <a:t>Tính độ dài đáy của hình tam giác đó.</a:t>
            </a:r>
            <a:endParaRPr/>
          </a:p>
        </p:txBody>
      </p:sp>
      <p:pic>
        <p:nvPicPr>
          <p:cNvPr id="213" name="Google Shape;213;p7"/>
          <p:cNvPicPr preferRelativeResize="0"/>
          <p:nvPr/>
        </p:nvPicPr>
        <p:blipFill rotWithShape="1">
          <a:blip r:embed="rId4">
            <a:alphaModFix/>
          </a:blip>
          <a:srcRect b="0" l="0" r="0" t="0"/>
          <a:stretch/>
        </p:blipFill>
        <p:spPr>
          <a:xfrm>
            <a:off x="7256583" y="1491291"/>
            <a:ext cx="1031631" cy="1084384"/>
          </a:xfrm>
          <a:prstGeom prst="rect">
            <a:avLst/>
          </a:prstGeom>
          <a:noFill/>
          <a:ln>
            <a:noFill/>
          </a:ln>
        </p:spPr>
      </p:pic>
      <p:pic>
        <p:nvPicPr>
          <p:cNvPr id="214" name="Google Shape;214;p7"/>
          <p:cNvPicPr preferRelativeResize="0"/>
          <p:nvPr/>
        </p:nvPicPr>
        <p:blipFill rotWithShape="1">
          <a:blip r:embed="rId5">
            <a:alphaModFix/>
          </a:blip>
          <a:srcRect b="0" l="0" r="0" t="0"/>
          <a:stretch/>
        </p:blipFill>
        <p:spPr>
          <a:xfrm>
            <a:off x="10562491" y="1491291"/>
            <a:ext cx="849924" cy="1115646"/>
          </a:xfrm>
          <a:prstGeom prst="rect">
            <a:avLst/>
          </a:prstGeom>
          <a:noFill/>
          <a:ln>
            <a:noFill/>
          </a:ln>
        </p:spPr>
      </p:pic>
      <p:sp>
        <p:nvSpPr>
          <p:cNvPr id="215" name="Google Shape;215;p7"/>
          <p:cNvSpPr txBox="1"/>
          <p:nvPr/>
        </p:nvSpPr>
        <p:spPr>
          <a:xfrm>
            <a:off x="1828800" y="820957"/>
            <a:ext cx="2317262" cy="660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FF"/>
              </a:buClr>
              <a:buSzPts val="3691"/>
              <a:buFont typeface="Times New Roman"/>
              <a:buNone/>
            </a:pPr>
            <a:r>
              <a:rPr b="1" i="0" lang="en-US" sz="3691" u="sng" cap="none" strike="noStrike">
                <a:solidFill>
                  <a:srgbClr val="FFFFFF"/>
                </a:solidFill>
                <a:latin typeface="Times New Roman"/>
                <a:ea typeface="Times New Roman"/>
                <a:cs typeface="Times New Roman"/>
                <a:sym typeface="Times New Roman"/>
              </a:rPr>
              <a:t>Bài 1/106:</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Kết quả hình ảnh cho hinh nen cho powerpoint về bài tập" id="220" name="Google Shape;220;p8"/>
          <p:cNvPicPr preferRelativeResize="0"/>
          <p:nvPr/>
        </p:nvPicPr>
        <p:blipFill rotWithShape="1">
          <a:blip r:embed="rId3">
            <a:alphaModFix/>
          </a:blip>
          <a:srcRect b="0" l="0" r="0" t="0"/>
          <a:stretch/>
        </p:blipFill>
        <p:spPr>
          <a:xfrm>
            <a:off x="0" y="53704"/>
            <a:ext cx="12192000" cy="6826250"/>
          </a:xfrm>
          <a:prstGeom prst="rect">
            <a:avLst/>
          </a:prstGeom>
          <a:noFill/>
          <a:ln>
            <a:noFill/>
          </a:ln>
        </p:spPr>
      </p:pic>
      <p:sp>
        <p:nvSpPr>
          <p:cNvPr id="221" name="Google Shape;221;p8"/>
          <p:cNvSpPr txBox="1"/>
          <p:nvPr/>
        </p:nvSpPr>
        <p:spPr>
          <a:xfrm>
            <a:off x="1828800" y="820957"/>
            <a:ext cx="2317262" cy="660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FF"/>
              </a:buClr>
              <a:buSzPts val="3691"/>
              <a:buFont typeface="Times New Roman"/>
              <a:buNone/>
            </a:pPr>
            <a:r>
              <a:rPr b="1" i="0" lang="en-US" sz="3691" u="sng" cap="none" strike="noStrike">
                <a:solidFill>
                  <a:srgbClr val="FFFFFF"/>
                </a:solidFill>
                <a:latin typeface="Times New Roman"/>
                <a:ea typeface="Times New Roman"/>
                <a:cs typeface="Times New Roman"/>
                <a:sym typeface="Times New Roman"/>
              </a:rPr>
              <a:t>Bài 1/106:</a:t>
            </a:r>
            <a:endParaRPr/>
          </a:p>
        </p:txBody>
      </p:sp>
      <p:sp>
        <p:nvSpPr>
          <p:cNvPr id="222" name="Google Shape;222;p8"/>
          <p:cNvSpPr txBox="1"/>
          <p:nvPr/>
        </p:nvSpPr>
        <p:spPr>
          <a:xfrm>
            <a:off x="5745489" y="1186741"/>
            <a:ext cx="18288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FFFFF"/>
                </a:solidFill>
                <a:latin typeface="Times New Roman"/>
                <a:ea typeface="Times New Roman"/>
                <a:cs typeface="Times New Roman"/>
                <a:sym typeface="Times New Roman"/>
              </a:rPr>
              <a:t>Bài giải</a:t>
            </a:r>
            <a:endParaRPr b="1" sz="3600">
              <a:solidFill>
                <a:srgbClr val="FFFFFF"/>
              </a:solidFill>
              <a:latin typeface="Times New Roman"/>
              <a:ea typeface="Times New Roman"/>
              <a:cs typeface="Times New Roman"/>
              <a:sym typeface="Times New Roman"/>
            </a:endParaRPr>
          </a:p>
        </p:txBody>
      </p:sp>
      <p:sp>
        <p:nvSpPr>
          <p:cNvPr id="223" name="Google Shape;223;p8"/>
          <p:cNvSpPr txBox="1"/>
          <p:nvPr/>
        </p:nvSpPr>
        <p:spPr>
          <a:xfrm>
            <a:off x="2159976" y="1833072"/>
            <a:ext cx="8534400" cy="66050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FFFFFF"/>
              </a:buClr>
              <a:buSzPts val="3691"/>
              <a:buFont typeface="Times New Roman"/>
              <a:buNone/>
            </a:pPr>
            <a:r>
              <a:rPr b="0" lang="en-US" sz="3691" u="none">
                <a:solidFill>
                  <a:srgbClr val="FFFFFF"/>
                </a:solidFill>
                <a:latin typeface="Times New Roman"/>
                <a:ea typeface="Times New Roman"/>
                <a:cs typeface="Times New Roman"/>
                <a:sym typeface="Times New Roman"/>
              </a:rPr>
              <a:t>Độ dài cạnh đáy của hình tam giác đó là:</a:t>
            </a:r>
            <a:endParaRPr/>
          </a:p>
        </p:txBody>
      </p:sp>
      <p:sp>
        <p:nvSpPr>
          <p:cNvPr id="224" name="Google Shape;224;p8"/>
          <p:cNvSpPr txBox="1"/>
          <p:nvPr/>
        </p:nvSpPr>
        <p:spPr>
          <a:xfrm>
            <a:off x="6427176" y="4146046"/>
            <a:ext cx="3751385" cy="66050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FFFF"/>
              </a:buClr>
              <a:buSzPts val="3600"/>
              <a:buFont typeface="Times New Roman"/>
              <a:buNone/>
            </a:pPr>
            <a:r>
              <a:rPr b="0" lang="en-US" sz="3600" u="none">
                <a:solidFill>
                  <a:srgbClr val="FFFFFF"/>
                </a:solidFill>
                <a:latin typeface="Times New Roman"/>
                <a:ea typeface="Times New Roman"/>
                <a:cs typeface="Times New Roman"/>
                <a:sym typeface="Times New Roman"/>
              </a:rPr>
              <a:t>Đáp số</a:t>
            </a:r>
            <a:r>
              <a:rPr b="0" lang="en-US" sz="3691" u="none">
                <a:solidFill>
                  <a:srgbClr val="FFFFFF"/>
                </a:solidFill>
                <a:latin typeface="Times New Roman"/>
                <a:ea typeface="Times New Roman"/>
                <a:cs typeface="Times New Roman"/>
                <a:sym typeface="Times New Roman"/>
              </a:rPr>
              <a:t>: </a:t>
            </a:r>
            <a:endParaRPr/>
          </a:p>
        </p:txBody>
      </p:sp>
      <p:pic>
        <p:nvPicPr>
          <p:cNvPr id="225" name="Google Shape;225;p8"/>
          <p:cNvPicPr preferRelativeResize="0"/>
          <p:nvPr/>
        </p:nvPicPr>
        <p:blipFill rotWithShape="1">
          <a:blip r:embed="rId4">
            <a:alphaModFix/>
          </a:blip>
          <a:srcRect b="0" l="0" r="0" t="0"/>
          <a:stretch/>
        </p:blipFill>
        <p:spPr>
          <a:xfrm>
            <a:off x="8055590" y="3923053"/>
            <a:ext cx="1069975" cy="1106487"/>
          </a:xfrm>
          <a:prstGeom prst="rect">
            <a:avLst/>
          </a:prstGeom>
          <a:noFill/>
          <a:ln>
            <a:noFill/>
          </a:ln>
        </p:spPr>
      </p:pic>
      <p:sp>
        <p:nvSpPr>
          <p:cNvPr id="226" name="Google Shape;226;p8"/>
          <p:cNvSpPr txBox="1"/>
          <p:nvPr/>
        </p:nvSpPr>
        <p:spPr>
          <a:xfrm>
            <a:off x="4729200" y="2827741"/>
            <a:ext cx="3861378" cy="1106521"/>
          </a:xfrm>
          <a:prstGeom prst="rect">
            <a:avLst/>
          </a:prstGeom>
          <a:blipFill rotWithShape="1">
            <a:blip r:embed="rId5">
              <a:alphaModFix/>
            </a:blip>
            <a:stretch>
              <a:fillRect b="-551"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2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2000"/>
                                        <p:tgtEl>
                                          <p:spTgt spid="22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2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2" name="Google Shape;232;p9"/>
          <p:cNvSpPr txBox="1"/>
          <p:nvPr/>
        </p:nvSpPr>
        <p:spPr>
          <a:xfrm>
            <a:off x="228600" y="52755"/>
            <a:ext cx="11810999" cy="151278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Muốn tính diện tích hình tam giác ta làm thế nào?</a:t>
            </a:r>
            <a:endParaRPr/>
          </a:p>
          <a:p>
            <a:pPr indent="0" lvl="0" marL="0" marR="0" rtl="0" algn="ctr">
              <a:spcBef>
                <a:spcPts val="1846"/>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Viết công thức tính diện tích hình tam giác?</a:t>
            </a:r>
            <a:endParaRPr/>
          </a:p>
        </p:txBody>
      </p:sp>
      <p:sp>
        <p:nvSpPr>
          <p:cNvPr id="233" name="Google Shape;233;p9"/>
          <p:cNvSpPr txBox="1"/>
          <p:nvPr/>
        </p:nvSpPr>
        <p:spPr>
          <a:xfrm>
            <a:off x="3132991" y="3219575"/>
            <a:ext cx="6002215" cy="321735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chemeClr val="dk1"/>
              </a:buClr>
              <a:buSzPts val="3691"/>
              <a:buFont typeface="Times New Roman"/>
              <a:buNone/>
            </a:pPr>
            <a:r>
              <a:rPr lang="en-US" sz="3691">
                <a:solidFill>
                  <a:schemeClr val="dk1"/>
                </a:solidFill>
                <a:latin typeface="Times New Roman"/>
                <a:ea typeface="Times New Roman"/>
                <a:cs typeface="Times New Roman"/>
                <a:sym typeface="Times New Roman"/>
              </a:rPr>
              <a:t>Trong đó</a:t>
            </a:r>
            <a:endParaRPr sz="3691">
              <a:solidFill>
                <a:schemeClr val="dk1"/>
              </a:solidFill>
              <a:latin typeface="Times New Roman"/>
              <a:ea typeface="Times New Roman"/>
              <a:cs typeface="Times New Roman"/>
              <a:sym typeface="Times New Roman"/>
            </a:endParaRPr>
          </a:p>
          <a:p>
            <a:pPr indent="0" lvl="0" marL="0" marR="0" rtl="0" algn="just">
              <a:spcBef>
                <a:spcPts val="1846"/>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           S</a:t>
            </a:r>
            <a:r>
              <a:rPr lang="en-US" sz="3691">
                <a:solidFill>
                  <a:schemeClr val="dk1"/>
                </a:solidFill>
                <a:latin typeface="Times New Roman"/>
                <a:ea typeface="Times New Roman"/>
                <a:cs typeface="Times New Roman"/>
                <a:sym typeface="Times New Roman"/>
              </a:rPr>
              <a:t> là diệntích; </a:t>
            </a:r>
            <a:endParaRPr/>
          </a:p>
          <a:p>
            <a:pPr indent="0" lvl="0" marL="0" marR="0" rtl="0" algn="just">
              <a:spcBef>
                <a:spcPts val="1846"/>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           a</a:t>
            </a:r>
            <a:r>
              <a:rPr lang="en-US" sz="3691">
                <a:solidFill>
                  <a:schemeClr val="dk1"/>
                </a:solidFill>
                <a:latin typeface="Times New Roman"/>
                <a:ea typeface="Times New Roman"/>
                <a:cs typeface="Times New Roman"/>
                <a:sym typeface="Times New Roman"/>
              </a:rPr>
              <a:t> là độ dài đáy; </a:t>
            </a:r>
            <a:endParaRPr/>
          </a:p>
          <a:p>
            <a:pPr indent="0" lvl="0" marL="0" marR="0" rtl="0" algn="just">
              <a:spcBef>
                <a:spcPts val="1846"/>
              </a:spcBef>
              <a:spcAft>
                <a:spcPts val="0"/>
              </a:spcAft>
              <a:buClr>
                <a:schemeClr val="dk1"/>
              </a:buClr>
              <a:buSzPts val="3691"/>
              <a:buFont typeface="Times New Roman"/>
              <a:buNone/>
            </a:pPr>
            <a:r>
              <a:rPr b="1" lang="en-US" sz="3691">
                <a:solidFill>
                  <a:schemeClr val="dk1"/>
                </a:solidFill>
                <a:latin typeface="Times New Roman"/>
                <a:ea typeface="Times New Roman"/>
                <a:cs typeface="Times New Roman"/>
                <a:sym typeface="Times New Roman"/>
              </a:rPr>
              <a:t>           h</a:t>
            </a:r>
            <a:r>
              <a:rPr lang="en-US" sz="3691">
                <a:solidFill>
                  <a:schemeClr val="dk1"/>
                </a:solidFill>
                <a:latin typeface="Times New Roman"/>
                <a:ea typeface="Times New Roman"/>
                <a:cs typeface="Times New Roman"/>
                <a:sym typeface="Times New Roman"/>
              </a:rPr>
              <a:t> là chiều cao;</a:t>
            </a:r>
            <a:endParaRPr/>
          </a:p>
        </p:txBody>
      </p:sp>
      <p:pic>
        <p:nvPicPr>
          <p:cNvPr id="234" name="Google Shape;234;p9"/>
          <p:cNvPicPr preferRelativeResize="0"/>
          <p:nvPr/>
        </p:nvPicPr>
        <p:blipFill rotWithShape="1">
          <a:blip r:embed="rId4">
            <a:alphaModFix/>
          </a:blip>
          <a:srcRect b="0" l="0" r="0" t="0"/>
          <a:stretch/>
        </p:blipFill>
        <p:spPr>
          <a:xfrm>
            <a:off x="8091852" y="1762369"/>
            <a:ext cx="2086708" cy="1082431"/>
          </a:xfrm>
          <a:prstGeom prst="rect">
            <a:avLst/>
          </a:prstGeom>
          <a:noFill/>
          <a:ln>
            <a:noFill/>
          </a:ln>
        </p:spPr>
      </p:pic>
      <p:pic>
        <p:nvPicPr>
          <p:cNvPr id="235" name="Google Shape;235;p9"/>
          <p:cNvPicPr preferRelativeResize="0"/>
          <p:nvPr/>
        </p:nvPicPr>
        <p:blipFill rotWithShape="1">
          <a:blip r:embed="rId5">
            <a:alphaModFix/>
          </a:blip>
          <a:srcRect b="0" l="0" r="0" t="0"/>
          <a:stretch/>
        </p:blipFill>
        <p:spPr>
          <a:xfrm>
            <a:off x="3522974" y="1939498"/>
            <a:ext cx="3425093" cy="986693"/>
          </a:xfrm>
          <a:prstGeom prst="rect">
            <a:avLst/>
          </a:prstGeom>
          <a:noFill/>
          <a:ln>
            <a:noFill/>
          </a:ln>
        </p:spPr>
      </p:pic>
      <p:pic>
        <p:nvPicPr>
          <p:cNvPr id="236" name="Google Shape;236;p9"/>
          <p:cNvPicPr preferRelativeResize="0"/>
          <p:nvPr/>
        </p:nvPicPr>
        <p:blipFill rotWithShape="1">
          <a:blip r:embed="rId6">
            <a:alphaModFix/>
          </a:blip>
          <a:srcRect b="0" l="0" r="0" t="0"/>
          <a:stretch/>
        </p:blipFill>
        <p:spPr>
          <a:xfrm>
            <a:off x="8091862" y="4474250"/>
            <a:ext cx="3468687" cy="1031874"/>
          </a:xfrm>
          <a:prstGeom prst="rect">
            <a:avLst/>
          </a:prstGeom>
          <a:noFill/>
          <a:ln>
            <a:noFill/>
          </a:ln>
        </p:spPr>
      </p:pic>
      <p:sp>
        <p:nvSpPr>
          <p:cNvPr id="237" name="Google Shape;237;p9"/>
          <p:cNvSpPr txBox="1"/>
          <p:nvPr/>
        </p:nvSpPr>
        <p:spPr>
          <a:xfrm>
            <a:off x="1219200" y="2303585"/>
            <a:ext cx="1312985" cy="6226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3446"/>
              <a:buFont typeface="Arial"/>
              <a:buNone/>
            </a:pPr>
            <a:r>
              <a:t/>
            </a:r>
            <a:endParaRPr sz="3446">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2">
                                            <p:txEl>
                                              <p:pRg end="1" st="1"/>
                                            </p:txEl>
                                          </p:spTgt>
                                        </p:tgtEl>
                                        <p:attrNameLst>
                                          <p:attrName>style.visibility</p:attrName>
                                        </p:attrNameLst>
                                      </p:cBhvr>
                                      <p:to>
                                        <p:strVal val="visible"/>
                                      </p:to>
                                    </p:set>
                                    <p:animEffect filter="fade" transition="in">
                                      <p:cBhvr>
                                        <p:cTn dur="500"/>
                                        <p:tgtEl>
                                          <p:spTgt spid="2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2006-10-02T13:20:44Z</dcterms:created>
  <dc:creator>Nguyen Vawn Hanh</dc:creator>
</cp:coreProperties>
</file>