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7.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2" r:id="rId5"/>
    <p:sldMasterId id="2147483675" r:id="rId6"/>
    <p:sldMasterId id="2147483688" r:id="rId7"/>
    <p:sldMasterId id="2147483690" r:id="rId8"/>
    <p:sldMasterId id="214748369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8" roundtripDataSignature="AMtx7mg09Lp9DZwnXyN7Gt6I76vIKYFA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0.xml"/><Relationship Id="rId22" Type="http://schemas.openxmlformats.org/officeDocument/2006/relationships/slide" Target="slides/slide12.xml"/><Relationship Id="rId21" Type="http://schemas.openxmlformats.org/officeDocument/2006/relationships/slide" Target="slides/slide11.xml"/><Relationship Id="rId24" Type="http://schemas.openxmlformats.org/officeDocument/2006/relationships/slide" Target="slides/slide14.xml"/><Relationship Id="rId23" Type="http://schemas.openxmlformats.org/officeDocument/2006/relationships/slide" Target="slides/slide13.xml"/><Relationship Id="rId1" Type="http://schemas.openxmlformats.org/officeDocument/2006/relationships/theme" Target="theme/theme6.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26" Type="http://schemas.openxmlformats.org/officeDocument/2006/relationships/slide" Target="slides/slide16.xml"/><Relationship Id="rId25" Type="http://schemas.openxmlformats.org/officeDocument/2006/relationships/slide" Target="slides/slide15.xml"/><Relationship Id="rId28" Type="http://customschemas.google.com/relationships/presentationmetadata" Target="metadata"/><Relationship Id="rId27" Type="http://schemas.openxmlformats.org/officeDocument/2006/relationships/slide" Target="slides/slide17.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11" Type="http://schemas.openxmlformats.org/officeDocument/2006/relationships/slide" Target="slides/slide1.xml"/><Relationship Id="rId10" Type="http://schemas.openxmlformats.org/officeDocument/2006/relationships/notesMaster" Target="notesMasters/notesMaster1.xml"/><Relationship Id="rId13" Type="http://schemas.openxmlformats.org/officeDocument/2006/relationships/slide" Target="slides/slide3.xml"/><Relationship Id="rId12" Type="http://schemas.openxmlformats.org/officeDocument/2006/relationships/slide" Target="slides/slide2.xml"/><Relationship Id="rId15" Type="http://schemas.openxmlformats.org/officeDocument/2006/relationships/slide" Target="slides/slide5.xml"/><Relationship Id="rId14" Type="http://schemas.openxmlformats.org/officeDocument/2006/relationships/slide" Target="slides/slide4.xml"/><Relationship Id="rId17" Type="http://schemas.openxmlformats.org/officeDocument/2006/relationships/slide" Target="slides/slide7.xml"/><Relationship Id="rId16" Type="http://schemas.openxmlformats.org/officeDocument/2006/relationships/slide" Target="slides/slide6.xml"/><Relationship Id="rId19" Type="http://schemas.openxmlformats.org/officeDocument/2006/relationships/slide" Target="slides/slide9.xml"/><Relationship Id="rId18"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5" name="Google Shape;34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6" name="Shape 506"/>
        <p:cNvGrpSpPr/>
        <p:nvPr/>
      </p:nvGrpSpPr>
      <p:grpSpPr>
        <a:xfrm>
          <a:off x="0" y="0"/>
          <a:ext cx="0" cy="0"/>
          <a:chOff x="0" y="0"/>
          <a:chExt cx="0" cy="0"/>
        </a:xfrm>
      </p:grpSpPr>
      <p:sp>
        <p:nvSpPr>
          <p:cNvPr id="507" name="Google Shape;507;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8" name="Google Shape;508;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7" name="Shape 527"/>
        <p:cNvGrpSpPr/>
        <p:nvPr/>
      </p:nvGrpSpPr>
      <p:grpSpPr>
        <a:xfrm>
          <a:off x="0" y="0"/>
          <a:ext cx="0" cy="0"/>
          <a:chOff x="0" y="0"/>
          <a:chExt cx="0" cy="0"/>
        </a:xfrm>
      </p:grpSpPr>
      <p:sp>
        <p:nvSpPr>
          <p:cNvPr id="528" name="Google Shape;528;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9" name="Google Shape;52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3" name="Shape 563"/>
        <p:cNvGrpSpPr/>
        <p:nvPr/>
      </p:nvGrpSpPr>
      <p:grpSpPr>
        <a:xfrm>
          <a:off x="0" y="0"/>
          <a:ext cx="0" cy="0"/>
          <a:chOff x="0" y="0"/>
          <a:chExt cx="0" cy="0"/>
        </a:xfrm>
      </p:grpSpPr>
      <p:sp>
        <p:nvSpPr>
          <p:cNvPr id="564" name="Google Shape;564;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5" name="Google Shape;56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4" name="Shape 594"/>
        <p:cNvGrpSpPr/>
        <p:nvPr/>
      </p:nvGrpSpPr>
      <p:grpSpPr>
        <a:xfrm>
          <a:off x="0" y="0"/>
          <a:ext cx="0" cy="0"/>
          <a:chOff x="0" y="0"/>
          <a:chExt cx="0" cy="0"/>
        </a:xfrm>
      </p:grpSpPr>
      <p:sp>
        <p:nvSpPr>
          <p:cNvPr id="595" name="Google Shape;59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6" name="Google Shape;59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3" name="Shape 603"/>
        <p:cNvGrpSpPr/>
        <p:nvPr/>
      </p:nvGrpSpPr>
      <p:grpSpPr>
        <a:xfrm>
          <a:off x="0" y="0"/>
          <a:ext cx="0" cy="0"/>
          <a:chOff x="0" y="0"/>
          <a:chExt cx="0" cy="0"/>
        </a:xfrm>
      </p:grpSpPr>
      <p:sp>
        <p:nvSpPr>
          <p:cNvPr id="604" name="Google Shape;604;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5" name="Google Shape;605;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9" name="Shape 609"/>
        <p:cNvGrpSpPr/>
        <p:nvPr/>
      </p:nvGrpSpPr>
      <p:grpSpPr>
        <a:xfrm>
          <a:off x="0" y="0"/>
          <a:ext cx="0" cy="0"/>
          <a:chOff x="0" y="0"/>
          <a:chExt cx="0" cy="0"/>
        </a:xfrm>
      </p:grpSpPr>
      <p:sp>
        <p:nvSpPr>
          <p:cNvPr id="610" name="Google Shape;610;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3" name="Shape 633"/>
        <p:cNvGrpSpPr/>
        <p:nvPr/>
      </p:nvGrpSpPr>
      <p:grpSpPr>
        <a:xfrm>
          <a:off x="0" y="0"/>
          <a:ext cx="0" cy="0"/>
          <a:chOff x="0" y="0"/>
          <a:chExt cx="0" cy="0"/>
        </a:xfrm>
      </p:grpSpPr>
      <p:sp>
        <p:nvSpPr>
          <p:cNvPr id="634" name="Google Shape;634;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5" name="Google Shape;635;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2" name="Google Shape;662;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1" name="Google Shape;38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2" name="Google Shape;41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7" name="Google Shape;427;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5" name="Shape 455"/>
        <p:cNvGrpSpPr/>
        <p:nvPr/>
      </p:nvGrpSpPr>
      <p:grpSpPr>
        <a:xfrm>
          <a:off x="0" y="0"/>
          <a:ext cx="0" cy="0"/>
          <a:chOff x="0" y="0"/>
          <a:chExt cx="0" cy="0"/>
        </a:xfrm>
      </p:grpSpPr>
      <p:sp>
        <p:nvSpPr>
          <p:cNvPr id="456" name="Google Shape;456;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7" name="Google Shape;45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8" name="Google Shape;498;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19"/>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9"/>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9"/>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0" name="Shape 80"/>
        <p:cNvGrpSpPr/>
        <p:nvPr/>
      </p:nvGrpSpPr>
      <p:grpSpPr>
        <a:xfrm>
          <a:off x="0" y="0"/>
          <a:ext cx="0" cy="0"/>
          <a:chOff x="0" y="0"/>
          <a:chExt cx="0" cy="0"/>
        </a:xfrm>
      </p:grpSpPr>
      <p:sp>
        <p:nvSpPr>
          <p:cNvPr id="81" name="Google Shape;81;p32"/>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2"/>
          <p:cNvSpPr txBox="1"/>
          <p:nvPr>
            <p:ph idx="1" type="body"/>
          </p:nvPr>
        </p:nvSpPr>
        <p:spPr>
          <a:xfrm>
            <a:off x="609599" y="2160983"/>
            <a:ext cx="3090672"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83" name="Google Shape;83;p32"/>
          <p:cNvSpPr txBox="1"/>
          <p:nvPr>
            <p:ph idx="2" type="body"/>
          </p:nvPr>
        </p:nvSpPr>
        <p:spPr>
          <a:xfrm>
            <a:off x="609599" y="2737246"/>
            <a:ext cx="3090672"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84" name="Google Shape;84;p32"/>
          <p:cNvSpPr txBox="1"/>
          <p:nvPr>
            <p:ph idx="3" type="body"/>
          </p:nvPr>
        </p:nvSpPr>
        <p:spPr>
          <a:xfrm>
            <a:off x="3866640" y="2160983"/>
            <a:ext cx="3090672"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85" name="Google Shape;85;p32"/>
          <p:cNvSpPr txBox="1"/>
          <p:nvPr>
            <p:ph idx="4" type="body"/>
          </p:nvPr>
        </p:nvSpPr>
        <p:spPr>
          <a:xfrm>
            <a:off x="3866640" y="2737246"/>
            <a:ext cx="3090672"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86" name="Google Shape;86;p32"/>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32"/>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32"/>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9" name="Shape 89"/>
        <p:cNvGrpSpPr/>
        <p:nvPr/>
      </p:nvGrpSpPr>
      <p:grpSpPr>
        <a:xfrm>
          <a:off x="0" y="0"/>
          <a:ext cx="0" cy="0"/>
          <a:chOff x="0" y="0"/>
          <a:chExt cx="0" cy="0"/>
        </a:xfrm>
      </p:grpSpPr>
      <p:sp>
        <p:nvSpPr>
          <p:cNvPr id="90" name="Google Shape;90;p33"/>
          <p:cNvSpPr txBox="1"/>
          <p:nvPr>
            <p:ph type="title"/>
          </p:nvPr>
        </p:nvSpPr>
        <p:spPr>
          <a:xfrm>
            <a:off x="609600" y="609600"/>
            <a:ext cx="6347714"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33"/>
          <p:cNvSpPr txBox="1"/>
          <p:nvPr>
            <p:ph idx="1" type="body"/>
          </p:nvPr>
        </p:nvSpPr>
        <p:spPr>
          <a:xfrm>
            <a:off x="609600" y="2160589"/>
            <a:ext cx="3088109" cy="3880772"/>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sz="1800"/>
            </a:lvl1pPr>
            <a:lvl2pPr indent="-309880" lvl="1" marL="914400" algn="l">
              <a:spcBef>
                <a:spcPts val="1000"/>
              </a:spcBef>
              <a:spcAft>
                <a:spcPts val="0"/>
              </a:spcAft>
              <a:buSzPts val="1280"/>
              <a:buChar char="►"/>
              <a:defRPr sz="1600"/>
            </a:lvl2pPr>
            <a:lvl3pPr indent="-299719" lvl="2" marL="1371600" algn="l">
              <a:spcBef>
                <a:spcPts val="1000"/>
              </a:spcBef>
              <a:spcAft>
                <a:spcPts val="0"/>
              </a:spcAft>
              <a:buSzPts val="1120"/>
              <a:buChar char="►"/>
              <a:defRPr sz="1400"/>
            </a:lvl3pPr>
            <a:lvl4pPr indent="-289560" lvl="3" marL="1828800" algn="l">
              <a:spcBef>
                <a:spcPts val="1000"/>
              </a:spcBef>
              <a:spcAft>
                <a:spcPts val="0"/>
              </a:spcAft>
              <a:buSzPts val="960"/>
              <a:buChar char="►"/>
              <a:defRPr sz="1200"/>
            </a:lvl4pPr>
            <a:lvl5pPr indent="-289560" lvl="4" marL="2286000" algn="l">
              <a:spcBef>
                <a:spcPts val="1000"/>
              </a:spcBef>
              <a:spcAft>
                <a:spcPts val="0"/>
              </a:spcAft>
              <a:buSzPts val="960"/>
              <a:buChar char="►"/>
              <a:defRPr sz="1200"/>
            </a:lvl5pPr>
            <a:lvl6pPr indent="-289560" lvl="5" marL="2743200" algn="l">
              <a:spcBef>
                <a:spcPts val="1000"/>
              </a:spcBef>
              <a:spcAft>
                <a:spcPts val="0"/>
              </a:spcAft>
              <a:buSzPts val="960"/>
              <a:buChar char="►"/>
              <a:defRPr sz="1200"/>
            </a:lvl6pPr>
            <a:lvl7pPr indent="-289560" lvl="6" marL="3200400" algn="l">
              <a:spcBef>
                <a:spcPts val="1000"/>
              </a:spcBef>
              <a:spcAft>
                <a:spcPts val="0"/>
              </a:spcAft>
              <a:buSzPts val="960"/>
              <a:buChar char="►"/>
              <a:defRPr sz="1200"/>
            </a:lvl7pPr>
            <a:lvl8pPr indent="-289559" lvl="7" marL="3657600" algn="l">
              <a:spcBef>
                <a:spcPts val="1000"/>
              </a:spcBef>
              <a:spcAft>
                <a:spcPts val="0"/>
              </a:spcAft>
              <a:buSzPts val="960"/>
              <a:buChar char="►"/>
              <a:defRPr sz="1200"/>
            </a:lvl8pPr>
            <a:lvl9pPr indent="-289559" lvl="8" marL="4114800" algn="l">
              <a:spcBef>
                <a:spcPts val="1000"/>
              </a:spcBef>
              <a:spcAft>
                <a:spcPts val="0"/>
              </a:spcAft>
              <a:buSzPts val="960"/>
              <a:buChar char="►"/>
              <a:defRPr sz="1200"/>
            </a:lvl9pPr>
          </a:lstStyle>
          <a:p/>
        </p:txBody>
      </p:sp>
      <p:sp>
        <p:nvSpPr>
          <p:cNvPr id="92" name="Google Shape;92;p33"/>
          <p:cNvSpPr txBox="1"/>
          <p:nvPr>
            <p:ph idx="2" type="body"/>
          </p:nvPr>
        </p:nvSpPr>
        <p:spPr>
          <a:xfrm>
            <a:off x="3869204" y="2160590"/>
            <a:ext cx="3088110" cy="3880773"/>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sz="1800"/>
            </a:lvl1pPr>
            <a:lvl2pPr indent="-309880" lvl="1" marL="914400" algn="l">
              <a:spcBef>
                <a:spcPts val="1000"/>
              </a:spcBef>
              <a:spcAft>
                <a:spcPts val="0"/>
              </a:spcAft>
              <a:buSzPts val="1280"/>
              <a:buChar char="►"/>
              <a:defRPr sz="1600"/>
            </a:lvl2pPr>
            <a:lvl3pPr indent="-299719" lvl="2" marL="1371600" algn="l">
              <a:spcBef>
                <a:spcPts val="1000"/>
              </a:spcBef>
              <a:spcAft>
                <a:spcPts val="0"/>
              </a:spcAft>
              <a:buSzPts val="1120"/>
              <a:buChar char="►"/>
              <a:defRPr sz="1400"/>
            </a:lvl3pPr>
            <a:lvl4pPr indent="-289560" lvl="3" marL="1828800" algn="l">
              <a:spcBef>
                <a:spcPts val="1000"/>
              </a:spcBef>
              <a:spcAft>
                <a:spcPts val="0"/>
              </a:spcAft>
              <a:buSzPts val="960"/>
              <a:buChar char="►"/>
              <a:defRPr sz="1200"/>
            </a:lvl4pPr>
            <a:lvl5pPr indent="-289560" lvl="4" marL="2286000" algn="l">
              <a:spcBef>
                <a:spcPts val="1000"/>
              </a:spcBef>
              <a:spcAft>
                <a:spcPts val="0"/>
              </a:spcAft>
              <a:buSzPts val="960"/>
              <a:buChar char="►"/>
              <a:defRPr sz="1200"/>
            </a:lvl5pPr>
            <a:lvl6pPr indent="-289560" lvl="5" marL="2743200" algn="l">
              <a:spcBef>
                <a:spcPts val="1000"/>
              </a:spcBef>
              <a:spcAft>
                <a:spcPts val="0"/>
              </a:spcAft>
              <a:buSzPts val="960"/>
              <a:buChar char="►"/>
              <a:defRPr sz="1200"/>
            </a:lvl6pPr>
            <a:lvl7pPr indent="-289560" lvl="6" marL="3200400" algn="l">
              <a:spcBef>
                <a:spcPts val="1000"/>
              </a:spcBef>
              <a:spcAft>
                <a:spcPts val="0"/>
              </a:spcAft>
              <a:buSzPts val="960"/>
              <a:buChar char="►"/>
              <a:defRPr sz="1200"/>
            </a:lvl7pPr>
            <a:lvl8pPr indent="-289559" lvl="7" marL="3657600" algn="l">
              <a:spcBef>
                <a:spcPts val="1000"/>
              </a:spcBef>
              <a:spcAft>
                <a:spcPts val="0"/>
              </a:spcAft>
              <a:buSzPts val="960"/>
              <a:buChar char="►"/>
              <a:defRPr sz="1200"/>
            </a:lvl8pPr>
            <a:lvl9pPr indent="-289559" lvl="8" marL="4114800" algn="l">
              <a:spcBef>
                <a:spcPts val="1000"/>
              </a:spcBef>
              <a:spcAft>
                <a:spcPts val="0"/>
              </a:spcAft>
              <a:buSzPts val="960"/>
              <a:buChar char="►"/>
              <a:defRPr sz="1200"/>
            </a:lvl9pPr>
          </a:lstStyle>
          <a:p/>
        </p:txBody>
      </p:sp>
      <p:sp>
        <p:nvSpPr>
          <p:cNvPr id="93" name="Google Shape;93;p33"/>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3"/>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33"/>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6" name="Shape 96"/>
        <p:cNvGrpSpPr/>
        <p:nvPr/>
      </p:nvGrpSpPr>
      <p:grpSpPr>
        <a:xfrm>
          <a:off x="0" y="0"/>
          <a:ext cx="0" cy="0"/>
          <a:chOff x="0" y="0"/>
          <a:chExt cx="0" cy="0"/>
        </a:xfrm>
      </p:grpSpPr>
      <p:sp>
        <p:nvSpPr>
          <p:cNvPr id="97" name="Google Shape;97;p34"/>
          <p:cNvSpPr txBox="1"/>
          <p:nvPr>
            <p:ph type="title"/>
          </p:nvPr>
        </p:nvSpPr>
        <p:spPr>
          <a:xfrm>
            <a:off x="609598" y="2700868"/>
            <a:ext cx="6347715" cy="1826581"/>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34"/>
          <p:cNvSpPr txBox="1"/>
          <p:nvPr>
            <p:ph idx="1" type="body"/>
          </p:nvPr>
        </p:nvSpPr>
        <p:spPr>
          <a:xfrm>
            <a:off x="609598" y="4527448"/>
            <a:ext cx="6347715" cy="860400"/>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600"/>
              <a:buNone/>
              <a:defRPr sz="20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99" name="Google Shape;99;p34"/>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34"/>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34"/>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2" name="Shape 102"/>
        <p:cNvGrpSpPr/>
        <p:nvPr/>
      </p:nvGrpSpPr>
      <p:grpSpPr>
        <a:xfrm>
          <a:off x="0" y="0"/>
          <a:ext cx="0" cy="0"/>
          <a:chOff x="0" y="0"/>
          <a:chExt cx="0" cy="0"/>
        </a:xfrm>
      </p:grpSpPr>
      <p:sp>
        <p:nvSpPr>
          <p:cNvPr id="103" name="Google Shape;103;p35"/>
          <p:cNvSpPr txBox="1"/>
          <p:nvPr>
            <p:ph type="title"/>
          </p:nvPr>
        </p:nvSpPr>
        <p:spPr>
          <a:xfrm>
            <a:off x="609600" y="609600"/>
            <a:ext cx="6348412"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35"/>
          <p:cNvSpPr txBox="1"/>
          <p:nvPr>
            <p:ph idx="1" type="body"/>
          </p:nvPr>
        </p:nvSpPr>
        <p:spPr>
          <a:xfrm>
            <a:off x="609600" y="2160587"/>
            <a:ext cx="6348412" cy="3881437"/>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05" name="Google Shape;105;p35"/>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35"/>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5"/>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ype="objOnly">
  <p:cSld name="OBJECT_ONLY">
    <p:spTree>
      <p:nvGrpSpPr>
        <p:cNvPr id="114" name="Shape 114"/>
        <p:cNvGrpSpPr/>
        <p:nvPr/>
      </p:nvGrpSpPr>
      <p:grpSpPr>
        <a:xfrm>
          <a:off x="0" y="0"/>
          <a:ext cx="0" cy="0"/>
          <a:chOff x="0" y="0"/>
          <a:chExt cx="0" cy="0"/>
        </a:xfrm>
      </p:grpSpPr>
      <p:sp>
        <p:nvSpPr>
          <p:cNvPr id="115" name="Google Shape;115;p21"/>
          <p:cNvSpPr txBox="1"/>
          <p:nvPr>
            <p:ph idx="1" type="body"/>
          </p:nvPr>
        </p:nvSpPr>
        <p:spPr>
          <a:xfrm>
            <a:off x="457200" y="274640"/>
            <a:ext cx="8229600" cy="585152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16" name="Google Shape;116;p2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9" name="Shape 119"/>
        <p:cNvGrpSpPr/>
        <p:nvPr/>
      </p:nvGrpSpPr>
      <p:grpSpPr>
        <a:xfrm>
          <a:off x="0" y="0"/>
          <a:ext cx="0" cy="0"/>
          <a:chOff x="0" y="0"/>
          <a:chExt cx="0" cy="0"/>
        </a:xfrm>
      </p:grpSpPr>
      <p:sp>
        <p:nvSpPr>
          <p:cNvPr id="120" name="Google Shape;120;p36"/>
          <p:cNvSpPr txBox="1"/>
          <p:nvPr>
            <p:ph type="title"/>
          </p:nvPr>
        </p:nvSpPr>
        <p:spPr>
          <a:xfrm rot="5400000">
            <a:off x="4732338" y="2171703"/>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1" name="Google Shape;121;p36"/>
          <p:cNvSpPr txBox="1"/>
          <p:nvPr>
            <p:ph idx="1" type="body"/>
          </p:nvPr>
        </p:nvSpPr>
        <p:spPr>
          <a:xfrm rot="5400000">
            <a:off x="541338" y="190502"/>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22" name="Google Shape;122;p3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3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3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5" name="Shape 125"/>
        <p:cNvGrpSpPr/>
        <p:nvPr/>
      </p:nvGrpSpPr>
      <p:grpSpPr>
        <a:xfrm>
          <a:off x="0" y="0"/>
          <a:ext cx="0" cy="0"/>
          <a:chOff x="0" y="0"/>
          <a:chExt cx="0" cy="0"/>
        </a:xfrm>
      </p:grpSpPr>
      <p:sp>
        <p:nvSpPr>
          <p:cNvPr id="126" name="Google Shape;126;p3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7" name="Google Shape;127;p37"/>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28" name="Google Shape;128;p3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3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3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1" name="Shape 131"/>
        <p:cNvGrpSpPr/>
        <p:nvPr/>
      </p:nvGrpSpPr>
      <p:grpSpPr>
        <a:xfrm>
          <a:off x="0" y="0"/>
          <a:ext cx="0" cy="0"/>
          <a:chOff x="0" y="0"/>
          <a:chExt cx="0" cy="0"/>
        </a:xfrm>
      </p:grpSpPr>
      <p:sp>
        <p:nvSpPr>
          <p:cNvPr id="132" name="Google Shape;132;p3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3" name="Google Shape;133;p38"/>
          <p:cNvSpPr/>
          <p:nvPr>
            <p:ph idx="2" type="pic"/>
          </p:nvPr>
        </p:nvSpPr>
        <p:spPr>
          <a:xfrm>
            <a:off x="1792288" y="612775"/>
            <a:ext cx="5486400" cy="4114800"/>
          </a:xfrm>
          <a:prstGeom prst="rect">
            <a:avLst/>
          </a:prstGeom>
          <a:noFill/>
          <a:ln>
            <a:noFill/>
          </a:ln>
        </p:spPr>
      </p:sp>
      <p:sp>
        <p:nvSpPr>
          <p:cNvPr id="134" name="Google Shape;134;p3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135" name="Google Shape;135;p3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3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3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8" name="Shape 138"/>
        <p:cNvGrpSpPr/>
        <p:nvPr/>
      </p:nvGrpSpPr>
      <p:grpSpPr>
        <a:xfrm>
          <a:off x="0" y="0"/>
          <a:ext cx="0" cy="0"/>
          <a:chOff x="0" y="0"/>
          <a:chExt cx="0" cy="0"/>
        </a:xfrm>
      </p:grpSpPr>
      <p:sp>
        <p:nvSpPr>
          <p:cNvPr id="139" name="Google Shape;139;p39"/>
          <p:cNvSpPr txBox="1"/>
          <p:nvPr>
            <p:ph type="title"/>
          </p:nvPr>
        </p:nvSpPr>
        <p:spPr>
          <a:xfrm>
            <a:off x="457201"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0" name="Google Shape;140;p39"/>
          <p:cNvSpPr txBox="1"/>
          <p:nvPr>
            <p:ph idx="1" type="body"/>
          </p:nvPr>
        </p:nvSpPr>
        <p:spPr>
          <a:xfrm>
            <a:off x="3575050" y="273052"/>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141" name="Google Shape;141;p39"/>
          <p:cNvSpPr txBox="1"/>
          <p:nvPr>
            <p:ph idx="2" type="body"/>
          </p:nvPr>
        </p:nvSpPr>
        <p:spPr>
          <a:xfrm>
            <a:off x="457201" y="1435102"/>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142" name="Google Shape;142;p3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3" name="Google Shape;143;p3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4" name="Google Shape;144;p3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45" name="Shape 145"/>
        <p:cNvGrpSpPr/>
        <p:nvPr/>
      </p:nvGrpSpPr>
      <p:grpSpPr>
        <a:xfrm>
          <a:off x="0" y="0"/>
          <a:ext cx="0" cy="0"/>
          <a:chOff x="0" y="0"/>
          <a:chExt cx="0" cy="0"/>
        </a:xfrm>
      </p:grpSpPr>
      <p:sp>
        <p:nvSpPr>
          <p:cNvPr id="146" name="Google Shape;146;p4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7" name="Google Shape;147;p4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8" name="Google Shape;148;p4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0" name="Shape 30"/>
        <p:cNvGrpSpPr/>
        <p:nvPr/>
      </p:nvGrpSpPr>
      <p:grpSpPr>
        <a:xfrm>
          <a:off x="0" y="0"/>
          <a:ext cx="0" cy="0"/>
          <a:chOff x="0" y="0"/>
          <a:chExt cx="0" cy="0"/>
        </a:xfrm>
      </p:grpSpPr>
      <p:sp>
        <p:nvSpPr>
          <p:cNvPr id="31" name="Google Shape;31;p24"/>
          <p:cNvSpPr txBox="1"/>
          <p:nvPr>
            <p:ph type="title"/>
          </p:nvPr>
        </p:nvSpPr>
        <p:spPr>
          <a:xfrm rot="5400000">
            <a:off x="3840993" y="2745920"/>
            <a:ext cx="5251451" cy="97881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4"/>
          <p:cNvSpPr txBox="1"/>
          <p:nvPr>
            <p:ph idx="1" type="body"/>
          </p:nvPr>
        </p:nvSpPr>
        <p:spPr>
          <a:xfrm rot="5400000">
            <a:off x="581386" y="637813"/>
            <a:ext cx="5251451" cy="5195026"/>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33" name="Google Shape;33;p24"/>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24"/>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4"/>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9" name="Shape 149"/>
        <p:cNvGrpSpPr/>
        <p:nvPr/>
      </p:nvGrpSpPr>
      <p:grpSpPr>
        <a:xfrm>
          <a:off x="0" y="0"/>
          <a:ext cx="0" cy="0"/>
          <a:chOff x="0" y="0"/>
          <a:chExt cx="0" cy="0"/>
        </a:xfrm>
      </p:grpSpPr>
      <p:sp>
        <p:nvSpPr>
          <p:cNvPr id="150" name="Google Shape;150;p4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1" name="Google Shape;151;p4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2" name="Google Shape;152;p4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3" name="Google Shape;153;p4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54" name="Shape 154"/>
        <p:cNvGrpSpPr/>
        <p:nvPr/>
      </p:nvGrpSpPr>
      <p:grpSpPr>
        <a:xfrm>
          <a:off x="0" y="0"/>
          <a:ext cx="0" cy="0"/>
          <a:chOff x="0" y="0"/>
          <a:chExt cx="0" cy="0"/>
        </a:xfrm>
      </p:grpSpPr>
      <p:sp>
        <p:nvSpPr>
          <p:cNvPr id="155" name="Google Shape;155;p4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6" name="Google Shape;156;p4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157" name="Google Shape;157;p4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158" name="Google Shape;158;p42"/>
          <p:cNvSpPr txBox="1"/>
          <p:nvPr>
            <p:ph idx="3" type="body"/>
          </p:nvPr>
        </p:nvSpPr>
        <p:spPr>
          <a:xfrm>
            <a:off x="4645026"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159" name="Google Shape;159;p42"/>
          <p:cNvSpPr txBox="1"/>
          <p:nvPr>
            <p:ph idx="4" type="body"/>
          </p:nvPr>
        </p:nvSpPr>
        <p:spPr>
          <a:xfrm>
            <a:off x="4645026"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160" name="Google Shape;160;p4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p4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p4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63" name="Shape 163"/>
        <p:cNvGrpSpPr/>
        <p:nvPr/>
      </p:nvGrpSpPr>
      <p:grpSpPr>
        <a:xfrm>
          <a:off x="0" y="0"/>
          <a:ext cx="0" cy="0"/>
          <a:chOff x="0" y="0"/>
          <a:chExt cx="0" cy="0"/>
        </a:xfrm>
      </p:grpSpPr>
      <p:sp>
        <p:nvSpPr>
          <p:cNvPr id="164" name="Google Shape;164;p4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5" name="Google Shape;165;p43"/>
          <p:cNvSpPr txBox="1"/>
          <p:nvPr>
            <p:ph idx="1" type="body"/>
          </p:nvPr>
        </p:nvSpPr>
        <p:spPr>
          <a:xfrm>
            <a:off x="457200" y="1600202"/>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166" name="Google Shape;166;p43"/>
          <p:cNvSpPr txBox="1"/>
          <p:nvPr>
            <p:ph idx="2" type="body"/>
          </p:nvPr>
        </p:nvSpPr>
        <p:spPr>
          <a:xfrm>
            <a:off x="4648200" y="1600202"/>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167" name="Google Shape;167;p4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8" name="Google Shape;168;p4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9" name="Google Shape;169;p4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0" name="Shape 170"/>
        <p:cNvGrpSpPr/>
        <p:nvPr/>
      </p:nvGrpSpPr>
      <p:grpSpPr>
        <a:xfrm>
          <a:off x="0" y="0"/>
          <a:ext cx="0" cy="0"/>
          <a:chOff x="0" y="0"/>
          <a:chExt cx="0" cy="0"/>
        </a:xfrm>
      </p:grpSpPr>
      <p:sp>
        <p:nvSpPr>
          <p:cNvPr id="171" name="Google Shape;171;p44"/>
          <p:cNvSpPr txBox="1"/>
          <p:nvPr>
            <p:ph type="title"/>
          </p:nvPr>
        </p:nvSpPr>
        <p:spPr>
          <a:xfrm>
            <a:off x="722313" y="4406902"/>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2" name="Google Shape;172;p4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173" name="Google Shape;173;p4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4" name="Google Shape;174;p4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5" name="Google Shape;175;p4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6" name="Shape 176"/>
        <p:cNvGrpSpPr/>
        <p:nvPr/>
      </p:nvGrpSpPr>
      <p:grpSpPr>
        <a:xfrm>
          <a:off x="0" y="0"/>
          <a:ext cx="0" cy="0"/>
          <a:chOff x="0" y="0"/>
          <a:chExt cx="0" cy="0"/>
        </a:xfrm>
      </p:grpSpPr>
      <p:sp>
        <p:nvSpPr>
          <p:cNvPr id="177" name="Google Shape;177;p4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8" name="Google Shape;178;p4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79" name="Google Shape;179;p4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0" name="Google Shape;180;p4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1" name="Google Shape;181;p4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82" name="Shape 182"/>
        <p:cNvGrpSpPr/>
        <p:nvPr/>
      </p:nvGrpSpPr>
      <p:grpSpPr>
        <a:xfrm>
          <a:off x="0" y="0"/>
          <a:ext cx="0" cy="0"/>
          <a:chOff x="0" y="0"/>
          <a:chExt cx="0" cy="0"/>
        </a:xfrm>
      </p:grpSpPr>
      <p:sp>
        <p:nvSpPr>
          <p:cNvPr id="183" name="Google Shape;183;p46"/>
          <p:cNvSpPr txBox="1"/>
          <p:nvPr>
            <p:ph type="ctrTitle"/>
          </p:nvPr>
        </p:nvSpPr>
        <p:spPr>
          <a:xfrm>
            <a:off x="685800" y="2130427"/>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4" name="Google Shape;184;p46"/>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85" name="Google Shape;185;p4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6" name="Google Shape;186;p4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7" name="Google Shape;187;p4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94" name="Shape 194"/>
        <p:cNvGrpSpPr/>
        <p:nvPr/>
      </p:nvGrpSpPr>
      <p:grpSpPr>
        <a:xfrm>
          <a:off x="0" y="0"/>
          <a:ext cx="0" cy="0"/>
          <a:chOff x="0" y="0"/>
          <a:chExt cx="0" cy="0"/>
        </a:xfrm>
      </p:grpSpPr>
      <p:sp>
        <p:nvSpPr>
          <p:cNvPr id="195" name="Google Shape;195;p2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6" name="Google Shape;196;p2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7" name="Google Shape;197;p2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ype="objOnly">
  <p:cSld name="OBJECT_ONLY">
    <p:spTree>
      <p:nvGrpSpPr>
        <p:cNvPr id="198" name="Shape 198"/>
        <p:cNvGrpSpPr/>
        <p:nvPr/>
      </p:nvGrpSpPr>
      <p:grpSpPr>
        <a:xfrm>
          <a:off x="0" y="0"/>
          <a:ext cx="0" cy="0"/>
          <a:chOff x="0" y="0"/>
          <a:chExt cx="0" cy="0"/>
        </a:xfrm>
      </p:grpSpPr>
      <p:sp>
        <p:nvSpPr>
          <p:cNvPr id="199" name="Google Shape;199;p47"/>
          <p:cNvSpPr txBox="1"/>
          <p:nvPr>
            <p:ph idx="1" type="body"/>
          </p:nvPr>
        </p:nvSpPr>
        <p:spPr>
          <a:xfrm>
            <a:off x="457200" y="274638"/>
            <a:ext cx="8229600" cy="585152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0" name="Google Shape;200;p4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1" name="Google Shape;201;p4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2" name="Google Shape;202;p4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03" name="Shape 203"/>
        <p:cNvGrpSpPr/>
        <p:nvPr/>
      </p:nvGrpSpPr>
      <p:grpSpPr>
        <a:xfrm>
          <a:off x="0" y="0"/>
          <a:ext cx="0" cy="0"/>
          <a:chOff x="0" y="0"/>
          <a:chExt cx="0" cy="0"/>
        </a:xfrm>
      </p:grpSpPr>
      <p:sp>
        <p:nvSpPr>
          <p:cNvPr id="204" name="Google Shape;204;p48"/>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05" name="Google Shape;205;p48"/>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6" name="Google Shape;206;p4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7" name="Google Shape;207;p4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8" name="Google Shape;208;p4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09" name="Shape 209"/>
        <p:cNvGrpSpPr/>
        <p:nvPr/>
      </p:nvGrpSpPr>
      <p:grpSpPr>
        <a:xfrm>
          <a:off x="0" y="0"/>
          <a:ext cx="0" cy="0"/>
          <a:chOff x="0" y="0"/>
          <a:chExt cx="0" cy="0"/>
        </a:xfrm>
      </p:grpSpPr>
      <p:sp>
        <p:nvSpPr>
          <p:cNvPr id="210" name="Google Shape;210;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1" name="Google Shape;211;p49"/>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2" name="Google Shape;212;p4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3" name="Google Shape;213;p4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4" name="Google Shape;214;p4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6" name="Shape 36"/>
        <p:cNvGrpSpPr/>
        <p:nvPr/>
      </p:nvGrpSpPr>
      <p:grpSpPr>
        <a:xfrm>
          <a:off x="0" y="0"/>
          <a:ext cx="0" cy="0"/>
          <a:chOff x="0" y="0"/>
          <a:chExt cx="0" cy="0"/>
        </a:xfrm>
      </p:grpSpPr>
      <p:sp>
        <p:nvSpPr>
          <p:cNvPr id="37" name="Google Shape;37;p25"/>
          <p:cNvSpPr txBox="1"/>
          <p:nvPr>
            <p:ph type="title"/>
          </p:nvPr>
        </p:nvSpPr>
        <p:spPr>
          <a:xfrm>
            <a:off x="609600" y="609600"/>
            <a:ext cx="6348412"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5"/>
          <p:cNvSpPr txBox="1"/>
          <p:nvPr>
            <p:ph idx="1" type="body"/>
          </p:nvPr>
        </p:nvSpPr>
        <p:spPr>
          <a:xfrm rot="5400000">
            <a:off x="1843087" y="927099"/>
            <a:ext cx="3881437" cy="6348412"/>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39" name="Google Shape;39;p25"/>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5"/>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5"/>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15" name="Shape 215"/>
        <p:cNvGrpSpPr/>
        <p:nvPr/>
      </p:nvGrpSpPr>
      <p:grpSpPr>
        <a:xfrm>
          <a:off x="0" y="0"/>
          <a:ext cx="0" cy="0"/>
          <a:chOff x="0" y="0"/>
          <a:chExt cx="0" cy="0"/>
        </a:xfrm>
      </p:grpSpPr>
      <p:sp>
        <p:nvSpPr>
          <p:cNvPr id="216" name="Google Shape;216;p50"/>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7" name="Google Shape;217;p50"/>
          <p:cNvSpPr/>
          <p:nvPr>
            <p:ph idx="2" type="pic"/>
          </p:nvPr>
        </p:nvSpPr>
        <p:spPr>
          <a:xfrm>
            <a:off x="3887788" y="987425"/>
            <a:ext cx="4629150" cy="4873625"/>
          </a:xfrm>
          <a:prstGeom prst="rect">
            <a:avLst/>
          </a:prstGeom>
          <a:noFill/>
          <a:ln>
            <a:noFill/>
          </a:ln>
        </p:spPr>
      </p:sp>
      <p:sp>
        <p:nvSpPr>
          <p:cNvPr id="218" name="Google Shape;218;p50"/>
          <p:cNvSpPr txBox="1"/>
          <p:nvPr>
            <p:ph idx="1"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19" name="Google Shape;219;p5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0" name="Google Shape;220;p5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1" name="Google Shape;221;p5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22" name="Shape 222"/>
        <p:cNvGrpSpPr/>
        <p:nvPr/>
      </p:nvGrpSpPr>
      <p:grpSpPr>
        <a:xfrm>
          <a:off x="0" y="0"/>
          <a:ext cx="0" cy="0"/>
          <a:chOff x="0" y="0"/>
          <a:chExt cx="0" cy="0"/>
        </a:xfrm>
      </p:grpSpPr>
      <p:sp>
        <p:nvSpPr>
          <p:cNvPr id="223" name="Google Shape;223;p51"/>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24" name="Google Shape;224;p51"/>
          <p:cNvSpPr txBox="1"/>
          <p:nvPr>
            <p:ph idx="1" type="body"/>
          </p:nvPr>
        </p:nvSpPr>
        <p:spPr>
          <a:xfrm>
            <a:off x="3887788" y="987425"/>
            <a:ext cx="4629150" cy="487362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25" name="Google Shape;225;p51"/>
          <p:cNvSpPr txBox="1"/>
          <p:nvPr>
            <p:ph idx="2"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26" name="Google Shape;226;p5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7" name="Google Shape;227;p5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8" name="Google Shape;228;p5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29" name="Shape 229"/>
        <p:cNvGrpSpPr/>
        <p:nvPr/>
      </p:nvGrpSpPr>
      <p:grpSpPr>
        <a:xfrm>
          <a:off x="0" y="0"/>
          <a:ext cx="0" cy="0"/>
          <a:chOff x="0" y="0"/>
          <a:chExt cx="0" cy="0"/>
        </a:xfrm>
      </p:grpSpPr>
      <p:sp>
        <p:nvSpPr>
          <p:cNvPr id="230" name="Google Shape;230;p5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1" name="Google Shape;231;p5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2" name="Google Shape;232;p5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3" name="Google Shape;233;p5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34" name="Shape 234"/>
        <p:cNvGrpSpPr/>
        <p:nvPr/>
      </p:nvGrpSpPr>
      <p:grpSpPr>
        <a:xfrm>
          <a:off x="0" y="0"/>
          <a:ext cx="0" cy="0"/>
          <a:chOff x="0" y="0"/>
          <a:chExt cx="0" cy="0"/>
        </a:xfrm>
      </p:grpSpPr>
      <p:sp>
        <p:nvSpPr>
          <p:cNvPr id="235" name="Google Shape;235;p53"/>
          <p:cNvSpPr txBox="1"/>
          <p:nvPr>
            <p:ph type="title"/>
          </p:nvPr>
        </p:nvSpPr>
        <p:spPr>
          <a:xfrm>
            <a:off x="630238" y="365125"/>
            <a:ext cx="7886700" cy="132556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6" name="Google Shape;236;p53"/>
          <p:cNvSpPr txBox="1"/>
          <p:nvPr>
            <p:ph idx="1" type="body"/>
          </p:nvPr>
        </p:nvSpPr>
        <p:spPr>
          <a:xfrm>
            <a:off x="630238" y="1681163"/>
            <a:ext cx="3868737"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37" name="Google Shape;237;p53"/>
          <p:cNvSpPr txBox="1"/>
          <p:nvPr>
            <p:ph idx="2" type="body"/>
          </p:nvPr>
        </p:nvSpPr>
        <p:spPr>
          <a:xfrm>
            <a:off x="630238" y="2505075"/>
            <a:ext cx="3868737"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8" name="Google Shape;238;p53"/>
          <p:cNvSpPr txBox="1"/>
          <p:nvPr>
            <p:ph idx="3" type="body"/>
          </p:nvPr>
        </p:nvSpPr>
        <p:spPr>
          <a:xfrm>
            <a:off x="4629150" y="1681163"/>
            <a:ext cx="3887788"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39" name="Google Shape;239;p53"/>
          <p:cNvSpPr txBox="1"/>
          <p:nvPr>
            <p:ph idx="4" type="body"/>
          </p:nvPr>
        </p:nvSpPr>
        <p:spPr>
          <a:xfrm>
            <a:off x="4629150" y="2505075"/>
            <a:ext cx="3887788"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0" name="Google Shape;240;p5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1" name="Google Shape;241;p5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2" name="Google Shape;242;p5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43" name="Shape 243"/>
        <p:cNvGrpSpPr/>
        <p:nvPr/>
      </p:nvGrpSpPr>
      <p:grpSpPr>
        <a:xfrm>
          <a:off x="0" y="0"/>
          <a:ext cx="0" cy="0"/>
          <a:chOff x="0" y="0"/>
          <a:chExt cx="0" cy="0"/>
        </a:xfrm>
      </p:grpSpPr>
      <p:sp>
        <p:nvSpPr>
          <p:cNvPr id="244" name="Google Shape;244;p5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45" name="Google Shape;245;p5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6" name="Google Shape;246;p5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7" name="Google Shape;247;p5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8" name="Google Shape;248;p5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9" name="Google Shape;249;p5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0" name="Shape 250"/>
        <p:cNvGrpSpPr/>
        <p:nvPr/>
      </p:nvGrpSpPr>
      <p:grpSpPr>
        <a:xfrm>
          <a:off x="0" y="0"/>
          <a:ext cx="0" cy="0"/>
          <a:chOff x="0" y="0"/>
          <a:chExt cx="0" cy="0"/>
        </a:xfrm>
      </p:grpSpPr>
      <p:sp>
        <p:nvSpPr>
          <p:cNvPr id="251" name="Google Shape;251;p55"/>
          <p:cNvSpPr txBox="1"/>
          <p:nvPr>
            <p:ph type="title"/>
          </p:nvPr>
        </p:nvSpPr>
        <p:spPr>
          <a:xfrm>
            <a:off x="623888" y="1709738"/>
            <a:ext cx="7886700" cy="2852737"/>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2" name="Google Shape;252;p55"/>
          <p:cNvSpPr txBox="1"/>
          <p:nvPr>
            <p:ph idx="1" type="body"/>
          </p:nvPr>
        </p:nvSpPr>
        <p:spPr>
          <a:xfrm>
            <a:off x="623888" y="4589463"/>
            <a:ext cx="7886700" cy="1500187"/>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sz="2400"/>
            </a:lvl1pPr>
            <a:lvl2pPr indent="-228600" lvl="1" marL="914400" algn="l">
              <a:spcBef>
                <a:spcPts val="400"/>
              </a:spcBef>
              <a:spcAft>
                <a:spcPts val="0"/>
              </a:spcAft>
              <a:buClr>
                <a:schemeClr val="dk1"/>
              </a:buClr>
              <a:buSzPts val="2000"/>
              <a:buFont typeface="Arial"/>
              <a:buNone/>
              <a:defRPr sz="2000"/>
            </a:lvl2pPr>
            <a:lvl3pPr indent="-228600" lvl="2" marL="1371600" algn="l">
              <a:spcBef>
                <a:spcPts val="360"/>
              </a:spcBef>
              <a:spcAft>
                <a:spcPts val="0"/>
              </a:spcAft>
              <a:buClr>
                <a:schemeClr val="dk1"/>
              </a:buClr>
              <a:buSzPts val="1800"/>
              <a:buFont typeface="Arial"/>
              <a:buNone/>
              <a:defRPr sz="1800"/>
            </a:lvl3pPr>
            <a:lvl4pPr indent="-228600" lvl="3" marL="1828800" algn="l">
              <a:spcBef>
                <a:spcPts val="320"/>
              </a:spcBef>
              <a:spcAft>
                <a:spcPts val="0"/>
              </a:spcAft>
              <a:buClr>
                <a:schemeClr val="dk1"/>
              </a:buClr>
              <a:buSzPts val="1600"/>
              <a:buFont typeface="Arial"/>
              <a:buNone/>
              <a:defRPr sz="1600"/>
            </a:lvl4pPr>
            <a:lvl5pPr indent="-228600" lvl="4" marL="2286000" algn="l">
              <a:spcBef>
                <a:spcPts val="320"/>
              </a:spcBef>
              <a:spcAft>
                <a:spcPts val="0"/>
              </a:spcAft>
              <a:buClr>
                <a:schemeClr val="dk1"/>
              </a:buClr>
              <a:buSzPts val="1600"/>
              <a:buFont typeface="Arial"/>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
        <p:nvSpPr>
          <p:cNvPr id="253" name="Google Shape;253;p5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4" name="Google Shape;254;p5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5" name="Google Shape;255;p5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6" name="Shape 256"/>
        <p:cNvGrpSpPr/>
        <p:nvPr/>
      </p:nvGrpSpPr>
      <p:grpSpPr>
        <a:xfrm>
          <a:off x="0" y="0"/>
          <a:ext cx="0" cy="0"/>
          <a:chOff x="0" y="0"/>
          <a:chExt cx="0" cy="0"/>
        </a:xfrm>
      </p:grpSpPr>
      <p:sp>
        <p:nvSpPr>
          <p:cNvPr id="257" name="Google Shape;257;p5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8" name="Google Shape;258;p5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9" name="Google Shape;259;p5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0" name="Google Shape;260;p5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1" name="Google Shape;261;p5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62" name="Shape 262"/>
        <p:cNvGrpSpPr/>
        <p:nvPr/>
      </p:nvGrpSpPr>
      <p:grpSpPr>
        <a:xfrm>
          <a:off x="0" y="0"/>
          <a:ext cx="0" cy="0"/>
          <a:chOff x="0" y="0"/>
          <a:chExt cx="0" cy="0"/>
        </a:xfrm>
      </p:grpSpPr>
      <p:sp>
        <p:nvSpPr>
          <p:cNvPr id="263" name="Google Shape;263;p57"/>
          <p:cNvSpPr txBox="1"/>
          <p:nvPr>
            <p:ph type="ctrTitle"/>
          </p:nvPr>
        </p:nvSpPr>
        <p:spPr>
          <a:xfrm>
            <a:off x="1143000" y="1122363"/>
            <a:ext cx="6858000" cy="23876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64" name="Google Shape;264;p57"/>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Autofit/>
          </a:bodyPr>
          <a:lstStyle>
            <a:lvl1pPr lvl="0" algn="ctr">
              <a:spcBef>
                <a:spcPts val="480"/>
              </a:spcBef>
              <a:spcAft>
                <a:spcPts val="0"/>
              </a:spcAft>
              <a:buClr>
                <a:schemeClr val="dk1"/>
              </a:buClr>
              <a:buSzPts val="2400"/>
              <a:buFont typeface="Arial"/>
              <a:buNone/>
              <a:defRPr sz="2400"/>
            </a:lvl1pPr>
            <a:lvl2pPr lvl="1" algn="ctr">
              <a:spcBef>
                <a:spcPts val="400"/>
              </a:spcBef>
              <a:spcAft>
                <a:spcPts val="0"/>
              </a:spcAft>
              <a:buClr>
                <a:schemeClr val="dk1"/>
              </a:buClr>
              <a:buSzPts val="2000"/>
              <a:buFont typeface="Arial"/>
              <a:buNone/>
              <a:defRPr sz="2000"/>
            </a:lvl2pPr>
            <a:lvl3pPr lvl="2" algn="ctr">
              <a:spcBef>
                <a:spcPts val="360"/>
              </a:spcBef>
              <a:spcAft>
                <a:spcPts val="0"/>
              </a:spcAft>
              <a:buClr>
                <a:schemeClr val="dk1"/>
              </a:buClr>
              <a:buSzPts val="1800"/>
              <a:buFont typeface="Arial"/>
              <a:buNone/>
              <a:defRPr sz="1800"/>
            </a:lvl3pPr>
            <a:lvl4pPr lvl="3" algn="ctr">
              <a:spcBef>
                <a:spcPts val="320"/>
              </a:spcBef>
              <a:spcAft>
                <a:spcPts val="0"/>
              </a:spcAft>
              <a:buClr>
                <a:schemeClr val="dk1"/>
              </a:buClr>
              <a:buSzPts val="1600"/>
              <a:buFont typeface="Arial"/>
              <a:buNone/>
              <a:defRPr sz="1600"/>
            </a:lvl4pPr>
            <a:lvl5pPr lvl="4" algn="ctr">
              <a:spcBef>
                <a:spcPts val="320"/>
              </a:spcBef>
              <a:spcAft>
                <a:spcPts val="0"/>
              </a:spcAft>
              <a:buClr>
                <a:schemeClr val="dk1"/>
              </a:buClr>
              <a:buSzPts val="1600"/>
              <a:buFont typeface="Arial"/>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65" name="Google Shape;265;p5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6" name="Google Shape;266;p5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7" name="Google Shape;267;p5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85" name="Shape 285"/>
        <p:cNvGrpSpPr/>
        <p:nvPr/>
      </p:nvGrpSpPr>
      <p:grpSpPr>
        <a:xfrm>
          <a:off x="0" y="0"/>
          <a:ext cx="0" cy="0"/>
          <a:chOff x="0" y="0"/>
          <a:chExt cx="0" cy="0"/>
        </a:xfrm>
      </p:grpSpPr>
      <p:sp>
        <p:nvSpPr>
          <p:cNvPr id="286" name="Google Shape;286;p59"/>
          <p:cNvSpPr txBox="1"/>
          <p:nvPr>
            <p:ph type="ctrTitle"/>
          </p:nvPr>
        </p:nvSpPr>
        <p:spPr>
          <a:xfrm>
            <a:off x="1130595" y="2404534"/>
            <a:ext cx="5826719" cy="1646302"/>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7" name="Google Shape;287;p59"/>
          <p:cNvSpPr txBox="1"/>
          <p:nvPr>
            <p:ph idx="1" type="subTitle"/>
          </p:nvPr>
        </p:nvSpPr>
        <p:spPr>
          <a:xfrm>
            <a:off x="1130595" y="4050834"/>
            <a:ext cx="5826719" cy="1096899"/>
          </a:xfrm>
          <a:prstGeom prst="rect">
            <a:avLst/>
          </a:prstGeom>
          <a:noFill/>
          <a:ln>
            <a:noFill/>
          </a:ln>
        </p:spPr>
        <p:txBody>
          <a:bodyPr anchorCtr="0" anchor="t" bIns="45700" lIns="91425" spcFirstLastPara="1" rIns="91425" wrap="square" tIns="45700">
            <a:no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p:txBody>
      </p:sp>
      <p:sp>
        <p:nvSpPr>
          <p:cNvPr id="288" name="Google Shape;288;p59"/>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9" name="Google Shape;289;p59"/>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0" name="Google Shape;290;p59"/>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310" name="Shape 310"/>
        <p:cNvGrpSpPr/>
        <p:nvPr/>
      </p:nvGrpSpPr>
      <p:grpSpPr>
        <a:xfrm>
          <a:off x="0" y="0"/>
          <a:ext cx="0" cy="0"/>
          <a:chOff x="0" y="0"/>
          <a:chExt cx="0" cy="0"/>
        </a:xfrm>
      </p:grpSpPr>
      <p:sp>
        <p:nvSpPr>
          <p:cNvPr id="311" name="Google Shape;311;p61"/>
          <p:cNvSpPr txBox="1"/>
          <p:nvPr>
            <p:ph type="title"/>
          </p:nvPr>
        </p:nvSpPr>
        <p:spPr>
          <a:xfrm>
            <a:off x="774885" y="609600"/>
            <a:ext cx="6072182"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2" name="Google Shape;312;p61"/>
          <p:cNvSpPr txBox="1"/>
          <p:nvPr>
            <p:ph idx="1" type="body"/>
          </p:nvPr>
        </p:nvSpPr>
        <p:spPr>
          <a:xfrm>
            <a:off x="1101074" y="3632200"/>
            <a:ext cx="541980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280"/>
              <a:buFont typeface="Trebuchet MS"/>
              <a:buNone/>
              <a:defRPr sz="1600">
                <a:solidFill>
                  <a:srgbClr val="7F7F7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313" name="Google Shape;313;p61"/>
          <p:cNvSpPr txBox="1"/>
          <p:nvPr>
            <p:ph idx="2" type="body"/>
          </p:nvPr>
        </p:nvSpPr>
        <p:spPr>
          <a:xfrm>
            <a:off x="609598" y="4470400"/>
            <a:ext cx="6347715"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314" name="Google Shape;314;p61"/>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5" name="Google Shape;315;p61"/>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6" name="Google Shape;316;p61"/>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42" name="Shape 42"/>
        <p:cNvGrpSpPr/>
        <p:nvPr/>
      </p:nvGrpSpPr>
      <p:grpSpPr>
        <a:xfrm>
          <a:off x="0" y="0"/>
          <a:ext cx="0" cy="0"/>
          <a:chOff x="0" y="0"/>
          <a:chExt cx="0" cy="0"/>
        </a:xfrm>
      </p:grpSpPr>
      <p:sp>
        <p:nvSpPr>
          <p:cNvPr id="43" name="Google Shape;43;p26"/>
          <p:cNvSpPr txBox="1"/>
          <p:nvPr>
            <p:ph type="title"/>
          </p:nvPr>
        </p:nvSpPr>
        <p:spPr>
          <a:xfrm>
            <a:off x="615848" y="609600"/>
            <a:ext cx="6341465"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6"/>
          <p:cNvSpPr txBox="1"/>
          <p:nvPr>
            <p:ph idx="1" type="body"/>
          </p:nvPr>
        </p:nvSpPr>
        <p:spPr>
          <a:xfrm>
            <a:off x="609597" y="4013200"/>
            <a:ext cx="6347716"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chemeClr val="accent1"/>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45" name="Google Shape;45;p26"/>
          <p:cNvSpPr txBox="1"/>
          <p:nvPr>
            <p:ph idx="2" type="body"/>
          </p:nvPr>
        </p:nvSpPr>
        <p:spPr>
          <a:xfrm>
            <a:off x="609598" y="4527448"/>
            <a:ext cx="6347715"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46" name="Google Shape;46;p26"/>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6"/>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6"/>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336" name="Shape 336"/>
        <p:cNvGrpSpPr/>
        <p:nvPr/>
      </p:nvGrpSpPr>
      <p:grpSpPr>
        <a:xfrm>
          <a:off x="0" y="0"/>
          <a:ext cx="0" cy="0"/>
          <a:chOff x="0" y="0"/>
          <a:chExt cx="0" cy="0"/>
        </a:xfrm>
      </p:grpSpPr>
      <p:sp>
        <p:nvSpPr>
          <p:cNvPr id="337" name="Google Shape;337;p63"/>
          <p:cNvSpPr txBox="1"/>
          <p:nvPr>
            <p:ph type="title"/>
          </p:nvPr>
        </p:nvSpPr>
        <p:spPr>
          <a:xfrm>
            <a:off x="774885" y="609600"/>
            <a:ext cx="6072182"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8" name="Google Shape;338;p63"/>
          <p:cNvSpPr txBox="1"/>
          <p:nvPr>
            <p:ph idx="1" type="body"/>
          </p:nvPr>
        </p:nvSpPr>
        <p:spPr>
          <a:xfrm>
            <a:off x="609597" y="4013200"/>
            <a:ext cx="6347716"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rgbClr val="3F3F3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339" name="Google Shape;339;p63"/>
          <p:cNvSpPr txBox="1"/>
          <p:nvPr>
            <p:ph idx="2" type="body"/>
          </p:nvPr>
        </p:nvSpPr>
        <p:spPr>
          <a:xfrm>
            <a:off x="609598" y="4527448"/>
            <a:ext cx="6347715"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340" name="Google Shape;340;p63"/>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1" name="Google Shape;341;p63"/>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2" name="Google Shape;342;p63"/>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49" name="Shape 49"/>
        <p:cNvGrpSpPr/>
        <p:nvPr/>
      </p:nvGrpSpPr>
      <p:grpSpPr>
        <a:xfrm>
          <a:off x="0" y="0"/>
          <a:ext cx="0" cy="0"/>
          <a:chOff x="0" y="0"/>
          <a:chExt cx="0" cy="0"/>
        </a:xfrm>
      </p:grpSpPr>
      <p:sp>
        <p:nvSpPr>
          <p:cNvPr id="50" name="Google Shape;50;p27"/>
          <p:cNvSpPr txBox="1"/>
          <p:nvPr>
            <p:ph type="title"/>
          </p:nvPr>
        </p:nvSpPr>
        <p:spPr>
          <a:xfrm>
            <a:off x="609598" y="1931988"/>
            <a:ext cx="6347715" cy="259546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SzPts val="1400"/>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7"/>
          <p:cNvSpPr txBox="1"/>
          <p:nvPr>
            <p:ph idx="1" type="body"/>
          </p:nvPr>
        </p:nvSpPr>
        <p:spPr>
          <a:xfrm>
            <a:off x="609598" y="4527448"/>
            <a:ext cx="6347715"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52" name="Google Shape;52;p27"/>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7"/>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27"/>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55" name="Shape 55"/>
        <p:cNvGrpSpPr/>
        <p:nvPr/>
      </p:nvGrpSpPr>
      <p:grpSpPr>
        <a:xfrm>
          <a:off x="0" y="0"/>
          <a:ext cx="0" cy="0"/>
          <a:chOff x="0" y="0"/>
          <a:chExt cx="0" cy="0"/>
        </a:xfrm>
      </p:grpSpPr>
      <p:sp>
        <p:nvSpPr>
          <p:cNvPr id="56" name="Google Shape;56;p28"/>
          <p:cNvSpPr txBox="1"/>
          <p:nvPr>
            <p:ph type="title"/>
          </p:nvPr>
        </p:nvSpPr>
        <p:spPr>
          <a:xfrm>
            <a:off x="609600" y="609600"/>
            <a:ext cx="6347714" cy="3403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8"/>
          <p:cNvSpPr txBox="1"/>
          <p:nvPr>
            <p:ph idx="1" type="body"/>
          </p:nvPr>
        </p:nvSpPr>
        <p:spPr>
          <a:xfrm>
            <a:off x="609600" y="4470400"/>
            <a:ext cx="6347714"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58" name="Google Shape;58;p28"/>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8"/>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8"/>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9"/>
          <p:cNvSpPr txBox="1"/>
          <p:nvPr>
            <p:ph type="title"/>
          </p:nvPr>
        </p:nvSpPr>
        <p:spPr>
          <a:xfrm>
            <a:off x="609599" y="4800600"/>
            <a:ext cx="6347714"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SzPts val="1400"/>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9"/>
          <p:cNvSpPr/>
          <p:nvPr>
            <p:ph idx="2" type="pic"/>
          </p:nvPr>
        </p:nvSpPr>
        <p:spPr>
          <a:xfrm>
            <a:off x="609599" y="609600"/>
            <a:ext cx="6347714" cy="3845718"/>
          </a:xfrm>
          <a:prstGeom prst="rect">
            <a:avLst/>
          </a:prstGeom>
          <a:noFill/>
          <a:ln>
            <a:noFill/>
          </a:ln>
        </p:spPr>
      </p:sp>
      <p:sp>
        <p:nvSpPr>
          <p:cNvPr id="64" name="Google Shape;64;p29"/>
          <p:cNvSpPr txBox="1"/>
          <p:nvPr>
            <p:ph idx="1" type="body"/>
          </p:nvPr>
        </p:nvSpPr>
        <p:spPr>
          <a:xfrm>
            <a:off x="609599" y="5367338"/>
            <a:ext cx="6347714" cy="67402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960"/>
              <a:buNone/>
              <a:defRPr sz="1200"/>
            </a:lvl1pPr>
            <a:lvl2pPr indent="-228600" lvl="1" marL="914400" algn="l">
              <a:spcBef>
                <a:spcPts val="1000"/>
              </a:spcBef>
              <a:spcAft>
                <a:spcPts val="0"/>
              </a:spcAft>
              <a:buSzPts val="960"/>
              <a:buNone/>
              <a:defRPr sz="1200"/>
            </a:lvl2pPr>
            <a:lvl3pPr indent="-228600" lvl="2" marL="1371600" algn="l">
              <a:spcBef>
                <a:spcPts val="1000"/>
              </a:spcBef>
              <a:spcAft>
                <a:spcPts val="0"/>
              </a:spcAft>
              <a:buSzPts val="800"/>
              <a:buNone/>
              <a:defRPr sz="1000"/>
            </a:lvl3pPr>
            <a:lvl4pPr indent="-228600" lvl="3" marL="1828800" algn="l">
              <a:spcBef>
                <a:spcPts val="1000"/>
              </a:spcBef>
              <a:spcAft>
                <a:spcPts val="0"/>
              </a:spcAft>
              <a:buSzPts val="720"/>
              <a:buNone/>
              <a:defRPr sz="900"/>
            </a:lvl4pPr>
            <a:lvl5pPr indent="-228600" lvl="4" marL="2286000" algn="l">
              <a:spcBef>
                <a:spcPts val="1000"/>
              </a:spcBef>
              <a:spcAft>
                <a:spcPts val="0"/>
              </a:spcAft>
              <a:buSzPts val="720"/>
              <a:buNone/>
              <a:defRPr sz="900"/>
            </a:lvl5pPr>
            <a:lvl6pPr indent="-228600" lvl="5" marL="2743200" algn="l">
              <a:spcBef>
                <a:spcPts val="1000"/>
              </a:spcBef>
              <a:spcAft>
                <a:spcPts val="0"/>
              </a:spcAft>
              <a:buSzPts val="720"/>
              <a:buNone/>
              <a:defRPr sz="900"/>
            </a:lvl6pPr>
            <a:lvl7pPr indent="-228600" lvl="6" marL="3200400" algn="l">
              <a:spcBef>
                <a:spcPts val="1000"/>
              </a:spcBef>
              <a:spcAft>
                <a:spcPts val="0"/>
              </a:spcAft>
              <a:buSzPts val="720"/>
              <a:buNone/>
              <a:defRPr sz="900"/>
            </a:lvl7pPr>
            <a:lvl8pPr indent="-228600" lvl="7" marL="3657600" algn="l">
              <a:spcBef>
                <a:spcPts val="1000"/>
              </a:spcBef>
              <a:spcAft>
                <a:spcPts val="0"/>
              </a:spcAft>
              <a:buSzPts val="720"/>
              <a:buNone/>
              <a:defRPr sz="900"/>
            </a:lvl8pPr>
            <a:lvl9pPr indent="-228600" lvl="8" marL="4114800" algn="l">
              <a:spcBef>
                <a:spcPts val="1000"/>
              </a:spcBef>
              <a:spcAft>
                <a:spcPts val="0"/>
              </a:spcAft>
              <a:buSzPts val="720"/>
              <a:buNone/>
              <a:defRPr sz="900"/>
            </a:lvl9pPr>
          </a:lstStyle>
          <a:p/>
        </p:txBody>
      </p:sp>
      <p:sp>
        <p:nvSpPr>
          <p:cNvPr id="65" name="Google Shape;65;p29"/>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9"/>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9"/>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8" name="Shape 68"/>
        <p:cNvGrpSpPr/>
        <p:nvPr/>
      </p:nvGrpSpPr>
      <p:grpSpPr>
        <a:xfrm>
          <a:off x="0" y="0"/>
          <a:ext cx="0" cy="0"/>
          <a:chOff x="0" y="0"/>
          <a:chExt cx="0" cy="0"/>
        </a:xfrm>
      </p:grpSpPr>
      <p:sp>
        <p:nvSpPr>
          <p:cNvPr id="69" name="Google Shape;69;p30"/>
          <p:cNvSpPr txBox="1"/>
          <p:nvPr>
            <p:ph type="title"/>
          </p:nvPr>
        </p:nvSpPr>
        <p:spPr>
          <a:xfrm>
            <a:off x="609599" y="1498604"/>
            <a:ext cx="2790182" cy="12784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SzPts val="1400"/>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0"/>
          <p:cNvSpPr txBox="1"/>
          <p:nvPr>
            <p:ph idx="1" type="body"/>
          </p:nvPr>
        </p:nvSpPr>
        <p:spPr>
          <a:xfrm>
            <a:off x="3571275" y="514925"/>
            <a:ext cx="3386037" cy="552643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71" name="Google Shape;71;p30"/>
          <p:cNvSpPr txBox="1"/>
          <p:nvPr>
            <p:ph idx="2" type="body"/>
          </p:nvPr>
        </p:nvSpPr>
        <p:spPr>
          <a:xfrm>
            <a:off x="609599" y="2777069"/>
            <a:ext cx="2790182" cy="2584449"/>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120"/>
              <a:buNone/>
              <a:defRPr sz="1400"/>
            </a:lvl1pPr>
            <a:lvl2pPr indent="-228600" lvl="1" marL="914400" algn="l">
              <a:spcBef>
                <a:spcPts val="1000"/>
              </a:spcBef>
              <a:spcAft>
                <a:spcPts val="0"/>
              </a:spcAft>
              <a:buSzPts val="840"/>
              <a:buNone/>
              <a:defRPr sz="1050"/>
            </a:lvl2pPr>
            <a:lvl3pPr indent="-228600" lvl="2" marL="1371600" algn="l">
              <a:spcBef>
                <a:spcPts val="1000"/>
              </a:spcBef>
              <a:spcAft>
                <a:spcPts val="0"/>
              </a:spcAft>
              <a:buSzPts val="720"/>
              <a:buNone/>
              <a:defRPr sz="900"/>
            </a:lvl3pPr>
            <a:lvl4pPr indent="-228600" lvl="3" marL="1828800" algn="l">
              <a:spcBef>
                <a:spcPts val="1000"/>
              </a:spcBef>
              <a:spcAft>
                <a:spcPts val="0"/>
              </a:spcAft>
              <a:buSzPts val="600"/>
              <a:buNone/>
              <a:defRPr sz="750"/>
            </a:lvl4pPr>
            <a:lvl5pPr indent="-228600" lvl="4" marL="2286000" algn="l">
              <a:spcBef>
                <a:spcPts val="1000"/>
              </a:spcBef>
              <a:spcAft>
                <a:spcPts val="0"/>
              </a:spcAft>
              <a:buSzPts val="600"/>
              <a:buNone/>
              <a:defRPr sz="750"/>
            </a:lvl5pPr>
            <a:lvl6pPr indent="-228600" lvl="5" marL="2743200" algn="l">
              <a:spcBef>
                <a:spcPts val="1000"/>
              </a:spcBef>
              <a:spcAft>
                <a:spcPts val="0"/>
              </a:spcAft>
              <a:buSzPts val="600"/>
              <a:buNone/>
              <a:defRPr sz="750"/>
            </a:lvl6pPr>
            <a:lvl7pPr indent="-228600" lvl="6" marL="3200400" algn="l">
              <a:spcBef>
                <a:spcPts val="1000"/>
              </a:spcBef>
              <a:spcAft>
                <a:spcPts val="0"/>
              </a:spcAft>
              <a:buSzPts val="600"/>
              <a:buNone/>
              <a:defRPr sz="750"/>
            </a:lvl7pPr>
            <a:lvl8pPr indent="-228600" lvl="7" marL="3657600" algn="l">
              <a:spcBef>
                <a:spcPts val="1000"/>
              </a:spcBef>
              <a:spcAft>
                <a:spcPts val="0"/>
              </a:spcAft>
              <a:buSzPts val="600"/>
              <a:buNone/>
              <a:defRPr sz="750"/>
            </a:lvl8pPr>
            <a:lvl9pPr indent="-228600" lvl="8" marL="4114800" algn="l">
              <a:spcBef>
                <a:spcPts val="1000"/>
              </a:spcBef>
              <a:spcAft>
                <a:spcPts val="0"/>
              </a:spcAft>
              <a:buSzPts val="600"/>
              <a:buNone/>
              <a:defRPr sz="750"/>
            </a:lvl9pPr>
          </a:lstStyle>
          <a:p/>
        </p:txBody>
      </p:sp>
      <p:sp>
        <p:nvSpPr>
          <p:cNvPr id="72" name="Google Shape;72;p30"/>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30"/>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0"/>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5" name="Shape 75"/>
        <p:cNvGrpSpPr/>
        <p:nvPr/>
      </p:nvGrpSpPr>
      <p:grpSpPr>
        <a:xfrm>
          <a:off x="0" y="0"/>
          <a:ext cx="0" cy="0"/>
          <a:chOff x="0" y="0"/>
          <a:chExt cx="0" cy="0"/>
        </a:xfrm>
      </p:grpSpPr>
      <p:sp>
        <p:nvSpPr>
          <p:cNvPr id="76" name="Google Shape;76;p31"/>
          <p:cNvSpPr txBox="1"/>
          <p:nvPr>
            <p:ph type="title"/>
          </p:nvPr>
        </p:nvSpPr>
        <p:spPr>
          <a:xfrm>
            <a:off x="609599" y="609600"/>
            <a:ext cx="6347714"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1"/>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1"/>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1"/>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4.xml"/><Relationship Id="rId10" Type="http://schemas.openxmlformats.org/officeDocument/2006/relationships/slideLayout" Target="../slideLayouts/slideLayout23.xml"/><Relationship Id="rId13" Type="http://schemas.openxmlformats.org/officeDocument/2006/relationships/theme" Target="../theme/theme5.xml"/><Relationship Id="rId12" Type="http://schemas.openxmlformats.org/officeDocument/2006/relationships/slideLayout" Target="../slideLayouts/slideLayout25.xml"/><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9" Type="http://schemas.openxmlformats.org/officeDocument/2006/relationships/slideLayout" Target="../slideLayouts/slideLayout22.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theme" Target="../theme/theme1.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theme" Target="../theme/theme3.xml"/></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grpSp>
        <p:nvGrpSpPr>
          <p:cNvPr id="10" name="Google Shape;10;p18"/>
          <p:cNvGrpSpPr/>
          <p:nvPr/>
        </p:nvGrpSpPr>
        <p:grpSpPr>
          <a:xfrm>
            <a:off x="-7937" y="-7937"/>
            <a:ext cx="9169400" cy="6873875"/>
            <a:chOff x="-8467" y="-8468"/>
            <a:chExt cx="9169805" cy="6874935"/>
          </a:xfrm>
        </p:grpSpPr>
        <p:sp>
          <p:nvSpPr>
            <p:cNvPr id="11" name="Google Shape;11;p18"/>
            <p:cNvSpPr/>
            <p:nvPr/>
          </p:nvSpPr>
          <p:spPr>
            <a:xfrm>
              <a:off x="-8467" y="4013290"/>
              <a:ext cx="457221" cy="2853177"/>
            </a:xfrm>
            <a:custGeom>
              <a:rect b="b" l="l" r="r" t="t"/>
              <a:pathLst>
                <a:path extrusionOk="0" h="2853267" w="457200">
                  <a:moveTo>
                    <a:pt x="0" y="0"/>
                  </a:moveTo>
                  <a:lnTo>
                    <a:pt x="457200" y="2853267"/>
                  </a:lnTo>
                  <a:lnTo>
                    <a:pt x="0" y="2844800"/>
                  </a:lnTo>
                  <a:cubicBezTo>
                    <a:pt x="2822" y="1905000"/>
                    <a:pt x="5645" y="965200"/>
                    <a:pt x="0" y="0"/>
                  </a:cubicBezTo>
                  <a:close/>
                </a:path>
              </a:pathLst>
            </a:custGeom>
            <a:solidFill>
              <a:schemeClr val="accent1">
                <a:alpha val="8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2" name="Google Shape;12;p18"/>
            <p:cNvCxnSpPr/>
            <p:nvPr/>
          </p:nvCxnSpPr>
          <p:spPr>
            <a:xfrm flipH="1" rot="10800000">
              <a:off x="5130497" y="4175239"/>
              <a:ext cx="4022902" cy="2683288"/>
            </a:xfrm>
            <a:prstGeom prst="straightConnector1">
              <a:avLst/>
            </a:prstGeom>
            <a:noFill/>
            <a:ln cap="rnd" cmpd="sng" w="9525">
              <a:solidFill>
                <a:srgbClr val="D9D9D9"/>
              </a:solidFill>
              <a:prstDash val="solid"/>
              <a:miter lim="800000"/>
              <a:headEnd len="med" w="med" type="none"/>
              <a:tailEnd len="med" w="med" type="none"/>
            </a:ln>
          </p:spPr>
        </p:cxnSp>
        <p:cxnSp>
          <p:nvCxnSpPr>
            <p:cNvPr id="13" name="Google Shape;13;p18"/>
            <p:cNvCxnSpPr/>
            <p:nvPr/>
          </p:nvCxnSpPr>
          <p:spPr>
            <a:xfrm>
              <a:off x="7041932" y="-529"/>
              <a:ext cx="1219254" cy="6859057"/>
            </a:xfrm>
            <a:prstGeom prst="straightConnector1">
              <a:avLst/>
            </a:prstGeom>
            <a:noFill/>
            <a:ln cap="rnd" cmpd="sng" w="9525">
              <a:solidFill>
                <a:srgbClr val="BFBFBF"/>
              </a:solidFill>
              <a:prstDash val="solid"/>
              <a:miter lim="800000"/>
              <a:headEnd len="med" w="med" type="none"/>
              <a:tailEnd len="med" w="med" type="none"/>
            </a:ln>
          </p:spPr>
        </p:cxnSp>
        <p:sp>
          <p:nvSpPr>
            <p:cNvPr id="14" name="Google Shape;14;p18"/>
            <p:cNvSpPr/>
            <p:nvPr/>
          </p:nvSpPr>
          <p:spPr>
            <a:xfrm>
              <a:off x="6891113" y="-529"/>
              <a:ext cx="2270225" cy="686699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80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 name="Google Shape;15;p18"/>
            <p:cNvSpPr/>
            <p:nvPr/>
          </p:nvSpPr>
          <p:spPr>
            <a:xfrm>
              <a:off x="7205452" y="-8468"/>
              <a:ext cx="1947948" cy="6866996"/>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 name="Google Shape;16;p18"/>
            <p:cNvSpPr/>
            <p:nvPr/>
          </p:nvSpPr>
          <p:spPr>
            <a:xfrm>
              <a:off x="6638689" y="3919613"/>
              <a:ext cx="2513124" cy="2938915"/>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chemeClr val="accent2">
                <a:alpha val="71764"/>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 name="Google Shape;17;p18"/>
            <p:cNvSpPr/>
            <p:nvPr/>
          </p:nvSpPr>
          <p:spPr>
            <a:xfrm>
              <a:off x="7010180" y="-8468"/>
              <a:ext cx="2143219" cy="6866996"/>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3F7819">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 name="Google Shape;18;p18"/>
            <p:cNvSpPr/>
            <p:nvPr/>
          </p:nvSpPr>
          <p:spPr>
            <a:xfrm>
              <a:off x="8296112" y="-8468"/>
              <a:ext cx="857288" cy="6866996"/>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rgbClr val="C0E474">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 name="Google Shape;19;p18"/>
            <p:cNvSpPr/>
            <p:nvPr/>
          </p:nvSpPr>
          <p:spPr>
            <a:xfrm>
              <a:off x="8077027" y="-8468"/>
              <a:ext cx="1066847" cy="6866996"/>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chemeClr val="accent1">
                <a:alpha val="6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 name="Google Shape;20;p18"/>
            <p:cNvSpPr/>
            <p:nvPr/>
          </p:nvSpPr>
          <p:spPr>
            <a:xfrm>
              <a:off x="8059564" y="4894488"/>
              <a:ext cx="1095423" cy="1964040"/>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chemeClr val="accent1">
                <a:alpha val="7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21" name="Google Shape;21;p18"/>
          <p:cNvSpPr txBox="1"/>
          <p:nvPr>
            <p:ph type="title"/>
          </p:nvPr>
        </p:nvSpPr>
        <p:spPr>
          <a:xfrm>
            <a:off x="609600" y="609600"/>
            <a:ext cx="6348412" cy="13208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2pPr>
            <a:lvl3pPr lvl="2"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3pPr>
            <a:lvl4pPr lvl="3"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4pPr>
            <a:lvl5pPr lvl="4"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2" name="Google Shape;22;p18"/>
          <p:cNvSpPr txBox="1"/>
          <p:nvPr>
            <p:ph idx="1" type="body"/>
          </p:nvPr>
        </p:nvSpPr>
        <p:spPr>
          <a:xfrm>
            <a:off x="609600" y="2160587"/>
            <a:ext cx="6348412" cy="3881437"/>
          </a:xfrm>
          <a:prstGeom prst="rect">
            <a:avLst/>
          </a:prstGeom>
          <a:noFill/>
          <a:ln>
            <a:noFill/>
          </a:ln>
        </p:spPr>
        <p:txBody>
          <a:bodyPr anchorCtr="0" anchor="t" bIns="45700" lIns="91425" spcFirstLastPara="1" rIns="91425" wrap="square" tIns="45700">
            <a:no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404040"/>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404040"/>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404040"/>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23" name="Google Shape;23;p18"/>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4" name="Google Shape;24;p18"/>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5" name="Google Shape;25;p18"/>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8" name="Shape 108"/>
        <p:cNvGrpSpPr/>
        <p:nvPr/>
      </p:nvGrpSpPr>
      <p:grpSpPr>
        <a:xfrm>
          <a:off x="0" y="0"/>
          <a:ext cx="0" cy="0"/>
          <a:chOff x="0" y="0"/>
          <a:chExt cx="0" cy="0"/>
        </a:xfrm>
      </p:grpSpPr>
      <p:sp>
        <p:nvSpPr>
          <p:cNvPr id="109" name="Google Shape;109;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0" name="Google Shape;110;p2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11" name="Google Shape;111;p2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2" name="Google Shape;112;p2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3" name="Google Shape;113;p2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8" name="Shape 188"/>
        <p:cNvGrpSpPr/>
        <p:nvPr/>
      </p:nvGrpSpPr>
      <p:grpSpPr>
        <a:xfrm>
          <a:off x="0" y="0"/>
          <a:ext cx="0" cy="0"/>
          <a:chOff x="0" y="0"/>
          <a:chExt cx="0" cy="0"/>
        </a:xfrm>
      </p:grpSpPr>
      <p:sp>
        <p:nvSpPr>
          <p:cNvPr id="189" name="Google Shape;189;p2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90" name="Google Shape;190;p2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1" name="Google Shape;191;p2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92" name="Google Shape;192;p2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93" name="Google Shape;193;p2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8" name="Shape 268"/>
        <p:cNvGrpSpPr/>
        <p:nvPr/>
      </p:nvGrpSpPr>
      <p:grpSpPr>
        <a:xfrm>
          <a:off x="0" y="0"/>
          <a:ext cx="0" cy="0"/>
          <a:chOff x="0" y="0"/>
          <a:chExt cx="0" cy="0"/>
        </a:xfrm>
      </p:grpSpPr>
      <p:grpSp>
        <p:nvGrpSpPr>
          <p:cNvPr id="269" name="Google Shape;269;p58"/>
          <p:cNvGrpSpPr/>
          <p:nvPr/>
        </p:nvGrpSpPr>
        <p:grpSpPr>
          <a:xfrm>
            <a:off x="-7937" y="-7937"/>
            <a:ext cx="9169400" cy="6873875"/>
            <a:chOff x="-8466" y="-8468"/>
            <a:chExt cx="9169804" cy="6874935"/>
          </a:xfrm>
        </p:grpSpPr>
        <p:cxnSp>
          <p:nvCxnSpPr>
            <p:cNvPr id="270" name="Google Shape;270;p58"/>
            <p:cNvCxnSpPr/>
            <p:nvPr/>
          </p:nvCxnSpPr>
          <p:spPr>
            <a:xfrm flipH="1" rot="10800000">
              <a:off x="5130498" y="4175239"/>
              <a:ext cx="4022902" cy="2683288"/>
            </a:xfrm>
            <a:prstGeom prst="straightConnector1">
              <a:avLst/>
            </a:prstGeom>
            <a:noFill/>
            <a:ln cap="rnd" cmpd="sng" w="9525">
              <a:solidFill>
                <a:srgbClr val="D9D9D9"/>
              </a:solidFill>
              <a:prstDash val="solid"/>
              <a:miter lim="800000"/>
              <a:headEnd len="med" w="med" type="none"/>
              <a:tailEnd len="med" w="med" type="none"/>
            </a:ln>
          </p:spPr>
        </p:cxnSp>
        <p:cxnSp>
          <p:nvCxnSpPr>
            <p:cNvPr id="271" name="Google Shape;271;p58"/>
            <p:cNvCxnSpPr/>
            <p:nvPr/>
          </p:nvCxnSpPr>
          <p:spPr>
            <a:xfrm>
              <a:off x="7041932" y="-529"/>
              <a:ext cx="1219254" cy="6859057"/>
            </a:xfrm>
            <a:prstGeom prst="straightConnector1">
              <a:avLst/>
            </a:prstGeom>
            <a:noFill/>
            <a:ln cap="rnd" cmpd="sng" w="9525">
              <a:solidFill>
                <a:srgbClr val="BFBFBF"/>
              </a:solidFill>
              <a:prstDash val="solid"/>
              <a:miter lim="800000"/>
              <a:headEnd len="med" w="med" type="none"/>
              <a:tailEnd len="med" w="med" type="none"/>
            </a:ln>
          </p:spPr>
        </p:cxnSp>
        <p:sp>
          <p:nvSpPr>
            <p:cNvPr id="272" name="Google Shape;272;p58"/>
            <p:cNvSpPr/>
            <p:nvPr/>
          </p:nvSpPr>
          <p:spPr>
            <a:xfrm>
              <a:off x="6891113" y="-529"/>
              <a:ext cx="2270225" cy="686699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80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3" name="Google Shape;273;p58"/>
            <p:cNvSpPr/>
            <p:nvPr/>
          </p:nvSpPr>
          <p:spPr>
            <a:xfrm>
              <a:off x="7205452" y="-8468"/>
              <a:ext cx="1947948" cy="6866996"/>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4" name="Google Shape;274;p58"/>
            <p:cNvSpPr/>
            <p:nvPr/>
          </p:nvSpPr>
          <p:spPr>
            <a:xfrm>
              <a:off x="6638689" y="3919613"/>
              <a:ext cx="2513123" cy="2938915"/>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chemeClr val="accent2">
                <a:alpha val="71764"/>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5" name="Google Shape;275;p58"/>
            <p:cNvSpPr/>
            <p:nvPr/>
          </p:nvSpPr>
          <p:spPr>
            <a:xfrm>
              <a:off x="7010180" y="-8468"/>
              <a:ext cx="2143219" cy="6866996"/>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3F7819">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6" name="Google Shape;276;p58"/>
            <p:cNvSpPr/>
            <p:nvPr/>
          </p:nvSpPr>
          <p:spPr>
            <a:xfrm>
              <a:off x="8296112" y="-8468"/>
              <a:ext cx="857288" cy="6866996"/>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rgbClr val="C0E474">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7" name="Google Shape;277;p58"/>
            <p:cNvSpPr/>
            <p:nvPr/>
          </p:nvSpPr>
          <p:spPr>
            <a:xfrm>
              <a:off x="8077027" y="-8468"/>
              <a:ext cx="1066847" cy="6866996"/>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chemeClr val="accent1">
                <a:alpha val="6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8" name="Google Shape;278;p58"/>
            <p:cNvSpPr/>
            <p:nvPr/>
          </p:nvSpPr>
          <p:spPr>
            <a:xfrm>
              <a:off x="8059565" y="4894488"/>
              <a:ext cx="1095423" cy="1964040"/>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chemeClr val="accent1">
                <a:alpha val="7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9" name="Google Shape;279;p58"/>
            <p:cNvSpPr/>
            <p:nvPr/>
          </p:nvSpPr>
          <p:spPr>
            <a:xfrm>
              <a:off x="-8466" y="-8468"/>
              <a:ext cx="863639" cy="5698416"/>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8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280" name="Google Shape;280;p58"/>
          <p:cNvSpPr txBox="1"/>
          <p:nvPr>
            <p:ph type="title"/>
          </p:nvPr>
        </p:nvSpPr>
        <p:spPr>
          <a:xfrm>
            <a:off x="609600" y="609600"/>
            <a:ext cx="6348412" cy="13208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2pPr>
            <a:lvl3pPr lvl="2"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3pPr>
            <a:lvl4pPr lvl="3"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4pPr>
            <a:lvl5pPr lvl="4"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81" name="Google Shape;281;p58"/>
          <p:cNvSpPr txBox="1"/>
          <p:nvPr>
            <p:ph idx="1" type="body"/>
          </p:nvPr>
        </p:nvSpPr>
        <p:spPr>
          <a:xfrm>
            <a:off x="609600" y="2160587"/>
            <a:ext cx="6348412" cy="3881437"/>
          </a:xfrm>
          <a:prstGeom prst="rect">
            <a:avLst/>
          </a:prstGeom>
          <a:noFill/>
          <a:ln>
            <a:noFill/>
          </a:ln>
        </p:spPr>
        <p:txBody>
          <a:bodyPr anchorCtr="0" anchor="t" bIns="45700" lIns="91425" spcFirstLastPara="1" rIns="91425" wrap="square" tIns="45700">
            <a:no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404040"/>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404040"/>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404040"/>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282" name="Google Shape;282;p58"/>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3" name="Google Shape;283;p58"/>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4" name="Google Shape;284;p58"/>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8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1" name="Shape 291"/>
        <p:cNvGrpSpPr/>
        <p:nvPr/>
      </p:nvGrpSpPr>
      <p:grpSpPr>
        <a:xfrm>
          <a:off x="0" y="0"/>
          <a:ext cx="0" cy="0"/>
          <a:chOff x="0" y="0"/>
          <a:chExt cx="0" cy="0"/>
        </a:xfrm>
      </p:grpSpPr>
      <p:grpSp>
        <p:nvGrpSpPr>
          <p:cNvPr id="292" name="Google Shape;292;p60"/>
          <p:cNvGrpSpPr/>
          <p:nvPr/>
        </p:nvGrpSpPr>
        <p:grpSpPr>
          <a:xfrm>
            <a:off x="-7937" y="-7937"/>
            <a:ext cx="9169400" cy="6873875"/>
            <a:chOff x="-8467" y="-8468"/>
            <a:chExt cx="9169805" cy="6874935"/>
          </a:xfrm>
        </p:grpSpPr>
        <p:sp>
          <p:nvSpPr>
            <p:cNvPr id="293" name="Google Shape;293;p60"/>
            <p:cNvSpPr/>
            <p:nvPr/>
          </p:nvSpPr>
          <p:spPr>
            <a:xfrm>
              <a:off x="-8467" y="4013290"/>
              <a:ext cx="457221" cy="2853177"/>
            </a:xfrm>
            <a:custGeom>
              <a:rect b="b" l="l" r="r" t="t"/>
              <a:pathLst>
                <a:path extrusionOk="0" h="2853267" w="457200">
                  <a:moveTo>
                    <a:pt x="0" y="0"/>
                  </a:moveTo>
                  <a:lnTo>
                    <a:pt x="457200" y="2853267"/>
                  </a:lnTo>
                  <a:lnTo>
                    <a:pt x="0" y="2844800"/>
                  </a:lnTo>
                  <a:cubicBezTo>
                    <a:pt x="2822" y="1905000"/>
                    <a:pt x="5645" y="965200"/>
                    <a:pt x="0" y="0"/>
                  </a:cubicBezTo>
                  <a:close/>
                </a:path>
              </a:pathLst>
            </a:custGeom>
            <a:solidFill>
              <a:schemeClr val="accent1">
                <a:alpha val="8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94" name="Google Shape;294;p60"/>
            <p:cNvCxnSpPr/>
            <p:nvPr/>
          </p:nvCxnSpPr>
          <p:spPr>
            <a:xfrm flipH="1" rot="10800000">
              <a:off x="5130497" y="4175239"/>
              <a:ext cx="4022902" cy="2683288"/>
            </a:xfrm>
            <a:prstGeom prst="straightConnector1">
              <a:avLst/>
            </a:prstGeom>
            <a:noFill/>
            <a:ln cap="rnd" cmpd="sng" w="9525">
              <a:solidFill>
                <a:srgbClr val="D9D9D9"/>
              </a:solidFill>
              <a:prstDash val="solid"/>
              <a:miter lim="800000"/>
              <a:headEnd len="med" w="med" type="none"/>
              <a:tailEnd len="med" w="med" type="none"/>
            </a:ln>
          </p:spPr>
        </p:cxnSp>
        <p:cxnSp>
          <p:nvCxnSpPr>
            <p:cNvPr id="295" name="Google Shape;295;p60"/>
            <p:cNvCxnSpPr/>
            <p:nvPr/>
          </p:nvCxnSpPr>
          <p:spPr>
            <a:xfrm>
              <a:off x="7041932" y="-529"/>
              <a:ext cx="1219254" cy="6859057"/>
            </a:xfrm>
            <a:prstGeom prst="straightConnector1">
              <a:avLst/>
            </a:prstGeom>
            <a:noFill/>
            <a:ln cap="rnd" cmpd="sng" w="9525">
              <a:solidFill>
                <a:srgbClr val="BFBFBF"/>
              </a:solidFill>
              <a:prstDash val="solid"/>
              <a:miter lim="800000"/>
              <a:headEnd len="med" w="med" type="none"/>
              <a:tailEnd len="med" w="med" type="none"/>
            </a:ln>
          </p:spPr>
        </p:cxnSp>
        <p:sp>
          <p:nvSpPr>
            <p:cNvPr id="296" name="Google Shape;296;p60"/>
            <p:cNvSpPr/>
            <p:nvPr/>
          </p:nvSpPr>
          <p:spPr>
            <a:xfrm>
              <a:off x="6891113" y="-529"/>
              <a:ext cx="2270225" cy="686699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80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7" name="Google Shape;297;p60"/>
            <p:cNvSpPr/>
            <p:nvPr/>
          </p:nvSpPr>
          <p:spPr>
            <a:xfrm>
              <a:off x="7205452" y="-8468"/>
              <a:ext cx="1947948" cy="6866996"/>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8" name="Google Shape;298;p60"/>
            <p:cNvSpPr/>
            <p:nvPr/>
          </p:nvSpPr>
          <p:spPr>
            <a:xfrm>
              <a:off x="6638689" y="3919613"/>
              <a:ext cx="2513124" cy="2938915"/>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chemeClr val="accent2">
                <a:alpha val="71764"/>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9" name="Google Shape;299;p60"/>
            <p:cNvSpPr/>
            <p:nvPr/>
          </p:nvSpPr>
          <p:spPr>
            <a:xfrm>
              <a:off x="7010180" y="-8468"/>
              <a:ext cx="2143219" cy="6866996"/>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3F7819">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0" name="Google Shape;300;p60"/>
            <p:cNvSpPr/>
            <p:nvPr/>
          </p:nvSpPr>
          <p:spPr>
            <a:xfrm>
              <a:off x="8296112" y="-8468"/>
              <a:ext cx="857288" cy="6866996"/>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rgbClr val="C0E474">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1" name="Google Shape;301;p60"/>
            <p:cNvSpPr/>
            <p:nvPr/>
          </p:nvSpPr>
          <p:spPr>
            <a:xfrm>
              <a:off x="8077027" y="-8468"/>
              <a:ext cx="1066847" cy="6866996"/>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chemeClr val="accent1">
                <a:alpha val="6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2" name="Google Shape;302;p60"/>
            <p:cNvSpPr/>
            <p:nvPr/>
          </p:nvSpPr>
          <p:spPr>
            <a:xfrm>
              <a:off x="8059564" y="4894488"/>
              <a:ext cx="1095423" cy="1964040"/>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chemeClr val="accent1">
                <a:alpha val="7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303" name="Google Shape;303;p60"/>
          <p:cNvSpPr txBox="1"/>
          <p:nvPr/>
        </p:nvSpPr>
        <p:spPr>
          <a:xfrm>
            <a:off x="482600" y="790575"/>
            <a:ext cx="457200" cy="584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0E474"/>
              </a:buClr>
              <a:buSzPts val="8000"/>
              <a:buFont typeface="Arial"/>
              <a:buNone/>
            </a:pPr>
            <a:r>
              <a:rPr b="0" i="0" lang="en-US" sz="8000" u="none">
                <a:solidFill>
                  <a:srgbClr val="C0E474"/>
                </a:solidFill>
                <a:latin typeface="Arial"/>
                <a:ea typeface="Arial"/>
                <a:cs typeface="Arial"/>
                <a:sym typeface="Arial"/>
              </a:rPr>
              <a:t>“</a:t>
            </a:r>
            <a:endParaRPr/>
          </a:p>
        </p:txBody>
      </p:sp>
      <p:sp>
        <p:nvSpPr>
          <p:cNvPr id="304" name="Google Shape;304;p60"/>
          <p:cNvSpPr txBox="1"/>
          <p:nvPr/>
        </p:nvSpPr>
        <p:spPr>
          <a:xfrm>
            <a:off x="6748462" y="2886075"/>
            <a:ext cx="457200" cy="585787"/>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0E474"/>
              </a:buClr>
              <a:buSzPts val="8000"/>
              <a:buFont typeface="Arial"/>
              <a:buNone/>
            </a:pPr>
            <a:r>
              <a:rPr b="0" i="0" lang="en-US" sz="8000" u="none">
                <a:solidFill>
                  <a:srgbClr val="C0E474"/>
                </a:solidFill>
                <a:latin typeface="Arial"/>
                <a:ea typeface="Arial"/>
                <a:cs typeface="Arial"/>
                <a:sym typeface="Arial"/>
              </a:rPr>
              <a:t>”</a:t>
            </a:r>
            <a:endParaRPr/>
          </a:p>
        </p:txBody>
      </p:sp>
      <p:sp>
        <p:nvSpPr>
          <p:cNvPr id="305" name="Google Shape;305;p60"/>
          <p:cNvSpPr txBox="1"/>
          <p:nvPr>
            <p:ph type="title"/>
          </p:nvPr>
        </p:nvSpPr>
        <p:spPr>
          <a:xfrm>
            <a:off x="609600" y="609600"/>
            <a:ext cx="6348412" cy="13208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2pPr>
            <a:lvl3pPr lvl="2"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3pPr>
            <a:lvl4pPr lvl="3"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4pPr>
            <a:lvl5pPr lvl="4"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06" name="Google Shape;306;p60"/>
          <p:cNvSpPr txBox="1"/>
          <p:nvPr>
            <p:ph idx="1" type="body"/>
          </p:nvPr>
        </p:nvSpPr>
        <p:spPr>
          <a:xfrm>
            <a:off x="609600" y="2160587"/>
            <a:ext cx="6348412" cy="3881437"/>
          </a:xfrm>
          <a:prstGeom prst="rect">
            <a:avLst/>
          </a:prstGeom>
          <a:noFill/>
          <a:ln>
            <a:noFill/>
          </a:ln>
        </p:spPr>
        <p:txBody>
          <a:bodyPr anchorCtr="0" anchor="t" bIns="45700" lIns="91425" spcFirstLastPara="1" rIns="91425" wrap="square" tIns="45700">
            <a:no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404040"/>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404040"/>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404040"/>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307" name="Google Shape;307;p60"/>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08" name="Google Shape;308;p60"/>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09" name="Google Shape;309;p60"/>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91"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17" name="Shape 317"/>
        <p:cNvGrpSpPr/>
        <p:nvPr/>
      </p:nvGrpSpPr>
      <p:grpSpPr>
        <a:xfrm>
          <a:off x="0" y="0"/>
          <a:ext cx="0" cy="0"/>
          <a:chOff x="0" y="0"/>
          <a:chExt cx="0" cy="0"/>
        </a:xfrm>
      </p:grpSpPr>
      <p:grpSp>
        <p:nvGrpSpPr>
          <p:cNvPr id="318" name="Google Shape;318;p62"/>
          <p:cNvGrpSpPr/>
          <p:nvPr/>
        </p:nvGrpSpPr>
        <p:grpSpPr>
          <a:xfrm>
            <a:off x="-7937" y="-7937"/>
            <a:ext cx="9169400" cy="6873875"/>
            <a:chOff x="-8467" y="-8468"/>
            <a:chExt cx="9169805" cy="6874935"/>
          </a:xfrm>
        </p:grpSpPr>
        <p:sp>
          <p:nvSpPr>
            <p:cNvPr id="319" name="Google Shape;319;p62"/>
            <p:cNvSpPr/>
            <p:nvPr/>
          </p:nvSpPr>
          <p:spPr>
            <a:xfrm>
              <a:off x="-8467" y="4013290"/>
              <a:ext cx="457221" cy="2853177"/>
            </a:xfrm>
            <a:custGeom>
              <a:rect b="b" l="l" r="r" t="t"/>
              <a:pathLst>
                <a:path extrusionOk="0" h="2853267" w="457200">
                  <a:moveTo>
                    <a:pt x="0" y="0"/>
                  </a:moveTo>
                  <a:lnTo>
                    <a:pt x="457200" y="2853267"/>
                  </a:lnTo>
                  <a:lnTo>
                    <a:pt x="0" y="2844800"/>
                  </a:lnTo>
                  <a:cubicBezTo>
                    <a:pt x="2822" y="1905000"/>
                    <a:pt x="5645" y="965200"/>
                    <a:pt x="0" y="0"/>
                  </a:cubicBezTo>
                  <a:close/>
                </a:path>
              </a:pathLst>
            </a:custGeom>
            <a:solidFill>
              <a:schemeClr val="accent1">
                <a:alpha val="8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320" name="Google Shape;320;p62"/>
            <p:cNvCxnSpPr/>
            <p:nvPr/>
          </p:nvCxnSpPr>
          <p:spPr>
            <a:xfrm flipH="1" rot="10800000">
              <a:off x="5130497" y="4175239"/>
              <a:ext cx="4022902" cy="2683288"/>
            </a:xfrm>
            <a:prstGeom prst="straightConnector1">
              <a:avLst/>
            </a:prstGeom>
            <a:noFill/>
            <a:ln cap="rnd" cmpd="sng" w="9525">
              <a:solidFill>
                <a:srgbClr val="D9D9D9"/>
              </a:solidFill>
              <a:prstDash val="solid"/>
              <a:miter lim="800000"/>
              <a:headEnd len="med" w="med" type="none"/>
              <a:tailEnd len="med" w="med" type="none"/>
            </a:ln>
          </p:spPr>
        </p:cxnSp>
        <p:cxnSp>
          <p:nvCxnSpPr>
            <p:cNvPr id="321" name="Google Shape;321;p62"/>
            <p:cNvCxnSpPr/>
            <p:nvPr/>
          </p:nvCxnSpPr>
          <p:spPr>
            <a:xfrm>
              <a:off x="7041932" y="-529"/>
              <a:ext cx="1219254" cy="6859057"/>
            </a:xfrm>
            <a:prstGeom prst="straightConnector1">
              <a:avLst/>
            </a:prstGeom>
            <a:noFill/>
            <a:ln cap="rnd" cmpd="sng" w="9525">
              <a:solidFill>
                <a:srgbClr val="BFBFBF"/>
              </a:solidFill>
              <a:prstDash val="solid"/>
              <a:miter lim="800000"/>
              <a:headEnd len="med" w="med" type="none"/>
              <a:tailEnd len="med" w="med" type="none"/>
            </a:ln>
          </p:spPr>
        </p:cxnSp>
        <p:sp>
          <p:nvSpPr>
            <p:cNvPr id="322" name="Google Shape;322;p62"/>
            <p:cNvSpPr/>
            <p:nvPr/>
          </p:nvSpPr>
          <p:spPr>
            <a:xfrm>
              <a:off x="6891113" y="-529"/>
              <a:ext cx="2270225" cy="686699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80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3" name="Google Shape;323;p62"/>
            <p:cNvSpPr/>
            <p:nvPr/>
          </p:nvSpPr>
          <p:spPr>
            <a:xfrm>
              <a:off x="7205452" y="-8468"/>
              <a:ext cx="1947948" cy="6866996"/>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4" name="Google Shape;324;p62"/>
            <p:cNvSpPr/>
            <p:nvPr/>
          </p:nvSpPr>
          <p:spPr>
            <a:xfrm>
              <a:off x="6638689" y="3919613"/>
              <a:ext cx="2513124" cy="2938915"/>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chemeClr val="accent2">
                <a:alpha val="71764"/>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5" name="Google Shape;325;p62"/>
            <p:cNvSpPr/>
            <p:nvPr/>
          </p:nvSpPr>
          <p:spPr>
            <a:xfrm>
              <a:off x="7010180" y="-8468"/>
              <a:ext cx="2143219" cy="6866996"/>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3F7819">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6" name="Google Shape;326;p62"/>
            <p:cNvSpPr/>
            <p:nvPr/>
          </p:nvSpPr>
          <p:spPr>
            <a:xfrm>
              <a:off x="8296112" y="-8468"/>
              <a:ext cx="857288" cy="6866996"/>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rgbClr val="C0E474">
                <a:alpha val="69803"/>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7" name="Google Shape;327;p62"/>
            <p:cNvSpPr/>
            <p:nvPr/>
          </p:nvSpPr>
          <p:spPr>
            <a:xfrm>
              <a:off x="8077027" y="-8468"/>
              <a:ext cx="1066847" cy="6866996"/>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chemeClr val="accent1">
                <a:alpha val="6470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8" name="Google Shape;328;p62"/>
            <p:cNvSpPr/>
            <p:nvPr/>
          </p:nvSpPr>
          <p:spPr>
            <a:xfrm>
              <a:off x="8059564" y="4894488"/>
              <a:ext cx="1095423" cy="1964040"/>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chemeClr val="accent1">
                <a:alpha val="7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329" name="Google Shape;329;p62"/>
          <p:cNvSpPr txBox="1"/>
          <p:nvPr/>
        </p:nvSpPr>
        <p:spPr>
          <a:xfrm>
            <a:off x="482600" y="790575"/>
            <a:ext cx="457200" cy="584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0E474"/>
              </a:buClr>
              <a:buSzPts val="8000"/>
              <a:buFont typeface="Arial"/>
              <a:buNone/>
            </a:pPr>
            <a:r>
              <a:rPr b="0" i="0" lang="en-US" sz="8000" u="none">
                <a:solidFill>
                  <a:srgbClr val="C0E474"/>
                </a:solidFill>
                <a:latin typeface="Arial"/>
                <a:ea typeface="Arial"/>
                <a:cs typeface="Arial"/>
                <a:sym typeface="Arial"/>
              </a:rPr>
              <a:t>“</a:t>
            </a:r>
            <a:endParaRPr/>
          </a:p>
        </p:txBody>
      </p:sp>
      <p:sp>
        <p:nvSpPr>
          <p:cNvPr id="330" name="Google Shape;330;p62"/>
          <p:cNvSpPr txBox="1"/>
          <p:nvPr/>
        </p:nvSpPr>
        <p:spPr>
          <a:xfrm>
            <a:off x="6748462" y="2886075"/>
            <a:ext cx="457200" cy="585787"/>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0E474"/>
              </a:buClr>
              <a:buSzPts val="8000"/>
              <a:buFont typeface="Arial"/>
              <a:buNone/>
            </a:pPr>
            <a:r>
              <a:rPr b="0" i="0" lang="en-US" sz="8000" u="none">
                <a:solidFill>
                  <a:srgbClr val="C0E474"/>
                </a:solidFill>
                <a:latin typeface="Arial"/>
                <a:ea typeface="Arial"/>
                <a:cs typeface="Arial"/>
                <a:sym typeface="Arial"/>
              </a:rPr>
              <a:t>”</a:t>
            </a:r>
            <a:endParaRPr/>
          </a:p>
        </p:txBody>
      </p:sp>
      <p:sp>
        <p:nvSpPr>
          <p:cNvPr id="331" name="Google Shape;331;p62"/>
          <p:cNvSpPr txBox="1"/>
          <p:nvPr>
            <p:ph type="title"/>
          </p:nvPr>
        </p:nvSpPr>
        <p:spPr>
          <a:xfrm>
            <a:off x="609600" y="609600"/>
            <a:ext cx="6348412" cy="13208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2pPr>
            <a:lvl3pPr lvl="2"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3pPr>
            <a:lvl4pPr lvl="3"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4pPr>
            <a:lvl5pPr lvl="4" marR="0" rtl="0" algn="l">
              <a:spcBef>
                <a:spcPts val="0"/>
              </a:spcBef>
              <a:spcAft>
                <a:spcPts val="0"/>
              </a:spcAft>
              <a:buSzPts val="1400"/>
              <a:buNone/>
              <a:defRPr b="0" i="0" sz="3600" u="none" cap="none" strike="noStrike">
                <a:solidFill>
                  <a:schemeClr val="accen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32" name="Google Shape;332;p62"/>
          <p:cNvSpPr txBox="1"/>
          <p:nvPr>
            <p:ph idx="1" type="body"/>
          </p:nvPr>
        </p:nvSpPr>
        <p:spPr>
          <a:xfrm>
            <a:off x="609600" y="2160587"/>
            <a:ext cx="6348412" cy="3881437"/>
          </a:xfrm>
          <a:prstGeom prst="rect">
            <a:avLst/>
          </a:prstGeom>
          <a:noFill/>
          <a:ln>
            <a:noFill/>
          </a:ln>
        </p:spPr>
        <p:txBody>
          <a:bodyPr anchorCtr="0" anchor="t" bIns="45700" lIns="91425" spcFirstLastPara="1" rIns="91425" wrap="square" tIns="45700">
            <a:no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404040"/>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404040"/>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404040"/>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404040"/>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333" name="Google Shape;333;p62"/>
          <p:cNvSpPr txBox="1"/>
          <p:nvPr>
            <p:ph idx="10" type="dt"/>
          </p:nvPr>
        </p:nvSpPr>
        <p:spPr>
          <a:xfrm>
            <a:off x="5405437" y="6042025"/>
            <a:ext cx="6842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34" name="Google Shape;334;p62"/>
          <p:cNvSpPr txBox="1"/>
          <p:nvPr>
            <p:ph idx="11" type="ftr"/>
          </p:nvPr>
        </p:nvSpPr>
        <p:spPr>
          <a:xfrm>
            <a:off x="609600" y="6042025"/>
            <a:ext cx="4622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35" name="Google Shape;335;p62"/>
          <p:cNvSpPr txBox="1"/>
          <p:nvPr>
            <p:ph idx="12" type="sldNum"/>
          </p:nvPr>
        </p:nvSpPr>
        <p:spPr>
          <a:xfrm>
            <a:off x="6445250" y="6042025"/>
            <a:ext cx="512762"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1pPr>
            <a:lvl2pPr indent="0" lvl="1"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2pPr>
            <a:lvl3pPr indent="0" lvl="2"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3pPr>
            <a:lvl4pPr indent="0" lvl="3"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4pPr>
            <a:lvl5pPr indent="0" lvl="4"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5pPr>
            <a:lvl6pPr indent="0" lvl="5"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6pPr>
            <a:lvl7pPr indent="0" lvl="6"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7pPr>
            <a:lvl8pPr indent="0" lvl="7"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8pPr>
            <a:lvl9pPr indent="0" lvl="8" marL="0" marR="0" rtl="0" algn="r">
              <a:lnSpc>
                <a:spcPct val="100000"/>
              </a:lnSpc>
              <a:spcBef>
                <a:spcPts val="0"/>
              </a:spcBef>
              <a:spcAft>
                <a:spcPts val="0"/>
              </a:spcAft>
              <a:buClr>
                <a:schemeClr val="accent1"/>
              </a:buClr>
              <a:buSzPts val="900"/>
              <a:buFont typeface="Arial"/>
              <a:buNone/>
              <a:defRPr b="0" i="0" sz="900" u="non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93"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7.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5.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 Id="rId3"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1"/>
          <p:cNvSpPr txBox="1"/>
          <p:nvPr/>
        </p:nvSpPr>
        <p:spPr>
          <a:xfrm>
            <a:off x="381000" y="3200400"/>
            <a:ext cx="7467600" cy="11699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DIỆN TÍCH XUNG QUANH VÀ DIỆN TÍCH </a:t>
            </a:r>
            <a:endParaRPr/>
          </a:p>
          <a:p>
            <a:pPr indent="0" lvl="0" marL="0" marR="0" rtl="0" algn="ctr">
              <a:lnSpc>
                <a:spcPct val="100000"/>
              </a:lnSpc>
              <a:spcBef>
                <a:spcPts val="140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TOÀN PHẦN CỦA HÌNH HỘP CHỮ NHẬT</a:t>
            </a:r>
            <a:endParaRPr/>
          </a:p>
        </p:txBody>
      </p:sp>
      <p:sp>
        <p:nvSpPr>
          <p:cNvPr id="348" name="Google Shape;348;p1"/>
          <p:cNvSpPr txBox="1"/>
          <p:nvPr/>
        </p:nvSpPr>
        <p:spPr>
          <a:xfrm>
            <a:off x="2438400" y="1731962"/>
            <a:ext cx="2667000" cy="7699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4400"/>
              <a:buFont typeface="Times New Roman"/>
              <a:buNone/>
            </a:pPr>
            <a:r>
              <a:rPr b="1" i="0" lang="en-US" sz="4400" u="none">
                <a:solidFill>
                  <a:srgbClr val="002060"/>
                </a:solidFill>
                <a:latin typeface="Times New Roman"/>
                <a:ea typeface="Times New Roman"/>
                <a:cs typeface="Times New Roman"/>
                <a:sym typeface="Times New Roman"/>
              </a:rPr>
              <a:t>TOÁN 5</a:t>
            </a:r>
            <a:endParaRPr/>
          </a:p>
        </p:txBody>
      </p:sp>
      <p:sp>
        <p:nvSpPr>
          <p:cNvPr id="349" name="Google Shape;349;p1"/>
          <p:cNvSpPr/>
          <p:nvPr/>
        </p:nvSpPr>
        <p:spPr>
          <a:xfrm>
            <a:off x="152400" y="509449"/>
            <a:ext cx="7391400"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E9F6CE"/>
              </a:buClr>
              <a:buSzPts val="2800"/>
              <a:buFont typeface="Arial"/>
              <a:buNone/>
            </a:pPr>
            <a:r>
              <a:rPr b="1" i="0" lang="en-US" sz="2800" u="none" cap="none" strike="noStrike">
                <a:solidFill>
                  <a:srgbClr val="E9F6CE"/>
                </a:solidFill>
                <a:latin typeface="Arial"/>
                <a:ea typeface="Arial"/>
                <a:cs typeface="Arial"/>
                <a:sym typeface="Arial"/>
              </a:rPr>
              <a:t>TRƯỜNG TIỂU HỌC NGỌC THỤY</a:t>
            </a:r>
            <a:endParaRPr b="1" i="0" sz="2800" u="none" cap="none" strike="noStrike">
              <a:solidFill>
                <a:srgbClr val="E9F6CE"/>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500"/>
                                        <p:tgtEl>
                                          <p:spTgt spid="3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9" name="Shape 509"/>
        <p:cNvGrpSpPr/>
        <p:nvPr/>
      </p:nvGrpSpPr>
      <p:grpSpPr>
        <a:xfrm>
          <a:off x="0" y="0"/>
          <a:ext cx="0" cy="0"/>
          <a:chOff x="0" y="0"/>
          <a:chExt cx="0" cy="0"/>
        </a:xfrm>
      </p:grpSpPr>
      <p:pic>
        <p:nvPicPr>
          <p:cNvPr id="510" name="Google Shape;510;p10"/>
          <p:cNvPicPr preferRelativeResize="0"/>
          <p:nvPr/>
        </p:nvPicPr>
        <p:blipFill rotWithShape="1">
          <a:blip r:embed="rId3">
            <a:alphaModFix/>
          </a:blip>
          <a:srcRect b="0" l="0" r="0" t="0"/>
          <a:stretch/>
        </p:blipFill>
        <p:spPr>
          <a:xfrm>
            <a:off x="133350" y="174625"/>
            <a:ext cx="9010650" cy="6175375"/>
          </a:xfrm>
          <a:prstGeom prst="rect">
            <a:avLst/>
          </a:prstGeom>
          <a:noFill/>
          <a:ln>
            <a:noFill/>
          </a:ln>
        </p:spPr>
      </p:pic>
      <p:cxnSp>
        <p:nvCxnSpPr>
          <p:cNvPr id="511" name="Google Shape;511;p10"/>
          <p:cNvCxnSpPr/>
          <p:nvPr/>
        </p:nvCxnSpPr>
        <p:spPr>
          <a:xfrm>
            <a:off x="2514600" y="954087"/>
            <a:ext cx="0" cy="2514600"/>
          </a:xfrm>
          <a:prstGeom prst="straightConnector1">
            <a:avLst/>
          </a:prstGeom>
          <a:noFill/>
          <a:ln cap="rnd" cmpd="sng" w="12700">
            <a:solidFill>
              <a:srgbClr val="FFFFFF"/>
            </a:solidFill>
            <a:prstDash val="solid"/>
            <a:miter lim="800000"/>
            <a:headEnd len="med" w="med" type="none"/>
            <a:tailEnd len="med" w="med" type="none"/>
          </a:ln>
        </p:spPr>
      </p:cxnSp>
      <p:grpSp>
        <p:nvGrpSpPr>
          <p:cNvPr id="512" name="Google Shape;512;p10"/>
          <p:cNvGrpSpPr/>
          <p:nvPr/>
        </p:nvGrpSpPr>
        <p:grpSpPr>
          <a:xfrm>
            <a:off x="457200" y="1792287"/>
            <a:ext cx="2743200" cy="1219200"/>
            <a:chOff x="96" y="1872"/>
            <a:chExt cx="1728" cy="768"/>
          </a:xfrm>
        </p:grpSpPr>
        <p:sp>
          <p:nvSpPr>
            <p:cNvPr id="513" name="Google Shape;513;p10"/>
            <p:cNvSpPr/>
            <p:nvPr/>
          </p:nvSpPr>
          <p:spPr>
            <a:xfrm>
              <a:off x="1296" y="1872"/>
              <a:ext cx="528" cy="768"/>
            </a:xfrm>
            <a:custGeom>
              <a:rect b="b" l="l" r="r" t="t"/>
              <a:pathLst>
                <a:path extrusionOk="0" h="768" w="528">
                  <a:moveTo>
                    <a:pt x="0" y="768"/>
                  </a:moveTo>
                  <a:lnTo>
                    <a:pt x="528" y="480"/>
                  </a:lnTo>
                  <a:lnTo>
                    <a:pt x="528" y="0"/>
                  </a:lnTo>
                  <a:lnTo>
                    <a:pt x="0" y="288"/>
                  </a:lnTo>
                  <a:lnTo>
                    <a:pt x="0" y="768"/>
                  </a:lnTo>
                  <a:close/>
                </a:path>
              </a:pathLst>
            </a:custGeom>
            <a:solidFill>
              <a:srgbClr val="00FFFF"/>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4" name="Google Shape;514;p10"/>
            <p:cNvSpPr txBox="1"/>
            <p:nvPr/>
          </p:nvSpPr>
          <p:spPr>
            <a:xfrm>
              <a:off x="96" y="2160"/>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5" name="Google Shape;515;p10"/>
            <p:cNvSpPr/>
            <p:nvPr/>
          </p:nvSpPr>
          <p:spPr>
            <a:xfrm>
              <a:off x="96" y="1872"/>
              <a:ext cx="1728" cy="288"/>
            </a:xfrm>
            <a:custGeom>
              <a:rect b="b" l="l" r="r" t="t"/>
              <a:pathLst>
                <a:path extrusionOk="0" h="288" w="1680">
                  <a:moveTo>
                    <a:pt x="0" y="288"/>
                  </a:moveTo>
                  <a:lnTo>
                    <a:pt x="528" y="0"/>
                  </a:lnTo>
                  <a:lnTo>
                    <a:pt x="1680" y="0"/>
                  </a:lnTo>
                  <a:lnTo>
                    <a:pt x="1152" y="288"/>
                  </a:lnTo>
                  <a:lnTo>
                    <a:pt x="0" y="288"/>
                  </a:lnTo>
                  <a:close/>
                </a:path>
              </a:pathLst>
            </a:custGeom>
            <a:solidFill>
              <a:srgbClr val="FFFF66"/>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516" name="Google Shape;516;p10"/>
            <p:cNvCxnSpPr/>
            <p:nvPr/>
          </p:nvCxnSpPr>
          <p:spPr>
            <a:xfrm>
              <a:off x="624" y="1872"/>
              <a:ext cx="0" cy="449"/>
            </a:xfrm>
            <a:prstGeom prst="straightConnector1">
              <a:avLst/>
            </a:prstGeom>
            <a:noFill/>
            <a:ln cap="flat" cmpd="sng" w="9525">
              <a:solidFill>
                <a:srgbClr val="FF3300"/>
              </a:solidFill>
              <a:prstDash val="solid"/>
              <a:miter lim="800000"/>
              <a:headEnd len="med" w="med" type="none"/>
              <a:tailEnd len="med" w="med" type="none"/>
            </a:ln>
          </p:spPr>
        </p:cxnSp>
        <p:cxnSp>
          <p:nvCxnSpPr>
            <p:cNvPr id="517" name="Google Shape;517;p10"/>
            <p:cNvCxnSpPr/>
            <p:nvPr/>
          </p:nvCxnSpPr>
          <p:spPr>
            <a:xfrm flipH="1">
              <a:off x="96" y="2352"/>
              <a:ext cx="528" cy="271"/>
            </a:xfrm>
            <a:prstGeom prst="straightConnector1">
              <a:avLst/>
            </a:prstGeom>
            <a:noFill/>
            <a:ln cap="flat" cmpd="sng" w="9525">
              <a:solidFill>
                <a:srgbClr val="FF3300"/>
              </a:solidFill>
              <a:prstDash val="solid"/>
              <a:miter lim="800000"/>
              <a:headEnd len="med" w="med" type="none"/>
              <a:tailEnd len="med" w="med" type="none"/>
            </a:ln>
          </p:spPr>
        </p:cxnSp>
        <p:cxnSp>
          <p:nvCxnSpPr>
            <p:cNvPr id="518" name="Google Shape;518;p10"/>
            <p:cNvCxnSpPr/>
            <p:nvPr/>
          </p:nvCxnSpPr>
          <p:spPr>
            <a:xfrm rot="10800000">
              <a:off x="624" y="2352"/>
              <a:ext cx="1165" cy="0"/>
            </a:xfrm>
            <a:prstGeom prst="straightConnector1">
              <a:avLst/>
            </a:prstGeom>
            <a:noFill/>
            <a:ln cap="flat" cmpd="sng" w="9525">
              <a:solidFill>
                <a:srgbClr val="FF3300"/>
              </a:solidFill>
              <a:prstDash val="solid"/>
              <a:miter lim="800000"/>
              <a:headEnd len="med" w="med" type="none"/>
              <a:tailEnd len="med" w="med" type="none"/>
            </a:ln>
          </p:spPr>
        </p:cxnSp>
      </p:grpSp>
      <p:sp>
        <p:nvSpPr>
          <p:cNvPr id="519" name="Google Shape;519;p10"/>
          <p:cNvSpPr txBox="1"/>
          <p:nvPr/>
        </p:nvSpPr>
        <p:spPr>
          <a:xfrm>
            <a:off x="457200" y="646112"/>
            <a:ext cx="4267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0099"/>
              </a:buClr>
              <a:buSzPts val="2800"/>
              <a:buFont typeface="Times New Roman"/>
              <a:buNone/>
            </a:pPr>
            <a:r>
              <a:rPr b="1" i="0" lang="en-US" sz="2800" u="sng">
                <a:solidFill>
                  <a:srgbClr val="CC0099"/>
                </a:solidFill>
                <a:latin typeface="Times New Roman"/>
                <a:ea typeface="Times New Roman"/>
                <a:cs typeface="Times New Roman"/>
                <a:sym typeface="Times New Roman"/>
              </a:rPr>
              <a:t>b/ Diện tích toàn phần</a:t>
            </a:r>
            <a:endParaRPr/>
          </a:p>
        </p:txBody>
      </p:sp>
      <p:sp>
        <p:nvSpPr>
          <p:cNvPr id="520" name="Google Shape;520;p10"/>
          <p:cNvSpPr txBox="1"/>
          <p:nvPr/>
        </p:nvSpPr>
        <p:spPr>
          <a:xfrm>
            <a:off x="3657600" y="2935287"/>
            <a:ext cx="1066800" cy="838200"/>
          </a:xfrm>
          <a:prstGeom prst="rect">
            <a:avLst/>
          </a:prstGeom>
          <a:solidFill>
            <a:srgbClr val="00FFFF"/>
          </a:solidFill>
          <a:ln cap="flat" cmpd="sng" w="9525">
            <a:solidFill>
              <a:srgbClr val="FF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1" name="Google Shape;521;p10"/>
          <p:cNvSpPr txBox="1"/>
          <p:nvPr/>
        </p:nvSpPr>
        <p:spPr>
          <a:xfrm>
            <a:off x="4724400" y="3544887"/>
            <a:ext cx="1676400" cy="914400"/>
          </a:xfrm>
          <a:prstGeom prst="rect">
            <a:avLst/>
          </a:prstGeom>
          <a:solidFill>
            <a:srgbClr val="FFFF00"/>
          </a:solidFill>
          <a:ln cap="flat" cmpd="sng" w="9525">
            <a:solidFill>
              <a:srgbClr val="FF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2" name="Google Shape;522;p10"/>
          <p:cNvSpPr txBox="1"/>
          <p:nvPr/>
        </p:nvSpPr>
        <p:spPr>
          <a:xfrm>
            <a:off x="4724400" y="2097087"/>
            <a:ext cx="1676400" cy="838200"/>
          </a:xfrm>
          <a:prstGeom prst="rect">
            <a:avLst/>
          </a:prstGeom>
          <a:solidFill>
            <a:srgbClr val="FFFF00"/>
          </a:solidFill>
          <a:ln cap="flat" cmpd="sng" w="9525">
            <a:solidFill>
              <a:srgbClr val="FF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3" name="Google Shape;523;p10"/>
          <p:cNvSpPr txBox="1"/>
          <p:nvPr/>
        </p:nvSpPr>
        <p:spPr>
          <a:xfrm>
            <a:off x="4724400" y="2935287"/>
            <a:ext cx="1676400" cy="838200"/>
          </a:xfrm>
          <a:prstGeom prst="rect">
            <a:avLst/>
          </a:prstGeom>
          <a:solidFill>
            <a:srgbClr val="00FFFF"/>
          </a:solidFill>
          <a:ln cap="flat" cmpd="sng" w="9525">
            <a:solidFill>
              <a:srgbClr val="FF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4" name="Google Shape;524;p10"/>
          <p:cNvSpPr txBox="1"/>
          <p:nvPr/>
        </p:nvSpPr>
        <p:spPr>
          <a:xfrm>
            <a:off x="6400800" y="2935287"/>
            <a:ext cx="1143000" cy="838200"/>
          </a:xfrm>
          <a:prstGeom prst="rect">
            <a:avLst/>
          </a:prstGeom>
          <a:solidFill>
            <a:srgbClr val="00FFFF"/>
          </a:solidFill>
          <a:ln cap="flat" cmpd="sng" w="9525">
            <a:solidFill>
              <a:srgbClr val="FF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5" name="Google Shape;525;p10"/>
          <p:cNvSpPr txBox="1"/>
          <p:nvPr/>
        </p:nvSpPr>
        <p:spPr>
          <a:xfrm>
            <a:off x="7467600" y="2935287"/>
            <a:ext cx="1600200" cy="838200"/>
          </a:xfrm>
          <a:prstGeom prst="rect">
            <a:avLst/>
          </a:prstGeom>
          <a:solidFill>
            <a:srgbClr val="00FFFF"/>
          </a:solidFill>
          <a:ln cap="flat" cmpd="sng" w="9525">
            <a:solidFill>
              <a:srgbClr val="FF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6" name="Google Shape;526;p10"/>
          <p:cNvSpPr txBox="1"/>
          <p:nvPr/>
        </p:nvSpPr>
        <p:spPr>
          <a:xfrm>
            <a:off x="304800" y="4495800"/>
            <a:ext cx="8763000" cy="95408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Diện tích toàn phần của hình hộp chữ nhật là tổng của diện tích xung quanh và diện tích hai đáy.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9"/>
                                        </p:tgtEl>
                                        <p:attrNameLst>
                                          <p:attrName>style.visibility</p:attrName>
                                        </p:attrNameLst>
                                      </p:cBhvr>
                                      <p:to>
                                        <p:strVal val="visible"/>
                                      </p:to>
                                    </p:set>
                                    <p:animEffect filter="fade" transition="in">
                                      <p:cBhvr>
                                        <p:cTn dur="500"/>
                                        <p:tgtEl>
                                          <p:spTgt spid="51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20"/>
                                        </p:tgtEl>
                                        <p:attrNameLst>
                                          <p:attrName>style.visibility</p:attrName>
                                        </p:attrNameLst>
                                      </p:cBhvr>
                                      <p:to>
                                        <p:strVal val="visible"/>
                                      </p:to>
                                    </p:set>
                                    <p:anim calcmode="lin" valueType="num">
                                      <p:cBhvr additive="base">
                                        <p:cTn dur="500"/>
                                        <p:tgtEl>
                                          <p:spTgt spid="52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23"/>
                                        </p:tgtEl>
                                        <p:attrNameLst>
                                          <p:attrName>style.visibility</p:attrName>
                                        </p:attrNameLst>
                                      </p:cBhvr>
                                      <p:to>
                                        <p:strVal val="visible"/>
                                      </p:to>
                                    </p:set>
                                    <p:anim calcmode="lin" valueType="num">
                                      <p:cBhvr additive="base">
                                        <p:cTn dur="500"/>
                                        <p:tgtEl>
                                          <p:spTgt spid="52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24"/>
                                        </p:tgtEl>
                                        <p:attrNameLst>
                                          <p:attrName>style.visibility</p:attrName>
                                        </p:attrNameLst>
                                      </p:cBhvr>
                                      <p:to>
                                        <p:strVal val="visible"/>
                                      </p:to>
                                    </p:set>
                                    <p:anim calcmode="lin" valueType="num">
                                      <p:cBhvr additive="base">
                                        <p:cTn dur="500"/>
                                        <p:tgtEl>
                                          <p:spTgt spid="52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25"/>
                                        </p:tgtEl>
                                        <p:attrNameLst>
                                          <p:attrName>style.visibility</p:attrName>
                                        </p:attrNameLst>
                                      </p:cBhvr>
                                      <p:to>
                                        <p:strVal val="visible"/>
                                      </p:to>
                                    </p:set>
                                    <p:anim calcmode="lin" valueType="num">
                                      <p:cBhvr additive="base">
                                        <p:cTn dur="500"/>
                                        <p:tgtEl>
                                          <p:spTgt spid="52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22"/>
                                        </p:tgtEl>
                                        <p:attrNameLst>
                                          <p:attrName>style.visibility</p:attrName>
                                        </p:attrNameLst>
                                      </p:cBhvr>
                                      <p:to>
                                        <p:strVal val="visible"/>
                                      </p:to>
                                    </p:set>
                                    <p:anim calcmode="lin" valueType="num">
                                      <p:cBhvr additive="base">
                                        <p:cTn dur="500"/>
                                        <p:tgtEl>
                                          <p:spTgt spid="52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21"/>
                                        </p:tgtEl>
                                        <p:attrNameLst>
                                          <p:attrName>style.visibility</p:attrName>
                                        </p:attrNameLst>
                                      </p:cBhvr>
                                      <p:to>
                                        <p:strVal val="visible"/>
                                      </p:to>
                                    </p:set>
                                    <p:anim calcmode="lin" valueType="num">
                                      <p:cBhvr additive="base">
                                        <p:cTn dur="500"/>
                                        <p:tgtEl>
                                          <p:spTgt spid="521"/>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6"/>
                                        </p:tgtEl>
                                        <p:attrNameLst>
                                          <p:attrName>style.visibility</p:attrName>
                                        </p:attrNameLst>
                                      </p:cBhvr>
                                      <p:to>
                                        <p:strVal val="visible"/>
                                      </p:to>
                                    </p:set>
                                    <p:animEffect filter="fade" transition="in">
                                      <p:cBhvr>
                                        <p:cTn dur="500"/>
                                        <p:tgtEl>
                                          <p:spTgt spid="5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0" name="Shape 530"/>
        <p:cNvGrpSpPr/>
        <p:nvPr/>
      </p:nvGrpSpPr>
      <p:grpSpPr>
        <a:xfrm>
          <a:off x="0" y="0"/>
          <a:ext cx="0" cy="0"/>
          <a:chOff x="0" y="0"/>
          <a:chExt cx="0" cy="0"/>
        </a:xfrm>
      </p:grpSpPr>
      <p:pic>
        <p:nvPicPr>
          <p:cNvPr id="531" name="Google Shape;531;p11"/>
          <p:cNvPicPr preferRelativeResize="0"/>
          <p:nvPr/>
        </p:nvPicPr>
        <p:blipFill rotWithShape="1">
          <a:blip r:embed="rId3">
            <a:alphaModFix/>
          </a:blip>
          <a:srcRect b="0" l="0" r="0" t="0"/>
          <a:stretch/>
        </p:blipFill>
        <p:spPr>
          <a:xfrm>
            <a:off x="146050" y="458787"/>
            <a:ext cx="9010650" cy="6176962"/>
          </a:xfrm>
          <a:prstGeom prst="rect">
            <a:avLst/>
          </a:prstGeom>
          <a:noFill/>
          <a:ln>
            <a:noFill/>
          </a:ln>
        </p:spPr>
      </p:pic>
      <p:cxnSp>
        <p:nvCxnSpPr>
          <p:cNvPr id="532" name="Google Shape;532;p11"/>
          <p:cNvCxnSpPr/>
          <p:nvPr/>
        </p:nvCxnSpPr>
        <p:spPr>
          <a:xfrm>
            <a:off x="2514600" y="725487"/>
            <a:ext cx="0" cy="2514600"/>
          </a:xfrm>
          <a:prstGeom prst="straightConnector1">
            <a:avLst/>
          </a:prstGeom>
          <a:noFill/>
          <a:ln cap="rnd" cmpd="sng" w="12700">
            <a:solidFill>
              <a:srgbClr val="FFFFFF"/>
            </a:solidFill>
            <a:prstDash val="solid"/>
            <a:miter lim="800000"/>
            <a:headEnd len="med" w="med" type="none"/>
            <a:tailEnd len="med" w="med" type="none"/>
          </a:ln>
        </p:spPr>
      </p:cxnSp>
      <p:pic>
        <p:nvPicPr>
          <p:cNvPr descr="Picture1" id="533" name="Google Shape;533;p11"/>
          <p:cNvPicPr preferRelativeResize="0"/>
          <p:nvPr/>
        </p:nvPicPr>
        <p:blipFill rotWithShape="1">
          <a:blip r:embed="rId4">
            <a:alphaModFix/>
          </a:blip>
          <a:srcRect b="0" l="0" r="0" t="0"/>
          <a:stretch/>
        </p:blipFill>
        <p:spPr>
          <a:xfrm rot="10800000">
            <a:off x="8305800" y="5221287"/>
            <a:ext cx="838200" cy="990600"/>
          </a:xfrm>
          <a:prstGeom prst="rect">
            <a:avLst/>
          </a:prstGeom>
          <a:noFill/>
          <a:ln>
            <a:noFill/>
          </a:ln>
        </p:spPr>
      </p:pic>
      <p:sp>
        <p:nvSpPr>
          <p:cNvPr id="534" name="Google Shape;534;p11"/>
          <p:cNvSpPr txBox="1"/>
          <p:nvPr/>
        </p:nvSpPr>
        <p:spPr>
          <a:xfrm>
            <a:off x="228600" y="801687"/>
            <a:ext cx="45720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0099"/>
              </a:buClr>
              <a:buSzPts val="2800"/>
              <a:buFont typeface="Times New Roman"/>
              <a:buNone/>
            </a:pPr>
            <a:r>
              <a:rPr b="1" i="0" lang="en-US" sz="2800" u="none">
                <a:solidFill>
                  <a:srgbClr val="CC0099"/>
                </a:solidFill>
                <a:latin typeface="Times New Roman"/>
                <a:ea typeface="Times New Roman"/>
                <a:cs typeface="Times New Roman"/>
                <a:sym typeface="Times New Roman"/>
              </a:rPr>
              <a:t>a) Diện tích toàn phần</a:t>
            </a:r>
            <a:endParaRPr/>
          </a:p>
        </p:txBody>
      </p:sp>
      <p:pic>
        <p:nvPicPr>
          <p:cNvPr descr="Picture1" id="535" name="Google Shape;535;p11"/>
          <p:cNvPicPr preferRelativeResize="0"/>
          <p:nvPr/>
        </p:nvPicPr>
        <p:blipFill rotWithShape="1">
          <a:blip r:embed="rId4">
            <a:alphaModFix/>
          </a:blip>
          <a:srcRect b="0" l="0" r="0" t="0"/>
          <a:stretch/>
        </p:blipFill>
        <p:spPr>
          <a:xfrm rot="10800000">
            <a:off x="8305800" y="5221287"/>
            <a:ext cx="838200" cy="990600"/>
          </a:xfrm>
          <a:prstGeom prst="rect">
            <a:avLst/>
          </a:prstGeom>
          <a:noFill/>
          <a:ln>
            <a:noFill/>
          </a:ln>
        </p:spPr>
      </p:pic>
      <p:sp>
        <p:nvSpPr>
          <p:cNvPr id="536" name="Google Shape;536;p11"/>
          <p:cNvSpPr txBox="1"/>
          <p:nvPr/>
        </p:nvSpPr>
        <p:spPr>
          <a:xfrm>
            <a:off x="3581400" y="3697287"/>
            <a:ext cx="1981200" cy="106680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7" name="Google Shape;537;p11"/>
          <p:cNvSpPr txBox="1"/>
          <p:nvPr/>
        </p:nvSpPr>
        <p:spPr>
          <a:xfrm>
            <a:off x="3581400" y="1716087"/>
            <a:ext cx="1981200" cy="106680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8" name="Google Shape;538;p11"/>
          <p:cNvSpPr/>
          <p:nvPr/>
        </p:nvSpPr>
        <p:spPr>
          <a:xfrm>
            <a:off x="5791200" y="4764087"/>
            <a:ext cx="3352800" cy="1447800"/>
          </a:xfrm>
          <a:prstGeom prst="wedgeRoundRectCallout">
            <a:avLst>
              <a:gd fmla="val -1145" name="adj1"/>
              <a:gd fmla="val -10871" name="adj2"/>
              <a:gd fmla="val 0" name="adj3"/>
            </a:avLst>
          </a:prstGeom>
          <a:solidFill>
            <a:srgbClr val="92D050"/>
          </a:solidFill>
          <a:ln cap="flat" cmpd="sng" w="9525">
            <a:solidFill>
              <a:srgbClr val="0033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3300"/>
              </a:buClr>
              <a:buSzPts val="2800"/>
              <a:buFont typeface="Times New Roman"/>
              <a:buNone/>
            </a:pPr>
            <a:r>
              <a:rPr b="1" i="0" lang="en-US" sz="2800" u="none">
                <a:solidFill>
                  <a:srgbClr val="003300"/>
                </a:solidFill>
                <a:latin typeface="Times New Roman"/>
                <a:ea typeface="Times New Roman"/>
                <a:cs typeface="Times New Roman"/>
                <a:sym typeface="Times New Roman"/>
              </a:rPr>
              <a:t>Tính diện tích toàn phần của hình hộp chữ nhật trên.</a:t>
            </a:r>
            <a:endParaRPr/>
          </a:p>
        </p:txBody>
      </p:sp>
      <p:sp>
        <p:nvSpPr>
          <p:cNvPr id="539" name="Google Shape;539;p11"/>
          <p:cNvSpPr txBox="1"/>
          <p:nvPr/>
        </p:nvSpPr>
        <p:spPr>
          <a:xfrm>
            <a:off x="819150" y="2559050"/>
            <a:ext cx="990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8cm</a:t>
            </a:r>
            <a:endParaRPr/>
          </a:p>
        </p:txBody>
      </p:sp>
      <p:sp>
        <p:nvSpPr>
          <p:cNvPr id="540" name="Google Shape;540;p11"/>
          <p:cNvSpPr txBox="1"/>
          <p:nvPr/>
        </p:nvSpPr>
        <p:spPr>
          <a:xfrm>
            <a:off x="2238375" y="2392362"/>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5cm</a:t>
            </a:r>
            <a:endParaRPr/>
          </a:p>
        </p:txBody>
      </p:sp>
      <p:sp>
        <p:nvSpPr>
          <p:cNvPr id="541" name="Google Shape;541;p11"/>
          <p:cNvSpPr txBox="1"/>
          <p:nvPr/>
        </p:nvSpPr>
        <p:spPr>
          <a:xfrm>
            <a:off x="2895600" y="1535112"/>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4cm</a:t>
            </a:r>
            <a:endParaRPr/>
          </a:p>
        </p:txBody>
      </p:sp>
      <p:grpSp>
        <p:nvGrpSpPr>
          <p:cNvPr id="542" name="Google Shape;542;p11"/>
          <p:cNvGrpSpPr/>
          <p:nvPr/>
        </p:nvGrpSpPr>
        <p:grpSpPr>
          <a:xfrm>
            <a:off x="228600" y="1411287"/>
            <a:ext cx="2743200" cy="1219200"/>
            <a:chOff x="96" y="1872"/>
            <a:chExt cx="1728" cy="768"/>
          </a:xfrm>
        </p:grpSpPr>
        <p:sp>
          <p:nvSpPr>
            <p:cNvPr id="543" name="Google Shape;543;p11"/>
            <p:cNvSpPr/>
            <p:nvPr/>
          </p:nvSpPr>
          <p:spPr>
            <a:xfrm>
              <a:off x="1296" y="1872"/>
              <a:ext cx="528" cy="768"/>
            </a:xfrm>
            <a:custGeom>
              <a:rect b="b" l="l" r="r" t="t"/>
              <a:pathLst>
                <a:path extrusionOk="0" h="768" w="528">
                  <a:moveTo>
                    <a:pt x="0" y="768"/>
                  </a:moveTo>
                  <a:lnTo>
                    <a:pt x="528" y="480"/>
                  </a:lnTo>
                  <a:lnTo>
                    <a:pt x="528" y="0"/>
                  </a:lnTo>
                  <a:lnTo>
                    <a:pt x="0" y="288"/>
                  </a:lnTo>
                  <a:lnTo>
                    <a:pt x="0" y="768"/>
                  </a:lnTo>
                  <a:close/>
                </a:path>
              </a:pathLst>
            </a:custGeom>
            <a:solidFill>
              <a:srgbClr val="00FFFF"/>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4" name="Google Shape;544;p11"/>
            <p:cNvSpPr txBox="1"/>
            <p:nvPr/>
          </p:nvSpPr>
          <p:spPr>
            <a:xfrm>
              <a:off x="96" y="2160"/>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5" name="Google Shape;545;p11"/>
            <p:cNvSpPr/>
            <p:nvPr/>
          </p:nvSpPr>
          <p:spPr>
            <a:xfrm>
              <a:off x="96" y="1872"/>
              <a:ext cx="1728" cy="288"/>
            </a:xfrm>
            <a:custGeom>
              <a:rect b="b" l="l" r="r" t="t"/>
              <a:pathLst>
                <a:path extrusionOk="0" h="288" w="1680">
                  <a:moveTo>
                    <a:pt x="0" y="288"/>
                  </a:moveTo>
                  <a:lnTo>
                    <a:pt x="528" y="0"/>
                  </a:lnTo>
                  <a:lnTo>
                    <a:pt x="1680" y="0"/>
                  </a:lnTo>
                  <a:lnTo>
                    <a:pt x="1152" y="288"/>
                  </a:lnTo>
                  <a:lnTo>
                    <a:pt x="0" y="288"/>
                  </a:lnTo>
                  <a:close/>
                </a:path>
              </a:pathLst>
            </a:custGeom>
            <a:solidFill>
              <a:srgbClr val="FFFF66"/>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546" name="Google Shape;546;p11"/>
            <p:cNvCxnSpPr/>
            <p:nvPr/>
          </p:nvCxnSpPr>
          <p:spPr>
            <a:xfrm>
              <a:off x="624" y="1872"/>
              <a:ext cx="0" cy="449"/>
            </a:xfrm>
            <a:prstGeom prst="straightConnector1">
              <a:avLst/>
            </a:prstGeom>
            <a:noFill/>
            <a:ln cap="flat" cmpd="sng" w="9525">
              <a:solidFill>
                <a:srgbClr val="FF3300"/>
              </a:solidFill>
              <a:prstDash val="solid"/>
              <a:miter lim="800000"/>
              <a:headEnd len="med" w="med" type="none"/>
              <a:tailEnd len="med" w="med" type="none"/>
            </a:ln>
          </p:spPr>
        </p:cxnSp>
        <p:cxnSp>
          <p:nvCxnSpPr>
            <p:cNvPr id="547" name="Google Shape;547;p11"/>
            <p:cNvCxnSpPr/>
            <p:nvPr/>
          </p:nvCxnSpPr>
          <p:spPr>
            <a:xfrm flipH="1">
              <a:off x="96" y="2352"/>
              <a:ext cx="528" cy="271"/>
            </a:xfrm>
            <a:prstGeom prst="straightConnector1">
              <a:avLst/>
            </a:prstGeom>
            <a:noFill/>
            <a:ln cap="flat" cmpd="sng" w="9525">
              <a:solidFill>
                <a:srgbClr val="FF3300"/>
              </a:solidFill>
              <a:prstDash val="solid"/>
              <a:miter lim="800000"/>
              <a:headEnd len="med" w="med" type="none"/>
              <a:tailEnd len="med" w="med" type="none"/>
            </a:ln>
          </p:spPr>
        </p:cxnSp>
        <p:cxnSp>
          <p:nvCxnSpPr>
            <p:cNvPr id="548" name="Google Shape;548;p11"/>
            <p:cNvCxnSpPr/>
            <p:nvPr/>
          </p:nvCxnSpPr>
          <p:spPr>
            <a:xfrm rot="10800000">
              <a:off x="624" y="2352"/>
              <a:ext cx="1165" cy="0"/>
            </a:xfrm>
            <a:prstGeom prst="straightConnector1">
              <a:avLst/>
            </a:prstGeom>
            <a:noFill/>
            <a:ln cap="flat" cmpd="sng" w="9525">
              <a:solidFill>
                <a:srgbClr val="FF3300"/>
              </a:solidFill>
              <a:prstDash val="solid"/>
              <a:miter lim="800000"/>
              <a:headEnd len="med" w="med" type="none"/>
              <a:tailEnd len="med" w="med" type="none"/>
            </a:ln>
          </p:spPr>
        </p:cxnSp>
      </p:grpSp>
      <p:sp>
        <p:nvSpPr>
          <p:cNvPr id="549" name="Google Shape;549;p11"/>
          <p:cNvSpPr txBox="1"/>
          <p:nvPr/>
        </p:nvSpPr>
        <p:spPr>
          <a:xfrm>
            <a:off x="2438400" y="2782887"/>
            <a:ext cx="6400800" cy="914400"/>
          </a:xfrm>
          <a:prstGeom prst="rect">
            <a:avLst/>
          </a:prstGeom>
          <a:solidFill>
            <a:srgbClr val="00FFFF">
              <a:alpha val="89411"/>
            </a:srgbClr>
          </a:solid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550" name="Google Shape;550;p11"/>
          <p:cNvCxnSpPr/>
          <p:nvPr/>
        </p:nvCxnSpPr>
        <p:spPr>
          <a:xfrm>
            <a:off x="6858000" y="2782887"/>
            <a:ext cx="0" cy="914400"/>
          </a:xfrm>
          <a:prstGeom prst="straightConnector1">
            <a:avLst/>
          </a:prstGeom>
          <a:noFill/>
          <a:ln cap="flat" cmpd="sng" w="9525">
            <a:solidFill>
              <a:schemeClr val="dk1"/>
            </a:solidFill>
            <a:prstDash val="solid"/>
            <a:miter lim="800000"/>
            <a:headEnd len="med" w="med" type="none"/>
            <a:tailEnd len="med" w="med" type="none"/>
          </a:ln>
        </p:spPr>
      </p:cxnSp>
      <p:cxnSp>
        <p:nvCxnSpPr>
          <p:cNvPr id="551" name="Google Shape;551;p11"/>
          <p:cNvCxnSpPr/>
          <p:nvPr/>
        </p:nvCxnSpPr>
        <p:spPr>
          <a:xfrm>
            <a:off x="3581400" y="2732087"/>
            <a:ext cx="0" cy="938212"/>
          </a:xfrm>
          <a:prstGeom prst="straightConnector1">
            <a:avLst/>
          </a:prstGeom>
          <a:noFill/>
          <a:ln cap="flat" cmpd="sng" w="9525">
            <a:solidFill>
              <a:schemeClr val="dk1"/>
            </a:solidFill>
            <a:prstDash val="solid"/>
            <a:miter lim="800000"/>
            <a:headEnd len="med" w="med" type="none"/>
            <a:tailEnd len="med" w="med" type="none"/>
          </a:ln>
        </p:spPr>
      </p:cxnSp>
      <p:cxnSp>
        <p:nvCxnSpPr>
          <p:cNvPr id="552" name="Google Shape;552;p11"/>
          <p:cNvCxnSpPr/>
          <p:nvPr/>
        </p:nvCxnSpPr>
        <p:spPr>
          <a:xfrm>
            <a:off x="5562600" y="2732087"/>
            <a:ext cx="0" cy="938212"/>
          </a:xfrm>
          <a:prstGeom prst="straightConnector1">
            <a:avLst/>
          </a:prstGeom>
          <a:noFill/>
          <a:ln cap="flat" cmpd="sng" w="9525">
            <a:solidFill>
              <a:schemeClr val="dk1"/>
            </a:solidFill>
            <a:prstDash val="solid"/>
            <a:miter lim="800000"/>
            <a:headEnd len="med" w="med" type="none"/>
            <a:tailEnd len="med" w="med" type="none"/>
          </a:ln>
        </p:spPr>
      </p:cxnSp>
      <p:cxnSp>
        <p:nvCxnSpPr>
          <p:cNvPr id="553" name="Google Shape;553;p11"/>
          <p:cNvCxnSpPr/>
          <p:nvPr/>
        </p:nvCxnSpPr>
        <p:spPr>
          <a:xfrm>
            <a:off x="3581400" y="1716087"/>
            <a:ext cx="0" cy="3048000"/>
          </a:xfrm>
          <a:prstGeom prst="straightConnector1">
            <a:avLst/>
          </a:prstGeom>
          <a:noFill/>
          <a:ln cap="flat" cmpd="sng" w="9525">
            <a:solidFill>
              <a:schemeClr val="dk1"/>
            </a:solidFill>
            <a:prstDash val="solid"/>
            <a:miter lim="800000"/>
            <a:headEnd len="med" w="med" type="none"/>
            <a:tailEnd len="med" w="med" type="none"/>
          </a:ln>
        </p:spPr>
      </p:cxnSp>
      <p:cxnSp>
        <p:nvCxnSpPr>
          <p:cNvPr id="554" name="Google Shape;554;p11"/>
          <p:cNvCxnSpPr/>
          <p:nvPr/>
        </p:nvCxnSpPr>
        <p:spPr>
          <a:xfrm>
            <a:off x="5562600" y="1716087"/>
            <a:ext cx="0" cy="3048000"/>
          </a:xfrm>
          <a:prstGeom prst="straightConnector1">
            <a:avLst/>
          </a:prstGeom>
          <a:noFill/>
          <a:ln cap="flat" cmpd="sng" w="9525">
            <a:solidFill>
              <a:schemeClr val="dk1"/>
            </a:solidFill>
            <a:prstDash val="solid"/>
            <a:miter lim="800000"/>
            <a:headEnd len="med" w="med" type="none"/>
            <a:tailEnd len="med" w="med" type="none"/>
          </a:ln>
        </p:spPr>
      </p:cxnSp>
      <p:cxnSp>
        <p:nvCxnSpPr>
          <p:cNvPr id="555" name="Google Shape;555;p11"/>
          <p:cNvCxnSpPr/>
          <p:nvPr/>
        </p:nvCxnSpPr>
        <p:spPr>
          <a:xfrm>
            <a:off x="3581400" y="1716087"/>
            <a:ext cx="1981200" cy="0"/>
          </a:xfrm>
          <a:prstGeom prst="straightConnector1">
            <a:avLst/>
          </a:prstGeom>
          <a:noFill/>
          <a:ln cap="flat" cmpd="sng" w="9525">
            <a:solidFill>
              <a:schemeClr val="dk1"/>
            </a:solidFill>
            <a:prstDash val="solid"/>
            <a:miter lim="800000"/>
            <a:headEnd len="med" w="med" type="none"/>
            <a:tailEnd len="med" w="med" type="none"/>
          </a:ln>
        </p:spPr>
      </p:cxnSp>
      <p:cxnSp>
        <p:nvCxnSpPr>
          <p:cNvPr id="556" name="Google Shape;556;p11"/>
          <p:cNvCxnSpPr/>
          <p:nvPr/>
        </p:nvCxnSpPr>
        <p:spPr>
          <a:xfrm>
            <a:off x="3581400" y="4764087"/>
            <a:ext cx="1981200" cy="0"/>
          </a:xfrm>
          <a:prstGeom prst="straightConnector1">
            <a:avLst/>
          </a:prstGeom>
          <a:noFill/>
          <a:ln cap="flat" cmpd="sng" w="9525">
            <a:solidFill>
              <a:schemeClr val="dk1"/>
            </a:solidFill>
            <a:prstDash val="solid"/>
            <a:miter lim="800000"/>
            <a:headEnd len="med" w="med" type="none"/>
            <a:tailEnd len="med" w="med" type="none"/>
          </a:ln>
        </p:spPr>
      </p:cxnSp>
      <p:sp>
        <p:nvSpPr>
          <p:cNvPr id="557" name="Google Shape;557;p11"/>
          <p:cNvSpPr txBox="1"/>
          <p:nvPr/>
        </p:nvSpPr>
        <p:spPr>
          <a:xfrm>
            <a:off x="4343400" y="3316287"/>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8cm</a:t>
            </a:r>
            <a:endParaRPr/>
          </a:p>
        </p:txBody>
      </p:sp>
      <p:sp>
        <p:nvSpPr>
          <p:cNvPr id="558" name="Google Shape;558;p11"/>
          <p:cNvSpPr txBox="1"/>
          <p:nvPr/>
        </p:nvSpPr>
        <p:spPr>
          <a:xfrm>
            <a:off x="7543800" y="3316287"/>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8cm</a:t>
            </a:r>
            <a:endParaRPr/>
          </a:p>
        </p:txBody>
      </p:sp>
      <p:sp>
        <p:nvSpPr>
          <p:cNvPr id="559" name="Google Shape;559;p11"/>
          <p:cNvSpPr txBox="1"/>
          <p:nvPr/>
        </p:nvSpPr>
        <p:spPr>
          <a:xfrm>
            <a:off x="2667000" y="3316287"/>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5cm</a:t>
            </a:r>
            <a:endParaRPr/>
          </a:p>
        </p:txBody>
      </p:sp>
      <p:sp>
        <p:nvSpPr>
          <p:cNvPr id="560" name="Google Shape;560;p11"/>
          <p:cNvSpPr txBox="1"/>
          <p:nvPr/>
        </p:nvSpPr>
        <p:spPr>
          <a:xfrm>
            <a:off x="5867400" y="3316287"/>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5cm</a:t>
            </a:r>
            <a:endParaRPr/>
          </a:p>
        </p:txBody>
      </p:sp>
      <p:sp>
        <p:nvSpPr>
          <p:cNvPr id="561" name="Google Shape;561;p11"/>
          <p:cNvSpPr txBox="1"/>
          <p:nvPr/>
        </p:nvSpPr>
        <p:spPr>
          <a:xfrm>
            <a:off x="5562600" y="1944687"/>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5cm</a:t>
            </a:r>
            <a:endParaRPr/>
          </a:p>
        </p:txBody>
      </p:sp>
      <p:sp>
        <p:nvSpPr>
          <p:cNvPr id="562" name="Google Shape;562;p11"/>
          <p:cNvSpPr txBox="1"/>
          <p:nvPr/>
        </p:nvSpPr>
        <p:spPr>
          <a:xfrm>
            <a:off x="4038600" y="1716087"/>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8cm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500"/>
                                        <p:tgtEl>
                                          <p:spTgt spid="5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6" name="Shape 566"/>
        <p:cNvGrpSpPr/>
        <p:nvPr/>
      </p:nvGrpSpPr>
      <p:grpSpPr>
        <a:xfrm>
          <a:off x="0" y="0"/>
          <a:ext cx="0" cy="0"/>
          <a:chOff x="0" y="0"/>
          <a:chExt cx="0" cy="0"/>
        </a:xfrm>
      </p:grpSpPr>
      <p:pic>
        <p:nvPicPr>
          <p:cNvPr id="567" name="Google Shape;567;p12"/>
          <p:cNvPicPr preferRelativeResize="0"/>
          <p:nvPr/>
        </p:nvPicPr>
        <p:blipFill rotWithShape="1">
          <a:blip r:embed="rId3">
            <a:alphaModFix/>
          </a:blip>
          <a:srcRect b="0" l="0" r="0" t="0"/>
          <a:stretch/>
        </p:blipFill>
        <p:spPr>
          <a:xfrm>
            <a:off x="66675" y="381000"/>
            <a:ext cx="9010650" cy="6175375"/>
          </a:xfrm>
          <a:prstGeom prst="rect">
            <a:avLst/>
          </a:prstGeom>
          <a:noFill/>
          <a:ln>
            <a:noFill/>
          </a:ln>
        </p:spPr>
      </p:pic>
      <p:cxnSp>
        <p:nvCxnSpPr>
          <p:cNvPr id="568" name="Google Shape;568;p12"/>
          <p:cNvCxnSpPr/>
          <p:nvPr/>
        </p:nvCxnSpPr>
        <p:spPr>
          <a:xfrm>
            <a:off x="2514600" y="649287"/>
            <a:ext cx="0" cy="2514600"/>
          </a:xfrm>
          <a:prstGeom prst="straightConnector1">
            <a:avLst/>
          </a:prstGeom>
          <a:noFill/>
          <a:ln cap="rnd" cmpd="sng" w="12700">
            <a:solidFill>
              <a:srgbClr val="FFFFFF"/>
            </a:solidFill>
            <a:prstDash val="solid"/>
            <a:miter lim="800000"/>
            <a:headEnd len="med" w="med" type="none"/>
            <a:tailEnd len="med" w="med" type="none"/>
          </a:ln>
        </p:spPr>
      </p:cxnSp>
      <p:sp>
        <p:nvSpPr>
          <p:cNvPr id="569" name="Google Shape;569;p12"/>
          <p:cNvSpPr txBox="1"/>
          <p:nvPr/>
        </p:nvSpPr>
        <p:spPr>
          <a:xfrm>
            <a:off x="4114800" y="1508125"/>
            <a:ext cx="1905000" cy="76200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0" name="Google Shape;570;p12"/>
          <p:cNvSpPr txBox="1"/>
          <p:nvPr/>
        </p:nvSpPr>
        <p:spPr>
          <a:xfrm>
            <a:off x="4114800" y="3032125"/>
            <a:ext cx="1905000" cy="76200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1" name="Google Shape;571;p12"/>
          <p:cNvSpPr txBox="1"/>
          <p:nvPr/>
        </p:nvSpPr>
        <p:spPr>
          <a:xfrm>
            <a:off x="4114800" y="2270125"/>
            <a:ext cx="1905000" cy="76200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2" name="Google Shape;572;p12"/>
          <p:cNvSpPr txBox="1"/>
          <p:nvPr/>
        </p:nvSpPr>
        <p:spPr>
          <a:xfrm>
            <a:off x="7162800" y="2270125"/>
            <a:ext cx="1905000" cy="76200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3" name="Google Shape;573;p12"/>
          <p:cNvSpPr txBox="1"/>
          <p:nvPr/>
        </p:nvSpPr>
        <p:spPr>
          <a:xfrm>
            <a:off x="6019800" y="2270125"/>
            <a:ext cx="1143000" cy="76200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4" name="Google Shape;574;p12"/>
          <p:cNvSpPr txBox="1"/>
          <p:nvPr/>
        </p:nvSpPr>
        <p:spPr>
          <a:xfrm>
            <a:off x="2971800" y="2270125"/>
            <a:ext cx="1143000" cy="76200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5" name="Google Shape;575;p12"/>
          <p:cNvSpPr txBox="1"/>
          <p:nvPr/>
        </p:nvSpPr>
        <p:spPr>
          <a:xfrm>
            <a:off x="819150" y="2503487"/>
            <a:ext cx="990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8cm</a:t>
            </a:r>
            <a:endParaRPr/>
          </a:p>
        </p:txBody>
      </p:sp>
      <p:sp>
        <p:nvSpPr>
          <p:cNvPr id="576" name="Google Shape;576;p12"/>
          <p:cNvSpPr txBox="1"/>
          <p:nvPr/>
        </p:nvSpPr>
        <p:spPr>
          <a:xfrm>
            <a:off x="2238375" y="2336800"/>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5cm</a:t>
            </a:r>
            <a:endParaRPr/>
          </a:p>
        </p:txBody>
      </p:sp>
      <p:sp>
        <p:nvSpPr>
          <p:cNvPr id="577" name="Google Shape;577;p12"/>
          <p:cNvSpPr txBox="1"/>
          <p:nvPr/>
        </p:nvSpPr>
        <p:spPr>
          <a:xfrm>
            <a:off x="2895600" y="1479550"/>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4cm</a:t>
            </a:r>
            <a:endParaRPr/>
          </a:p>
        </p:txBody>
      </p:sp>
      <p:grpSp>
        <p:nvGrpSpPr>
          <p:cNvPr id="578" name="Google Shape;578;p12"/>
          <p:cNvGrpSpPr/>
          <p:nvPr/>
        </p:nvGrpSpPr>
        <p:grpSpPr>
          <a:xfrm>
            <a:off x="228600" y="1355725"/>
            <a:ext cx="2743200" cy="1219200"/>
            <a:chOff x="96" y="1872"/>
            <a:chExt cx="1728" cy="768"/>
          </a:xfrm>
        </p:grpSpPr>
        <p:sp>
          <p:nvSpPr>
            <p:cNvPr id="579" name="Google Shape;579;p12"/>
            <p:cNvSpPr/>
            <p:nvPr/>
          </p:nvSpPr>
          <p:spPr>
            <a:xfrm>
              <a:off x="1296" y="1872"/>
              <a:ext cx="528" cy="768"/>
            </a:xfrm>
            <a:custGeom>
              <a:rect b="b" l="l" r="r" t="t"/>
              <a:pathLst>
                <a:path extrusionOk="0" h="768" w="528">
                  <a:moveTo>
                    <a:pt x="0" y="768"/>
                  </a:moveTo>
                  <a:lnTo>
                    <a:pt x="528" y="480"/>
                  </a:lnTo>
                  <a:lnTo>
                    <a:pt x="528" y="0"/>
                  </a:lnTo>
                  <a:lnTo>
                    <a:pt x="0" y="288"/>
                  </a:lnTo>
                  <a:lnTo>
                    <a:pt x="0" y="768"/>
                  </a:lnTo>
                  <a:close/>
                </a:path>
              </a:pathLst>
            </a:custGeom>
            <a:solidFill>
              <a:srgbClr val="00FFFF"/>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0" name="Google Shape;580;p12"/>
            <p:cNvSpPr txBox="1"/>
            <p:nvPr/>
          </p:nvSpPr>
          <p:spPr>
            <a:xfrm>
              <a:off x="96" y="2160"/>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1" name="Google Shape;581;p12"/>
            <p:cNvSpPr/>
            <p:nvPr/>
          </p:nvSpPr>
          <p:spPr>
            <a:xfrm>
              <a:off x="96" y="1872"/>
              <a:ext cx="1728" cy="288"/>
            </a:xfrm>
            <a:custGeom>
              <a:rect b="b" l="l" r="r" t="t"/>
              <a:pathLst>
                <a:path extrusionOk="0" h="288" w="1680">
                  <a:moveTo>
                    <a:pt x="0" y="288"/>
                  </a:moveTo>
                  <a:lnTo>
                    <a:pt x="528" y="0"/>
                  </a:lnTo>
                  <a:lnTo>
                    <a:pt x="1680" y="0"/>
                  </a:lnTo>
                  <a:lnTo>
                    <a:pt x="1152" y="288"/>
                  </a:lnTo>
                  <a:lnTo>
                    <a:pt x="0" y="288"/>
                  </a:lnTo>
                  <a:close/>
                </a:path>
              </a:pathLst>
            </a:custGeom>
            <a:solidFill>
              <a:srgbClr val="FFFF66"/>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582" name="Google Shape;582;p12"/>
            <p:cNvCxnSpPr/>
            <p:nvPr/>
          </p:nvCxnSpPr>
          <p:spPr>
            <a:xfrm>
              <a:off x="624" y="1872"/>
              <a:ext cx="0" cy="449"/>
            </a:xfrm>
            <a:prstGeom prst="straightConnector1">
              <a:avLst/>
            </a:prstGeom>
            <a:noFill/>
            <a:ln cap="flat" cmpd="sng" w="9525">
              <a:solidFill>
                <a:srgbClr val="FF3300"/>
              </a:solidFill>
              <a:prstDash val="solid"/>
              <a:miter lim="800000"/>
              <a:headEnd len="med" w="med" type="none"/>
              <a:tailEnd len="med" w="med" type="none"/>
            </a:ln>
          </p:spPr>
        </p:cxnSp>
        <p:cxnSp>
          <p:nvCxnSpPr>
            <p:cNvPr id="583" name="Google Shape;583;p12"/>
            <p:cNvCxnSpPr/>
            <p:nvPr/>
          </p:nvCxnSpPr>
          <p:spPr>
            <a:xfrm flipH="1">
              <a:off x="96" y="2352"/>
              <a:ext cx="528" cy="271"/>
            </a:xfrm>
            <a:prstGeom prst="straightConnector1">
              <a:avLst/>
            </a:prstGeom>
            <a:noFill/>
            <a:ln cap="flat" cmpd="sng" w="9525">
              <a:solidFill>
                <a:srgbClr val="FF3300"/>
              </a:solidFill>
              <a:prstDash val="solid"/>
              <a:miter lim="800000"/>
              <a:headEnd len="med" w="med" type="none"/>
              <a:tailEnd len="med" w="med" type="none"/>
            </a:ln>
          </p:spPr>
        </p:cxnSp>
        <p:cxnSp>
          <p:nvCxnSpPr>
            <p:cNvPr id="584" name="Google Shape;584;p12"/>
            <p:cNvCxnSpPr/>
            <p:nvPr/>
          </p:nvCxnSpPr>
          <p:spPr>
            <a:xfrm rot="10800000">
              <a:off x="624" y="2352"/>
              <a:ext cx="1165" cy="0"/>
            </a:xfrm>
            <a:prstGeom prst="straightConnector1">
              <a:avLst/>
            </a:prstGeom>
            <a:noFill/>
            <a:ln cap="flat" cmpd="sng" w="9525">
              <a:solidFill>
                <a:srgbClr val="FF3300"/>
              </a:solidFill>
              <a:prstDash val="solid"/>
              <a:miter lim="800000"/>
              <a:headEnd len="med" w="med" type="none"/>
              <a:tailEnd len="med" w="med" type="none"/>
            </a:ln>
          </p:spPr>
        </p:cxnSp>
      </p:grpSp>
      <p:sp>
        <p:nvSpPr>
          <p:cNvPr id="585" name="Google Shape;585;p12"/>
          <p:cNvSpPr txBox="1"/>
          <p:nvPr/>
        </p:nvSpPr>
        <p:spPr>
          <a:xfrm>
            <a:off x="4419600" y="2574925"/>
            <a:ext cx="990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8cm</a:t>
            </a:r>
            <a:endParaRPr/>
          </a:p>
        </p:txBody>
      </p:sp>
      <p:sp>
        <p:nvSpPr>
          <p:cNvPr id="586" name="Google Shape;586;p12"/>
          <p:cNvSpPr txBox="1"/>
          <p:nvPr/>
        </p:nvSpPr>
        <p:spPr>
          <a:xfrm>
            <a:off x="3124200" y="2574925"/>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5cm</a:t>
            </a:r>
            <a:endParaRPr/>
          </a:p>
        </p:txBody>
      </p:sp>
      <p:sp>
        <p:nvSpPr>
          <p:cNvPr id="587" name="Google Shape;587;p12"/>
          <p:cNvSpPr txBox="1"/>
          <p:nvPr/>
        </p:nvSpPr>
        <p:spPr>
          <a:xfrm>
            <a:off x="6172200" y="2574925"/>
            <a:ext cx="885825"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5cm</a:t>
            </a:r>
            <a:endParaRPr/>
          </a:p>
        </p:txBody>
      </p:sp>
      <p:sp>
        <p:nvSpPr>
          <p:cNvPr id="588" name="Google Shape;588;p12"/>
          <p:cNvSpPr txBox="1"/>
          <p:nvPr/>
        </p:nvSpPr>
        <p:spPr>
          <a:xfrm>
            <a:off x="7543800" y="2574925"/>
            <a:ext cx="990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8cm</a:t>
            </a:r>
            <a:endParaRPr/>
          </a:p>
        </p:txBody>
      </p:sp>
      <p:sp>
        <p:nvSpPr>
          <p:cNvPr id="589" name="Google Shape;589;p12"/>
          <p:cNvSpPr txBox="1"/>
          <p:nvPr/>
        </p:nvSpPr>
        <p:spPr>
          <a:xfrm>
            <a:off x="381000" y="3849687"/>
            <a:ext cx="87630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Diện tích một mặt đáy là:</a:t>
            </a:r>
            <a:endParaRPr/>
          </a:p>
        </p:txBody>
      </p:sp>
      <p:sp>
        <p:nvSpPr>
          <p:cNvPr id="590" name="Google Shape;590;p12"/>
          <p:cNvSpPr txBox="1"/>
          <p:nvPr/>
        </p:nvSpPr>
        <p:spPr>
          <a:xfrm>
            <a:off x="1066800" y="4327525"/>
            <a:ext cx="6172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800"/>
              <a:buFont typeface="Times New Roman"/>
              <a:buNone/>
            </a:pPr>
            <a:r>
              <a:rPr b="1" i="0" lang="en-US" sz="2800" u="none">
                <a:solidFill>
                  <a:srgbClr val="000099"/>
                </a:solidFill>
                <a:latin typeface="Times New Roman"/>
                <a:ea typeface="Times New Roman"/>
                <a:cs typeface="Times New Roman"/>
                <a:sym typeface="Times New Roman"/>
              </a:rPr>
              <a:t>         </a:t>
            </a:r>
            <a:r>
              <a:rPr b="1" i="0" lang="en-US" sz="2800" u="none">
                <a:solidFill>
                  <a:schemeClr val="dk1"/>
                </a:solidFill>
                <a:latin typeface="Times New Roman"/>
                <a:ea typeface="Times New Roman"/>
                <a:cs typeface="Times New Roman"/>
                <a:sym typeface="Times New Roman"/>
              </a:rPr>
              <a:t>8  </a:t>
            </a:r>
            <a:r>
              <a:rPr b="0" i="0" lang="en-US" sz="2800" u="none">
                <a:solidFill>
                  <a:schemeClr val="dk1"/>
                </a:solidFill>
                <a:latin typeface="Cambria"/>
                <a:ea typeface="Cambria"/>
                <a:cs typeface="Cambria"/>
                <a:sym typeface="Cambria"/>
              </a:rPr>
              <a:t> × </a:t>
            </a:r>
            <a:r>
              <a:rPr b="1" i="0" lang="en-US" sz="2800" u="none">
                <a:solidFill>
                  <a:schemeClr val="dk1"/>
                </a:solidFill>
                <a:latin typeface="Times New Roman"/>
                <a:ea typeface="Times New Roman"/>
                <a:cs typeface="Times New Roman"/>
                <a:sym typeface="Times New Roman"/>
              </a:rPr>
              <a:t> 5  = 40 (cm</a:t>
            </a:r>
            <a:r>
              <a:rPr b="1" baseline="30000" i="0" lang="en-US" sz="2800" u="none">
                <a:solidFill>
                  <a:schemeClr val="dk1"/>
                </a:solidFill>
                <a:latin typeface="Times New Roman"/>
                <a:ea typeface="Times New Roman"/>
                <a:cs typeface="Times New Roman"/>
                <a:sym typeface="Times New Roman"/>
              </a:rPr>
              <a:t>2</a:t>
            </a:r>
            <a:r>
              <a:rPr b="1" i="0" lang="en-US" sz="2800" u="none">
                <a:solidFill>
                  <a:schemeClr val="dk1"/>
                </a:solidFill>
                <a:latin typeface="Times New Roman"/>
                <a:ea typeface="Times New Roman"/>
                <a:cs typeface="Times New Roman"/>
                <a:sym typeface="Times New Roman"/>
              </a:rPr>
              <a:t>)</a:t>
            </a:r>
            <a:endParaRPr/>
          </a:p>
        </p:txBody>
      </p:sp>
      <p:sp>
        <p:nvSpPr>
          <p:cNvPr id="591" name="Google Shape;591;p12"/>
          <p:cNvSpPr txBox="1"/>
          <p:nvPr/>
        </p:nvSpPr>
        <p:spPr>
          <a:xfrm>
            <a:off x="381000" y="4860925"/>
            <a:ext cx="87630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Diện tích toàn phần của hình hộp chữ nhật là:</a:t>
            </a:r>
            <a:endParaRPr/>
          </a:p>
        </p:txBody>
      </p:sp>
      <p:sp>
        <p:nvSpPr>
          <p:cNvPr id="592" name="Google Shape;592;p12"/>
          <p:cNvSpPr txBox="1"/>
          <p:nvPr/>
        </p:nvSpPr>
        <p:spPr>
          <a:xfrm>
            <a:off x="1371600" y="5394325"/>
            <a:ext cx="6934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104 + 40 </a:t>
            </a:r>
            <a:r>
              <a:rPr b="0" i="0" lang="en-US" sz="2800" u="none">
                <a:solidFill>
                  <a:schemeClr val="dk1"/>
                </a:solidFill>
                <a:latin typeface="Cambria"/>
                <a:ea typeface="Cambria"/>
                <a:cs typeface="Cambria"/>
                <a:sym typeface="Cambria"/>
              </a:rPr>
              <a:t> × </a:t>
            </a:r>
            <a:r>
              <a:rPr b="1" i="0" lang="en-US" sz="2800" u="none">
                <a:solidFill>
                  <a:schemeClr val="dk1"/>
                </a:solidFill>
                <a:latin typeface="Times New Roman"/>
                <a:ea typeface="Times New Roman"/>
                <a:cs typeface="Times New Roman"/>
                <a:sym typeface="Times New Roman"/>
              </a:rPr>
              <a:t> 2 = 184(cm</a:t>
            </a:r>
            <a:r>
              <a:rPr b="1" baseline="30000" i="0" lang="en-US" sz="2800" u="none">
                <a:solidFill>
                  <a:schemeClr val="dk1"/>
                </a:solidFill>
                <a:latin typeface="Times New Roman"/>
                <a:ea typeface="Times New Roman"/>
                <a:cs typeface="Times New Roman"/>
                <a:sym typeface="Times New Roman"/>
              </a:rPr>
              <a:t>2</a:t>
            </a:r>
            <a:r>
              <a:rPr b="1" i="0" lang="en-US" sz="2800" u="none">
                <a:solidFill>
                  <a:schemeClr val="dk1"/>
                </a:solidFill>
                <a:latin typeface="Times New Roman"/>
                <a:ea typeface="Times New Roman"/>
                <a:cs typeface="Times New Roman"/>
                <a:sym typeface="Times New Roman"/>
              </a:rPr>
              <a:t>)</a:t>
            </a:r>
            <a:endParaRPr/>
          </a:p>
        </p:txBody>
      </p:sp>
      <p:sp>
        <p:nvSpPr>
          <p:cNvPr id="593" name="Google Shape;593;p12"/>
          <p:cNvSpPr txBox="1"/>
          <p:nvPr/>
        </p:nvSpPr>
        <p:spPr>
          <a:xfrm>
            <a:off x="228600" y="725487"/>
            <a:ext cx="45720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0099"/>
              </a:buClr>
              <a:buSzPts val="2800"/>
              <a:buFont typeface="Times New Roman"/>
              <a:buNone/>
            </a:pPr>
            <a:r>
              <a:rPr b="1" i="0" lang="en-US" sz="2800" u="none">
                <a:solidFill>
                  <a:srgbClr val="CC0099"/>
                </a:solidFill>
                <a:latin typeface="Times New Roman"/>
                <a:ea typeface="Times New Roman"/>
                <a:cs typeface="Times New Roman"/>
                <a:sym typeface="Times New Roman"/>
              </a:rPr>
              <a:t>a) Diện tích toàn phần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89"/>
                                        </p:tgtEl>
                                        <p:attrNameLst>
                                          <p:attrName>style.visibility</p:attrName>
                                        </p:attrNameLst>
                                      </p:cBhvr>
                                      <p:to>
                                        <p:strVal val="visible"/>
                                      </p:to>
                                    </p:set>
                                    <p:animEffect filter="fade" transition="in">
                                      <p:cBhvr>
                                        <p:cTn dur="2000"/>
                                        <p:tgtEl>
                                          <p:spTgt spid="5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20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20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2"/>
                                        </p:tgtEl>
                                        <p:attrNameLst>
                                          <p:attrName>style.visibility</p:attrName>
                                        </p:attrNameLst>
                                      </p:cBhvr>
                                      <p:to>
                                        <p:strVal val="visible"/>
                                      </p:to>
                                    </p:set>
                                    <p:animEffect filter="fade" transition="in">
                                      <p:cBhvr>
                                        <p:cTn dur="2000"/>
                                        <p:tgtEl>
                                          <p:spTgt spid="5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7" name="Shape 597"/>
        <p:cNvGrpSpPr/>
        <p:nvPr/>
      </p:nvGrpSpPr>
      <p:grpSpPr>
        <a:xfrm>
          <a:off x="0" y="0"/>
          <a:ext cx="0" cy="0"/>
          <a:chOff x="0" y="0"/>
          <a:chExt cx="0" cy="0"/>
        </a:xfrm>
      </p:grpSpPr>
      <p:pic>
        <p:nvPicPr>
          <p:cNvPr id="598" name="Google Shape;598;p13"/>
          <p:cNvPicPr preferRelativeResize="0"/>
          <p:nvPr/>
        </p:nvPicPr>
        <p:blipFill rotWithShape="1">
          <a:blip r:embed="rId3">
            <a:alphaModFix/>
          </a:blip>
          <a:srcRect b="0" l="0" r="0" t="0"/>
          <a:stretch/>
        </p:blipFill>
        <p:spPr>
          <a:xfrm>
            <a:off x="69850" y="457200"/>
            <a:ext cx="9004300" cy="6172200"/>
          </a:xfrm>
          <a:prstGeom prst="rect">
            <a:avLst/>
          </a:prstGeom>
          <a:noFill/>
          <a:ln>
            <a:noFill/>
          </a:ln>
        </p:spPr>
      </p:pic>
      <p:cxnSp>
        <p:nvCxnSpPr>
          <p:cNvPr id="599" name="Google Shape;599;p13"/>
          <p:cNvCxnSpPr/>
          <p:nvPr/>
        </p:nvCxnSpPr>
        <p:spPr>
          <a:xfrm>
            <a:off x="2514600" y="1371600"/>
            <a:ext cx="0" cy="2514600"/>
          </a:xfrm>
          <a:prstGeom prst="straightConnector1">
            <a:avLst/>
          </a:prstGeom>
          <a:noFill/>
          <a:ln cap="rnd" cmpd="sng" w="12700">
            <a:solidFill>
              <a:srgbClr val="FFFFFF"/>
            </a:solidFill>
            <a:prstDash val="solid"/>
            <a:miter lim="800000"/>
            <a:headEnd len="med" w="med" type="none"/>
            <a:tailEnd len="med" w="med" type="none"/>
          </a:ln>
        </p:spPr>
      </p:cxnSp>
      <p:sp>
        <p:nvSpPr>
          <p:cNvPr id="600" name="Google Shape;600;p13"/>
          <p:cNvSpPr txBox="1"/>
          <p:nvPr/>
        </p:nvSpPr>
        <p:spPr>
          <a:xfrm>
            <a:off x="152400" y="1006475"/>
            <a:ext cx="8839200" cy="13843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2800"/>
              <a:buFont typeface="Cambria"/>
              <a:buNone/>
            </a:pPr>
            <a:r>
              <a:rPr b="1" i="0" lang="en-US" sz="2800" u="none">
                <a:solidFill>
                  <a:schemeClr val="dk1"/>
                </a:solidFill>
                <a:latin typeface="Cambria"/>
                <a:ea typeface="Cambria"/>
                <a:cs typeface="Cambria"/>
                <a:sym typeface="Cambria"/>
              </a:rPr>
              <a:t>Qui tắc:</a:t>
            </a:r>
            <a:r>
              <a:rPr b="1" i="0" lang="en-US" sz="2800" u="none">
                <a:solidFill>
                  <a:srgbClr val="CC0000"/>
                </a:solidFill>
                <a:latin typeface="Cambria"/>
                <a:ea typeface="Cambria"/>
                <a:cs typeface="Cambria"/>
                <a:sym typeface="Cambria"/>
              </a:rPr>
              <a:t> Muốn tính diện tích toàn phần của hình hộp chữ nhật ta lấy diện tích xung quanh cộng với diện tích hai mặt đáy.</a:t>
            </a:r>
            <a:endParaRPr/>
          </a:p>
        </p:txBody>
      </p:sp>
      <p:sp>
        <p:nvSpPr>
          <p:cNvPr id="601" name="Google Shape;601;p13"/>
          <p:cNvSpPr txBox="1"/>
          <p:nvPr/>
        </p:nvSpPr>
        <p:spPr>
          <a:xfrm>
            <a:off x="609600" y="2819400"/>
            <a:ext cx="7620000" cy="2216150"/>
          </a:xfrm>
          <a:prstGeom prst="rect">
            <a:avLst/>
          </a:prstGeom>
          <a:noFill/>
          <a:ln>
            <a:noFill/>
          </a:ln>
        </p:spPr>
        <p:txBody>
          <a:bodyPr anchorCtr="0" anchor="t" bIns="45700" lIns="91425" spcFirstLastPara="1" rIns="91425" wrap="square" tIns="45700">
            <a:spAutoFit/>
          </a:bodyPr>
          <a:lstStyle/>
          <a:p>
            <a:pPr indent="0" lvl="0" marL="0" marR="0" rtl="0" algn="l">
              <a:lnSpc>
                <a:spcPct val="75000"/>
              </a:lnSpc>
              <a:spcBef>
                <a:spcPts val="0"/>
              </a:spcBef>
              <a:spcAft>
                <a:spcPts val="0"/>
              </a:spcAft>
              <a:buClr>
                <a:srgbClr val="000099"/>
              </a:buClr>
              <a:buSzPts val="2400"/>
              <a:buFont typeface="Cambria"/>
              <a:buNone/>
            </a:pPr>
            <a:r>
              <a:rPr b="1" i="0" lang="en-US" sz="2400" u="none">
                <a:solidFill>
                  <a:srgbClr val="000099"/>
                </a:solidFill>
                <a:latin typeface="Cambria"/>
                <a:ea typeface="Cambria"/>
                <a:cs typeface="Cambria"/>
                <a:sym typeface="Cambria"/>
              </a:rPr>
              <a:t>Cho:</a:t>
            </a:r>
            <a:endParaRPr/>
          </a:p>
          <a:p>
            <a:pPr indent="0" lvl="0" marL="0" marR="0" rtl="0" algn="l">
              <a:lnSpc>
                <a:spcPct val="75000"/>
              </a:lnSpc>
              <a:spcBef>
                <a:spcPts val="1200"/>
              </a:spcBef>
              <a:spcAft>
                <a:spcPts val="0"/>
              </a:spcAft>
              <a:buClr>
                <a:srgbClr val="000099"/>
              </a:buClr>
              <a:buSzPts val="2400"/>
              <a:buFont typeface="Cambria"/>
              <a:buNone/>
            </a:pPr>
            <a:r>
              <a:rPr b="1" i="0" lang="en-US" sz="2400" u="none">
                <a:solidFill>
                  <a:srgbClr val="000099"/>
                </a:solidFill>
                <a:latin typeface="Cambria"/>
                <a:ea typeface="Cambria"/>
                <a:cs typeface="Cambria"/>
                <a:sym typeface="Cambria"/>
              </a:rPr>
              <a:t>   S</a:t>
            </a:r>
            <a:r>
              <a:rPr b="1" baseline="-25000" i="0" lang="en-US" sz="2400" u="none">
                <a:solidFill>
                  <a:srgbClr val="000099"/>
                </a:solidFill>
                <a:latin typeface="Cambria"/>
                <a:ea typeface="Cambria"/>
                <a:cs typeface="Cambria"/>
                <a:sym typeface="Cambria"/>
              </a:rPr>
              <a:t>xq</a:t>
            </a:r>
            <a:r>
              <a:rPr b="1" i="0" lang="en-US" sz="2400" u="none">
                <a:solidFill>
                  <a:srgbClr val="000099"/>
                </a:solidFill>
                <a:latin typeface="Cambria"/>
                <a:ea typeface="Cambria"/>
                <a:cs typeface="Cambria"/>
                <a:sym typeface="Cambria"/>
              </a:rPr>
              <a:t>: Diện tích xung quanh hình hộp chữ nhật</a:t>
            </a:r>
            <a:endParaRPr/>
          </a:p>
          <a:p>
            <a:pPr indent="0" lvl="0" marL="0" marR="0" rtl="0" algn="l">
              <a:lnSpc>
                <a:spcPct val="75000"/>
              </a:lnSpc>
              <a:spcBef>
                <a:spcPts val="1200"/>
              </a:spcBef>
              <a:spcAft>
                <a:spcPts val="0"/>
              </a:spcAft>
              <a:buClr>
                <a:srgbClr val="000099"/>
              </a:buClr>
              <a:buSzPts val="2400"/>
              <a:buFont typeface="Cambria"/>
              <a:buNone/>
            </a:pPr>
            <a:r>
              <a:rPr b="1" i="0" lang="en-US" sz="2400" u="none">
                <a:solidFill>
                  <a:srgbClr val="000099"/>
                </a:solidFill>
                <a:latin typeface="Cambria"/>
                <a:ea typeface="Cambria"/>
                <a:cs typeface="Cambria"/>
                <a:sym typeface="Cambria"/>
              </a:rPr>
              <a:t>   S</a:t>
            </a:r>
            <a:r>
              <a:rPr b="1" baseline="-25000" i="0" lang="en-US" sz="2400" u="none">
                <a:solidFill>
                  <a:srgbClr val="000099"/>
                </a:solidFill>
                <a:latin typeface="Cambria"/>
                <a:ea typeface="Cambria"/>
                <a:cs typeface="Cambria"/>
                <a:sym typeface="Cambria"/>
              </a:rPr>
              <a:t>2đ</a:t>
            </a:r>
            <a:r>
              <a:rPr b="1" i="0" lang="en-US" sz="2400" u="none">
                <a:solidFill>
                  <a:srgbClr val="000099"/>
                </a:solidFill>
                <a:latin typeface="Cambria"/>
                <a:ea typeface="Cambria"/>
                <a:cs typeface="Cambria"/>
                <a:sym typeface="Cambria"/>
              </a:rPr>
              <a:t>: diện tích hai mặt đáy hình hộp chữ nhật</a:t>
            </a:r>
            <a:endParaRPr/>
          </a:p>
          <a:p>
            <a:pPr indent="0" lvl="0" marL="0" marR="0" rtl="0" algn="l">
              <a:lnSpc>
                <a:spcPct val="75000"/>
              </a:lnSpc>
              <a:spcBef>
                <a:spcPts val="1200"/>
              </a:spcBef>
              <a:spcAft>
                <a:spcPts val="0"/>
              </a:spcAft>
              <a:buClr>
                <a:srgbClr val="000099"/>
              </a:buClr>
              <a:buSzPts val="2400"/>
              <a:buFont typeface="Cambria"/>
              <a:buNone/>
            </a:pPr>
            <a:r>
              <a:rPr b="1" i="0" lang="en-US" sz="2400" u="none">
                <a:solidFill>
                  <a:srgbClr val="000099"/>
                </a:solidFill>
                <a:latin typeface="Cambria"/>
                <a:ea typeface="Cambria"/>
                <a:cs typeface="Cambria"/>
                <a:sym typeface="Cambria"/>
              </a:rPr>
              <a:t>   S</a:t>
            </a:r>
            <a:r>
              <a:rPr b="1" baseline="-25000" i="0" lang="en-US" sz="2400" u="none">
                <a:solidFill>
                  <a:srgbClr val="000099"/>
                </a:solidFill>
                <a:latin typeface="Cambria"/>
                <a:ea typeface="Cambria"/>
                <a:cs typeface="Cambria"/>
                <a:sym typeface="Cambria"/>
              </a:rPr>
              <a:t>tp</a:t>
            </a:r>
            <a:r>
              <a:rPr b="1" i="0" lang="en-US" sz="2400" u="none">
                <a:solidFill>
                  <a:srgbClr val="000099"/>
                </a:solidFill>
                <a:latin typeface="Cambria"/>
                <a:ea typeface="Cambria"/>
                <a:cs typeface="Cambria"/>
                <a:sym typeface="Cambria"/>
              </a:rPr>
              <a:t>: Diện tích toàn phần hình hộp chữ nhật</a:t>
            </a:r>
            <a:endParaRPr/>
          </a:p>
          <a:p>
            <a:pPr indent="0" lvl="0" marL="0" marR="0" rtl="0" algn="l">
              <a:lnSpc>
                <a:spcPct val="100000"/>
              </a:lnSpc>
              <a:spcBef>
                <a:spcPts val="0"/>
              </a:spcBef>
              <a:spcAft>
                <a:spcPts val="0"/>
              </a:spcAft>
              <a:buNone/>
            </a:pPr>
            <a:r>
              <a:t/>
            </a:r>
            <a:endParaRPr b="1" i="0" sz="2400" u="none">
              <a:solidFill>
                <a:srgbClr val="000099"/>
              </a:solidFill>
              <a:latin typeface="Cambria"/>
              <a:ea typeface="Cambria"/>
              <a:cs typeface="Cambria"/>
              <a:sym typeface="Cambria"/>
            </a:endParaRPr>
          </a:p>
        </p:txBody>
      </p:sp>
      <p:sp>
        <p:nvSpPr>
          <p:cNvPr id="602" name="Google Shape;602;p13"/>
          <p:cNvSpPr txBox="1"/>
          <p:nvPr/>
        </p:nvSpPr>
        <p:spPr>
          <a:xfrm>
            <a:off x="2133600" y="4800600"/>
            <a:ext cx="4800600" cy="1414462"/>
          </a:xfrm>
          <a:prstGeom prst="rect">
            <a:avLst/>
          </a:prstGeom>
          <a:noFill/>
          <a:ln cap="flat" cmpd="sng" w="57150">
            <a:solidFill>
              <a:srgbClr val="FF9900"/>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80000"/>
              </a:lnSpc>
              <a:spcBef>
                <a:spcPts val="0"/>
              </a:spcBef>
              <a:spcAft>
                <a:spcPts val="0"/>
              </a:spcAft>
              <a:buClr>
                <a:srgbClr val="000099"/>
              </a:buClr>
              <a:buSzPts val="3200"/>
              <a:buFont typeface="Cambria"/>
              <a:buNone/>
            </a:pPr>
            <a:r>
              <a:rPr b="1" i="0" lang="en-US" sz="3200" u="sng">
                <a:solidFill>
                  <a:srgbClr val="000099"/>
                </a:solidFill>
                <a:latin typeface="Cambria"/>
                <a:ea typeface="Cambria"/>
                <a:cs typeface="Cambria"/>
                <a:sym typeface="Cambria"/>
              </a:rPr>
              <a:t>Công thức:</a:t>
            </a:r>
            <a:endParaRPr/>
          </a:p>
          <a:p>
            <a:pPr indent="0" lvl="0" marL="0" marR="0" rtl="0" algn="l">
              <a:lnSpc>
                <a:spcPct val="80000"/>
              </a:lnSpc>
              <a:spcBef>
                <a:spcPts val="1800"/>
              </a:spcBef>
              <a:spcAft>
                <a:spcPts val="0"/>
              </a:spcAft>
              <a:buClr>
                <a:srgbClr val="000099"/>
              </a:buClr>
              <a:buSzPts val="3200"/>
              <a:buFont typeface="Cambria"/>
              <a:buNone/>
            </a:pPr>
            <a:r>
              <a:rPr b="1" i="0" lang="en-US" sz="3200" u="none">
                <a:solidFill>
                  <a:srgbClr val="000099"/>
                </a:solidFill>
                <a:latin typeface="Cambria"/>
                <a:ea typeface="Cambria"/>
                <a:cs typeface="Cambria"/>
                <a:sym typeface="Cambria"/>
              </a:rPr>
              <a:t>    </a:t>
            </a:r>
            <a:r>
              <a:rPr b="1" i="0" lang="en-US" sz="3600" u="none">
                <a:solidFill>
                  <a:srgbClr val="CC0000"/>
                </a:solidFill>
                <a:latin typeface="Cambria"/>
                <a:ea typeface="Cambria"/>
                <a:cs typeface="Cambria"/>
                <a:sym typeface="Cambria"/>
              </a:rPr>
              <a:t>S</a:t>
            </a:r>
            <a:r>
              <a:rPr b="1" baseline="-25000" i="0" lang="en-US" sz="3600" u="none">
                <a:solidFill>
                  <a:srgbClr val="CC0000"/>
                </a:solidFill>
                <a:latin typeface="Cambria"/>
                <a:ea typeface="Cambria"/>
                <a:cs typeface="Cambria"/>
                <a:sym typeface="Cambria"/>
              </a:rPr>
              <a:t>tp</a:t>
            </a:r>
            <a:r>
              <a:rPr b="1" i="0" lang="en-US" sz="3600" u="none">
                <a:solidFill>
                  <a:srgbClr val="CC0000"/>
                </a:solidFill>
                <a:latin typeface="Cambria"/>
                <a:ea typeface="Cambria"/>
                <a:cs typeface="Cambria"/>
                <a:sym typeface="Cambria"/>
              </a:rPr>
              <a:t> =  S</a:t>
            </a:r>
            <a:r>
              <a:rPr b="1" baseline="-25000" i="0" lang="en-US" sz="3600" u="none">
                <a:solidFill>
                  <a:srgbClr val="CC0000"/>
                </a:solidFill>
                <a:latin typeface="Cambria"/>
                <a:ea typeface="Cambria"/>
                <a:cs typeface="Cambria"/>
                <a:sym typeface="Cambria"/>
              </a:rPr>
              <a:t>xq</a:t>
            </a:r>
            <a:r>
              <a:rPr b="1" i="0" lang="en-US" sz="3600" u="none">
                <a:solidFill>
                  <a:srgbClr val="CC0000"/>
                </a:solidFill>
                <a:latin typeface="Cambria"/>
                <a:ea typeface="Cambria"/>
                <a:cs typeface="Cambria"/>
                <a:sym typeface="Cambria"/>
              </a:rPr>
              <a:t> + S</a:t>
            </a:r>
            <a:r>
              <a:rPr b="1" baseline="-25000" i="0" lang="en-US" sz="3600" u="none">
                <a:solidFill>
                  <a:srgbClr val="CC0000"/>
                </a:solidFill>
                <a:latin typeface="Cambria"/>
                <a:ea typeface="Cambria"/>
                <a:cs typeface="Cambria"/>
                <a:sym typeface="Cambria"/>
              </a:rPr>
              <a:t>2đ</a:t>
            </a:r>
            <a:endParaRPr/>
          </a:p>
          <a:p>
            <a:pPr indent="0" lvl="0" marL="0" marR="0" rtl="0" algn="l">
              <a:lnSpc>
                <a:spcPct val="100000"/>
              </a:lnSpc>
              <a:spcBef>
                <a:spcPts val="0"/>
              </a:spcBef>
              <a:spcAft>
                <a:spcPts val="0"/>
              </a:spcAft>
              <a:buNone/>
            </a:pPr>
            <a:r>
              <a:t/>
            </a:r>
            <a:endParaRPr b="1" baseline="-25000" i="0" sz="3600" u="none">
              <a:solidFill>
                <a:srgbClr val="CC0000"/>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5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2000"/>
                                        <p:tgtEl>
                                          <p:spTgt spid="6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6" name="Shape 606"/>
        <p:cNvGrpSpPr/>
        <p:nvPr/>
      </p:nvGrpSpPr>
      <p:grpSpPr>
        <a:xfrm>
          <a:off x="0" y="0"/>
          <a:ext cx="0" cy="0"/>
          <a:chOff x="0" y="0"/>
          <a:chExt cx="0" cy="0"/>
        </a:xfrm>
      </p:grpSpPr>
      <p:sp>
        <p:nvSpPr>
          <p:cNvPr id="607" name="Google Shape;607;p14"/>
          <p:cNvSpPr/>
          <p:nvPr/>
        </p:nvSpPr>
        <p:spPr>
          <a:xfrm>
            <a:off x="2209800" y="2209800"/>
            <a:ext cx="4572000" cy="2362200"/>
          </a:xfrm>
          <a:custGeom>
            <a:rect b="b" l="l" r="r" t="t"/>
            <a:pathLst>
              <a:path extrusionOk="0" h="43200" w="43200">
                <a:moveTo>
                  <a:pt x="3900" y="14370"/>
                </a:moveTo>
                <a:cubicBezTo>
                  <a:pt x="3629" y="11657"/>
                  <a:pt x="4261" y="8921"/>
                  <a:pt x="5623" y="6907"/>
                </a:cubicBezTo>
                <a:cubicBezTo>
                  <a:pt x="7775" y="3726"/>
                  <a:pt x="11264" y="3017"/>
                  <a:pt x="14005" y="5202"/>
                </a:cubicBezTo>
                <a:cubicBezTo>
                  <a:pt x="15678" y="909"/>
                  <a:pt x="19914" y="22"/>
                  <a:pt x="22456" y="3432"/>
                </a:cubicBezTo>
                <a:cubicBezTo>
                  <a:pt x="23097" y="1683"/>
                  <a:pt x="24328" y="474"/>
                  <a:pt x="25749" y="200"/>
                </a:cubicBezTo>
                <a:cubicBezTo>
                  <a:pt x="27313" y="-102"/>
                  <a:pt x="28875" y="770"/>
                  <a:pt x="29833" y="2481"/>
                </a:cubicBezTo>
                <a:cubicBezTo>
                  <a:pt x="31215" y="267"/>
                  <a:pt x="33501" y="-460"/>
                  <a:pt x="35463" y="690"/>
                </a:cubicBezTo>
                <a:cubicBezTo>
                  <a:pt x="36958" y="1566"/>
                  <a:pt x="38030" y="3400"/>
                  <a:pt x="38318" y="5576"/>
                </a:cubicBezTo>
                <a:cubicBezTo>
                  <a:pt x="40046" y="6218"/>
                  <a:pt x="41422" y="7998"/>
                  <a:pt x="41982" y="10318"/>
                </a:cubicBezTo>
                <a:cubicBezTo>
                  <a:pt x="42389" y="12002"/>
                  <a:pt x="42331" y="13831"/>
                  <a:pt x="41818" y="15460"/>
                </a:cubicBezTo>
                <a:cubicBezTo>
                  <a:pt x="43079" y="17694"/>
                  <a:pt x="43520" y="20590"/>
                  <a:pt x="43016" y="23322"/>
                </a:cubicBezTo>
                <a:cubicBezTo>
                  <a:pt x="42346" y="26954"/>
                  <a:pt x="40128" y="29674"/>
                  <a:pt x="37404" y="30204"/>
                </a:cubicBezTo>
                <a:cubicBezTo>
                  <a:pt x="37391" y="32471"/>
                  <a:pt x="36658" y="34621"/>
                  <a:pt x="35395" y="36101"/>
                </a:cubicBezTo>
                <a:cubicBezTo>
                  <a:pt x="33476" y="38350"/>
                  <a:pt x="30704" y="38639"/>
                  <a:pt x="28555" y="36815"/>
                </a:cubicBezTo>
                <a:cubicBezTo>
                  <a:pt x="27860" y="39948"/>
                  <a:pt x="25999" y="42343"/>
                  <a:pt x="23667" y="43106"/>
                </a:cubicBezTo>
                <a:cubicBezTo>
                  <a:pt x="20919" y="44005"/>
                  <a:pt x="18051" y="42473"/>
                  <a:pt x="16480" y="39266"/>
                </a:cubicBezTo>
                <a:cubicBezTo>
                  <a:pt x="12772" y="42310"/>
                  <a:pt x="7956" y="40599"/>
                  <a:pt x="5804" y="35472"/>
                </a:cubicBezTo>
                <a:cubicBezTo>
                  <a:pt x="3690" y="35809"/>
                  <a:pt x="1705" y="34024"/>
                  <a:pt x="1110" y="31250"/>
                </a:cubicBezTo>
                <a:cubicBezTo>
                  <a:pt x="679" y="29243"/>
                  <a:pt x="1060" y="27077"/>
                  <a:pt x="2113" y="25551"/>
                </a:cubicBezTo>
                <a:cubicBezTo>
                  <a:pt x="619" y="24354"/>
                  <a:pt x="-213" y="22057"/>
                  <a:pt x="-5" y="19704"/>
                </a:cubicBezTo>
                <a:cubicBezTo>
                  <a:pt x="239" y="16949"/>
                  <a:pt x="1845" y="14791"/>
                  <a:pt x="3863" y="14507"/>
                </a:cubicBezTo>
                <a:cubicBezTo>
                  <a:pt x="3875" y="14461"/>
                  <a:pt x="3888" y="14416"/>
                  <a:pt x="3900" y="14370"/>
                </a:cubicBezTo>
                <a:close/>
              </a:path>
              <a:path extrusionOk="0" fill="none" h="43200" w="43200">
                <a:moveTo>
                  <a:pt x="4693" y="26177"/>
                </a:moveTo>
                <a:cubicBezTo>
                  <a:pt x="3809" y="26271"/>
                  <a:pt x="2925" y="25993"/>
                  <a:pt x="2160" y="25380"/>
                </a:cubicBezTo>
                <a:moveTo>
                  <a:pt x="6928" y="34899"/>
                </a:moveTo>
                <a:cubicBezTo>
                  <a:pt x="6573" y="35092"/>
                  <a:pt x="6200" y="35220"/>
                  <a:pt x="5820" y="35280"/>
                </a:cubicBezTo>
                <a:moveTo>
                  <a:pt x="16478" y="39090"/>
                </a:moveTo>
                <a:cubicBezTo>
                  <a:pt x="16211" y="38544"/>
                  <a:pt x="15987" y="37961"/>
                  <a:pt x="15810" y="37350"/>
                </a:cubicBezTo>
                <a:moveTo>
                  <a:pt x="28827" y="34751"/>
                </a:moveTo>
                <a:cubicBezTo>
                  <a:pt x="28788" y="35398"/>
                  <a:pt x="28698" y="36038"/>
                  <a:pt x="28560" y="36660"/>
                </a:cubicBezTo>
                <a:moveTo>
                  <a:pt x="34129" y="22954"/>
                </a:moveTo>
                <a:cubicBezTo>
                  <a:pt x="36133" y="24282"/>
                  <a:pt x="37398" y="27058"/>
                  <a:pt x="37380" y="30090"/>
                </a:cubicBezTo>
                <a:moveTo>
                  <a:pt x="41798" y="15354"/>
                </a:moveTo>
                <a:cubicBezTo>
                  <a:pt x="41473" y="16386"/>
                  <a:pt x="40978" y="17302"/>
                  <a:pt x="40350" y="18030"/>
                </a:cubicBezTo>
                <a:moveTo>
                  <a:pt x="38324" y="5426"/>
                </a:moveTo>
                <a:cubicBezTo>
                  <a:pt x="38379" y="5843"/>
                  <a:pt x="38405" y="6266"/>
                  <a:pt x="38400" y="6690"/>
                </a:cubicBezTo>
                <a:moveTo>
                  <a:pt x="29078" y="3952"/>
                </a:moveTo>
                <a:cubicBezTo>
                  <a:pt x="29267" y="3369"/>
                  <a:pt x="29516" y="2826"/>
                  <a:pt x="29820" y="2340"/>
                </a:cubicBezTo>
                <a:moveTo>
                  <a:pt x="22141" y="4720"/>
                </a:moveTo>
                <a:cubicBezTo>
                  <a:pt x="22218" y="4238"/>
                  <a:pt x="22339" y="3771"/>
                  <a:pt x="22500" y="3330"/>
                </a:cubicBezTo>
                <a:moveTo>
                  <a:pt x="14000" y="5192"/>
                </a:moveTo>
                <a:cubicBezTo>
                  <a:pt x="14472" y="5568"/>
                  <a:pt x="14908" y="6021"/>
                  <a:pt x="15300" y="6540"/>
                </a:cubicBezTo>
                <a:moveTo>
                  <a:pt x="4127" y="15789"/>
                </a:moveTo>
                <a:cubicBezTo>
                  <a:pt x="4024" y="15325"/>
                  <a:pt x="3948" y="14851"/>
                  <a:pt x="3900" y="14370"/>
                </a:cubicBezTo>
              </a:path>
            </a:pathLst>
          </a:custGeom>
          <a:solidFill>
            <a:schemeClr val="lt1"/>
          </a:solidFill>
          <a:ln cap="rnd" cmpd="sng" w="19050">
            <a:solidFill>
              <a:srgbClr val="688E1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8" name="Google Shape;608;p14"/>
          <p:cNvSpPr txBox="1"/>
          <p:nvPr/>
        </p:nvSpPr>
        <p:spPr>
          <a:xfrm>
            <a:off x="2781300" y="2743200"/>
            <a:ext cx="3429000" cy="9239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5400"/>
              <a:buFont typeface="Cambria"/>
              <a:buNone/>
            </a:pPr>
            <a:r>
              <a:rPr b="1" i="0" lang="en-US" sz="5400" u="none">
                <a:solidFill>
                  <a:schemeClr val="dk1"/>
                </a:solidFill>
                <a:latin typeface="Cambria"/>
                <a:ea typeface="Cambria"/>
                <a:cs typeface="Cambria"/>
                <a:sym typeface="Cambria"/>
              </a:rPr>
              <a:t>Luyện tập</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pic>
        <p:nvPicPr>
          <p:cNvPr id="613" name="Google Shape;613;p15"/>
          <p:cNvPicPr preferRelativeResize="0"/>
          <p:nvPr/>
        </p:nvPicPr>
        <p:blipFill rotWithShape="1">
          <a:blip r:embed="rId3">
            <a:alphaModFix/>
          </a:blip>
          <a:srcRect b="0" l="0" r="0" t="0"/>
          <a:stretch/>
        </p:blipFill>
        <p:spPr>
          <a:xfrm>
            <a:off x="0" y="1371600"/>
            <a:ext cx="9010650" cy="5486400"/>
          </a:xfrm>
          <a:prstGeom prst="rect">
            <a:avLst/>
          </a:prstGeom>
          <a:noFill/>
          <a:ln>
            <a:noFill/>
          </a:ln>
        </p:spPr>
      </p:pic>
      <p:sp>
        <p:nvSpPr>
          <p:cNvPr id="614" name="Google Shape;614;p15"/>
          <p:cNvSpPr txBox="1"/>
          <p:nvPr/>
        </p:nvSpPr>
        <p:spPr>
          <a:xfrm>
            <a:off x="0" y="0"/>
            <a:ext cx="9144000" cy="1371600"/>
          </a:xfrm>
          <a:prstGeom prst="rect">
            <a:avLst/>
          </a:prstGeom>
          <a:solidFill>
            <a:srgbClr val="94DE6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615" name="Google Shape;615;p15"/>
          <p:cNvCxnSpPr/>
          <p:nvPr/>
        </p:nvCxnSpPr>
        <p:spPr>
          <a:xfrm>
            <a:off x="2514600" y="1371600"/>
            <a:ext cx="0" cy="2514600"/>
          </a:xfrm>
          <a:prstGeom prst="straightConnector1">
            <a:avLst/>
          </a:prstGeom>
          <a:noFill/>
          <a:ln cap="rnd" cmpd="sng" w="12700">
            <a:solidFill>
              <a:srgbClr val="FFFFFF"/>
            </a:solidFill>
            <a:prstDash val="solid"/>
            <a:miter lim="800000"/>
            <a:headEnd len="med" w="med" type="none"/>
            <a:tailEnd len="med" w="med" type="none"/>
          </a:ln>
        </p:spPr>
      </p:cxnSp>
      <p:sp>
        <p:nvSpPr>
          <p:cNvPr id="616" name="Google Shape;616;p15"/>
          <p:cNvSpPr txBox="1"/>
          <p:nvPr/>
        </p:nvSpPr>
        <p:spPr>
          <a:xfrm>
            <a:off x="498475" y="2862262"/>
            <a:ext cx="9144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Cambria"/>
              <a:buNone/>
            </a:pPr>
            <a:r>
              <a:rPr b="1" i="0" lang="en-US" sz="2400" u="none">
                <a:solidFill>
                  <a:srgbClr val="FF0000"/>
                </a:solidFill>
                <a:latin typeface="Cambria"/>
                <a:ea typeface="Cambria"/>
                <a:cs typeface="Cambria"/>
                <a:sym typeface="Cambria"/>
              </a:rPr>
              <a:t>5dm</a:t>
            </a:r>
            <a:endParaRPr/>
          </a:p>
        </p:txBody>
      </p:sp>
      <p:sp>
        <p:nvSpPr>
          <p:cNvPr id="617" name="Google Shape;617;p15"/>
          <p:cNvSpPr txBox="1"/>
          <p:nvPr/>
        </p:nvSpPr>
        <p:spPr>
          <a:xfrm>
            <a:off x="2543175" y="2349500"/>
            <a:ext cx="9144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Cambria"/>
              <a:buNone/>
            </a:pPr>
            <a:r>
              <a:rPr b="1" i="0" lang="en-US" sz="2400" u="none">
                <a:solidFill>
                  <a:srgbClr val="FF0000"/>
                </a:solidFill>
                <a:latin typeface="Cambria"/>
                <a:ea typeface="Cambria"/>
                <a:cs typeface="Cambria"/>
                <a:sym typeface="Cambria"/>
              </a:rPr>
              <a:t>4dm</a:t>
            </a:r>
            <a:endParaRPr/>
          </a:p>
        </p:txBody>
      </p:sp>
      <p:sp>
        <p:nvSpPr>
          <p:cNvPr id="618" name="Google Shape;618;p15"/>
          <p:cNvSpPr txBox="1"/>
          <p:nvPr/>
        </p:nvSpPr>
        <p:spPr>
          <a:xfrm>
            <a:off x="2881312" y="1647825"/>
            <a:ext cx="9144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Cambria"/>
              <a:buNone/>
            </a:pPr>
            <a:r>
              <a:rPr b="1" i="0" lang="en-US" sz="2400" u="none">
                <a:solidFill>
                  <a:srgbClr val="FF0000"/>
                </a:solidFill>
                <a:latin typeface="Cambria"/>
                <a:ea typeface="Cambria"/>
                <a:cs typeface="Cambria"/>
                <a:sym typeface="Cambria"/>
              </a:rPr>
              <a:t>3dm</a:t>
            </a:r>
            <a:endParaRPr/>
          </a:p>
        </p:txBody>
      </p:sp>
      <p:grpSp>
        <p:nvGrpSpPr>
          <p:cNvPr id="619" name="Google Shape;619;p15"/>
          <p:cNvGrpSpPr/>
          <p:nvPr/>
        </p:nvGrpSpPr>
        <p:grpSpPr>
          <a:xfrm>
            <a:off x="171450" y="1422400"/>
            <a:ext cx="2762250" cy="1495425"/>
            <a:chOff x="1248" y="912"/>
            <a:chExt cx="2640" cy="1344"/>
          </a:xfrm>
        </p:grpSpPr>
        <p:sp>
          <p:nvSpPr>
            <p:cNvPr id="620" name="Google Shape;620;p15"/>
            <p:cNvSpPr/>
            <p:nvPr/>
          </p:nvSpPr>
          <p:spPr>
            <a:xfrm>
              <a:off x="1248" y="912"/>
              <a:ext cx="2640" cy="1344"/>
            </a:xfrm>
            <a:prstGeom prst="cube">
              <a:avLst>
                <a:gd fmla="val 9849" name="adj"/>
              </a:avLst>
            </a:prstGeom>
            <a:solidFill>
              <a:srgbClr val="FFFF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621" name="Google Shape;621;p15"/>
            <p:cNvCxnSpPr/>
            <p:nvPr/>
          </p:nvCxnSpPr>
          <p:spPr>
            <a:xfrm>
              <a:off x="1872" y="912"/>
              <a:ext cx="0" cy="600"/>
            </a:xfrm>
            <a:prstGeom prst="straightConnector1">
              <a:avLst/>
            </a:prstGeom>
            <a:noFill/>
            <a:ln cap="flat" cmpd="sng" w="9525">
              <a:solidFill>
                <a:schemeClr val="dk1"/>
              </a:solidFill>
              <a:prstDash val="solid"/>
              <a:miter lim="800000"/>
              <a:headEnd len="med" w="med" type="none"/>
              <a:tailEnd len="med" w="med" type="none"/>
            </a:ln>
          </p:spPr>
        </p:cxnSp>
        <p:cxnSp>
          <p:nvCxnSpPr>
            <p:cNvPr id="622" name="Google Shape;622;p15"/>
            <p:cNvCxnSpPr/>
            <p:nvPr/>
          </p:nvCxnSpPr>
          <p:spPr>
            <a:xfrm rot="10800000">
              <a:off x="1788" y="1632"/>
              <a:ext cx="2100" cy="0"/>
            </a:xfrm>
            <a:prstGeom prst="straightConnector1">
              <a:avLst/>
            </a:prstGeom>
            <a:noFill/>
            <a:ln cap="flat" cmpd="sng" w="9525">
              <a:solidFill>
                <a:schemeClr val="dk1"/>
              </a:solidFill>
              <a:prstDash val="solid"/>
              <a:miter lim="800000"/>
              <a:headEnd len="med" w="med" type="none"/>
              <a:tailEnd len="med" w="med" type="none"/>
            </a:ln>
          </p:spPr>
        </p:cxnSp>
        <p:cxnSp>
          <p:nvCxnSpPr>
            <p:cNvPr id="623" name="Google Shape;623;p15"/>
            <p:cNvCxnSpPr/>
            <p:nvPr/>
          </p:nvCxnSpPr>
          <p:spPr>
            <a:xfrm flipH="1">
              <a:off x="1272" y="1632"/>
              <a:ext cx="600" cy="600"/>
            </a:xfrm>
            <a:prstGeom prst="straightConnector1">
              <a:avLst/>
            </a:prstGeom>
            <a:noFill/>
            <a:ln cap="flat" cmpd="sng" w="9525">
              <a:solidFill>
                <a:schemeClr val="dk1"/>
              </a:solidFill>
              <a:prstDash val="solid"/>
              <a:miter lim="800000"/>
              <a:headEnd len="med" w="med" type="none"/>
              <a:tailEnd len="med" w="med" type="none"/>
            </a:ln>
          </p:spPr>
        </p:cxnSp>
      </p:grpSp>
      <p:sp>
        <p:nvSpPr>
          <p:cNvPr id="624" name="Google Shape;624;p15"/>
          <p:cNvSpPr txBox="1"/>
          <p:nvPr/>
        </p:nvSpPr>
        <p:spPr>
          <a:xfrm>
            <a:off x="0" y="0"/>
            <a:ext cx="9144000" cy="13843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FF0000"/>
              </a:buClr>
              <a:buSzPts val="2800"/>
              <a:buFont typeface="Cambria"/>
              <a:buNone/>
            </a:pPr>
            <a:r>
              <a:rPr b="1" i="0" lang="en-US" sz="2800" u="sng">
                <a:solidFill>
                  <a:srgbClr val="FF0000"/>
                </a:solidFill>
                <a:latin typeface="Cambria"/>
                <a:ea typeface="Cambria"/>
                <a:cs typeface="Cambria"/>
                <a:sym typeface="Cambria"/>
              </a:rPr>
              <a:t>Bài 1</a:t>
            </a:r>
            <a:r>
              <a:rPr b="1" i="0" lang="en-US" sz="2800" u="none">
                <a:solidFill>
                  <a:srgbClr val="FF0000"/>
                </a:solidFill>
                <a:latin typeface="Cambria"/>
                <a:ea typeface="Cambria"/>
                <a:cs typeface="Cambria"/>
                <a:sym typeface="Cambria"/>
              </a:rPr>
              <a:t>:</a:t>
            </a:r>
            <a:r>
              <a:rPr b="1" i="0" lang="en-US" sz="2800" u="none">
                <a:solidFill>
                  <a:schemeClr val="dk1"/>
                </a:solidFill>
                <a:latin typeface="Cambria"/>
                <a:ea typeface="Cambria"/>
                <a:cs typeface="Cambria"/>
                <a:sym typeface="Cambria"/>
              </a:rPr>
              <a:t> Tính diện tích xung quanh và diện tích toàn phần của hình hộp chữ nhật có chiều dài  5dm, chiều rộng 4dm  và chiều cao 3dm.</a:t>
            </a:r>
            <a:endParaRPr/>
          </a:p>
        </p:txBody>
      </p:sp>
      <p:sp>
        <p:nvSpPr>
          <p:cNvPr id="625" name="Google Shape;625;p15"/>
          <p:cNvSpPr txBox="1"/>
          <p:nvPr/>
        </p:nvSpPr>
        <p:spPr>
          <a:xfrm>
            <a:off x="1120775" y="3014662"/>
            <a:ext cx="85344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Cambria"/>
              <a:buNone/>
            </a:pPr>
            <a:r>
              <a:rPr b="1" i="0" lang="en-US" sz="2800" u="none">
                <a:solidFill>
                  <a:srgbClr val="FF0000"/>
                </a:solidFill>
                <a:latin typeface="Cambria"/>
                <a:ea typeface="Cambria"/>
                <a:cs typeface="Cambria"/>
                <a:sym typeface="Cambria"/>
              </a:rPr>
              <a:t> </a:t>
            </a:r>
            <a:r>
              <a:rPr b="1" i="0" lang="en-US" sz="2800" u="none">
                <a:solidFill>
                  <a:srgbClr val="003300"/>
                </a:solidFill>
                <a:latin typeface="Cambria"/>
                <a:ea typeface="Cambria"/>
                <a:cs typeface="Cambria"/>
                <a:sym typeface="Cambria"/>
              </a:rPr>
              <a:t>Diện tích xung quanh của hình hộp chữ nhật là :</a:t>
            </a:r>
            <a:endParaRPr/>
          </a:p>
        </p:txBody>
      </p:sp>
      <p:sp>
        <p:nvSpPr>
          <p:cNvPr id="626" name="Google Shape;626;p15"/>
          <p:cNvSpPr txBox="1"/>
          <p:nvPr/>
        </p:nvSpPr>
        <p:spPr>
          <a:xfrm>
            <a:off x="1120775" y="5029200"/>
            <a:ext cx="87630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Cambria"/>
              <a:buNone/>
            </a:pPr>
            <a:r>
              <a:rPr b="1" i="0" lang="en-US" sz="2800" u="none">
                <a:solidFill>
                  <a:srgbClr val="FF0000"/>
                </a:solidFill>
                <a:latin typeface="Cambria"/>
                <a:ea typeface="Cambria"/>
                <a:cs typeface="Cambria"/>
                <a:sym typeface="Cambria"/>
              </a:rPr>
              <a:t> </a:t>
            </a:r>
            <a:r>
              <a:rPr b="1" i="0" lang="en-US" sz="2800" u="none">
                <a:solidFill>
                  <a:srgbClr val="003300"/>
                </a:solidFill>
                <a:latin typeface="Cambria"/>
                <a:ea typeface="Cambria"/>
                <a:cs typeface="Cambria"/>
                <a:sym typeface="Cambria"/>
              </a:rPr>
              <a:t>Diện tích toàn phần của hình hộp chữ nhật là :</a:t>
            </a:r>
            <a:endParaRPr/>
          </a:p>
        </p:txBody>
      </p:sp>
      <p:sp>
        <p:nvSpPr>
          <p:cNvPr id="627" name="Google Shape;627;p15"/>
          <p:cNvSpPr txBox="1"/>
          <p:nvPr/>
        </p:nvSpPr>
        <p:spPr>
          <a:xfrm>
            <a:off x="1219200" y="4116387"/>
            <a:ext cx="5181600" cy="11699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00"/>
              </a:buClr>
              <a:buSzPts val="2800"/>
              <a:buFont typeface="Cambria"/>
              <a:buNone/>
            </a:pPr>
            <a:r>
              <a:rPr b="1" i="0" lang="en-US" sz="2800" u="none">
                <a:solidFill>
                  <a:srgbClr val="003300"/>
                </a:solidFill>
                <a:latin typeface="Cambria"/>
                <a:ea typeface="Cambria"/>
                <a:cs typeface="Cambria"/>
                <a:sym typeface="Cambria"/>
              </a:rPr>
              <a:t>Diện tích hai mặt đáy là :</a:t>
            </a:r>
            <a:endParaRPr/>
          </a:p>
          <a:p>
            <a:pPr indent="0" lvl="0" marL="0" marR="0" rtl="0" algn="l">
              <a:lnSpc>
                <a:spcPct val="100000"/>
              </a:lnSpc>
              <a:spcBef>
                <a:spcPts val="0"/>
              </a:spcBef>
              <a:spcAft>
                <a:spcPts val="0"/>
              </a:spcAft>
              <a:buNone/>
            </a:pPr>
            <a:r>
              <a:t/>
            </a:r>
            <a:endParaRPr b="1" i="0" sz="2800" u="none">
              <a:solidFill>
                <a:srgbClr val="003300"/>
              </a:solidFill>
              <a:latin typeface="Cambria"/>
              <a:ea typeface="Cambria"/>
              <a:cs typeface="Cambria"/>
              <a:sym typeface="Cambria"/>
            </a:endParaRPr>
          </a:p>
        </p:txBody>
      </p:sp>
      <p:sp>
        <p:nvSpPr>
          <p:cNvPr id="628" name="Google Shape;628;p15"/>
          <p:cNvSpPr txBox="1"/>
          <p:nvPr/>
        </p:nvSpPr>
        <p:spPr>
          <a:xfrm>
            <a:off x="2082800" y="5499100"/>
            <a:ext cx="69342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00"/>
              </a:buClr>
              <a:buSzPts val="2800"/>
              <a:buFont typeface="Cambria"/>
              <a:buNone/>
            </a:pPr>
            <a:r>
              <a:rPr b="0" i="0" lang="en-US" sz="2800" u="none">
                <a:solidFill>
                  <a:srgbClr val="003300"/>
                </a:solidFill>
                <a:latin typeface="Cambria"/>
                <a:ea typeface="Cambria"/>
                <a:cs typeface="Cambria"/>
                <a:sym typeface="Cambria"/>
              </a:rPr>
              <a:t>54 + 40 = 94 ( dm</a:t>
            </a:r>
            <a:r>
              <a:rPr b="0" baseline="30000" i="0" lang="en-US" sz="2800" u="none">
                <a:solidFill>
                  <a:srgbClr val="003300"/>
                </a:solidFill>
                <a:latin typeface="Cambria"/>
                <a:ea typeface="Cambria"/>
                <a:cs typeface="Cambria"/>
                <a:sym typeface="Cambria"/>
              </a:rPr>
              <a:t>2</a:t>
            </a:r>
            <a:r>
              <a:rPr b="0" i="0" lang="en-US" sz="2800" u="none">
                <a:solidFill>
                  <a:srgbClr val="003300"/>
                </a:solidFill>
                <a:latin typeface="Cambria"/>
                <a:ea typeface="Cambria"/>
                <a:cs typeface="Cambria"/>
                <a:sym typeface="Cambria"/>
              </a:rPr>
              <a:t>)</a:t>
            </a:r>
            <a:endParaRPr/>
          </a:p>
        </p:txBody>
      </p:sp>
      <p:sp>
        <p:nvSpPr>
          <p:cNvPr id="629" name="Google Shape;629;p15"/>
          <p:cNvSpPr txBox="1"/>
          <p:nvPr/>
        </p:nvSpPr>
        <p:spPr>
          <a:xfrm>
            <a:off x="1882775" y="3584575"/>
            <a:ext cx="485775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600"/>
              <a:buFont typeface="Cambria"/>
              <a:buNone/>
            </a:pPr>
            <a:r>
              <a:rPr b="0" i="0" lang="en-US" sz="2600" u="none">
                <a:solidFill>
                  <a:schemeClr val="dk1"/>
                </a:solidFill>
                <a:latin typeface="Cambria"/>
                <a:ea typeface="Cambria"/>
                <a:cs typeface="Cambria"/>
                <a:sym typeface="Cambria"/>
              </a:rPr>
              <a:t>(5 + 4) </a:t>
            </a:r>
            <a:r>
              <a:rPr b="0" i="0" lang="en-US" sz="2800" u="none">
                <a:solidFill>
                  <a:schemeClr val="dk1"/>
                </a:solidFill>
                <a:latin typeface="Cambria"/>
                <a:ea typeface="Cambria"/>
                <a:cs typeface="Cambria"/>
                <a:sym typeface="Cambria"/>
              </a:rPr>
              <a:t>× </a:t>
            </a:r>
            <a:r>
              <a:rPr b="0" i="0" lang="en-US" sz="2600" u="none">
                <a:solidFill>
                  <a:schemeClr val="dk1"/>
                </a:solidFill>
                <a:latin typeface="Cambria"/>
                <a:ea typeface="Cambria"/>
                <a:cs typeface="Cambria"/>
                <a:sym typeface="Cambria"/>
              </a:rPr>
              <a:t>2  </a:t>
            </a:r>
            <a:r>
              <a:rPr b="0" i="0" lang="en-US" sz="2800" u="none">
                <a:solidFill>
                  <a:schemeClr val="dk1"/>
                </a:solidFill>
                <a:latin typeface="Cambria"/>
                <a:ea typeface="Cambria"/>
                <a:cs typeface="Cambria"/>
                <a:sym typeface="Cambria"/>
              </a:rPr>
              <a:t>× </a:t>
            </a:r>
            <a:r>
              <a:rPr b="0" i="0" lang="en-US" sz="2600" u="none">
                <a:solidFill>
                  <a:schemeClr val="dk1"/>
                </a:solidFill>
                <a:latin typeface="Cambria"/>
                <a:ea typeface="Cambria"/>
                <a:cs typeface="Cambria"/>
                <a:sym typeface="Cambria"/>
              </a:rPr>
              <a:t>3 = 54 (dm</a:t>
            </a:r>
            <a:r>
              <a:rPr b="0" baseline="30000" i="0" lang="en-US" sz="2600" u="none">
                <a:solidFill>
                  <a:schemeClr val="dk1"/>
                </a:solidFill>
                <a:latin typeface="Cambria"/>
                <a:ea typeface="Cambria"/>
                <a:cs typeface="Cambria"/>
                <a:sym typeface="Cambria"/>
              </a:rPr>
              <a:t>2</a:t>
            </a:r>
            <a:r>
              <a:rPr b="0" i="0" lang="en-US" sz="2600" u="none">
                <a:solidFill>
                  <a:schemeClr val="dk1"/>
                </a:solidFill>
                <a:latin typeface="Cambria"/>
                <a:ea typeface="Cambria"/>
                <a:cs typeface="Cambria"/>
                <a:sym typeface="Cambria"/>
              </a:rPr>
              <a:t>)</a:t>
            </a:r>
            <a:endParaRPr/>
          </a:p>
        </p:txBody>
      </p:sp>
      <p:sp>
        <p:nvSpPr>
          <p:cNvPr id="630" name="Google Shape;630;p15"/>
          <p:cNvSpPr txBox="1"/>
          <p:nvPr/>
        </p:nvSpPr>
        <p:spPr>
          <a:xfrm>
            <a:off x="2082800" y="4587875"/>
            <a:ext cx="42926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600"/>
              <a:buFont typeface="Cambria"/>
              <a:buNone/>
            </a:pPr>
            <a:r>
              <a:rPr b="0" i="0" lang="en-US" sz="2600" u="none">
                <a:solidFill>
                  <a:schemeClr val="dk1"/>
                </a:solidFill>
                <a:latin typeface="Cambria"/>
                <a:ea typeface="Cambria"/>
                <a:cs typeface="Cambria"/>
                <a:sym typeface="Cambria"/>
              </a:rPr>
              <a:t>5  </a:t>
            </a:r>
            <a:r>
              <a:rPr b="0" i="0" lang="en-US" sz="2800" u="none">
                <a:solidFill>
                  <a:schemeClr val="dk1"/>
                </a:solidFill>
                <a:latin typeface="Cambria"/>
                <a:ea typeface="Cambria"/>
                <a:cs typeface="Cambria"/>
                <a:sym typeface="Cambria"/>
              </a:rPr>
              <a:t>× </a:t>
            </a:r>
            <a:r>
              <a:rPr b="0" i="0" lang="en-US" sz="2600" u="none">
                <a:solidFill>
                  <a:schemeClr val="dk1"/>
                </a:solidFill>
                <a:latin typeface="Cambria"/>
                <a:ea typeface="Cambria"/>
                <a:cs typeface="Cambria"/>
                <a:sym typeface="Cambria"/>
              </a:rPr>
              <a:t>4 </a:t>
            </a:r>
            <a:r>
              <a:rPr b="0" i="0" lang="en-US" sz="2800" u="none">
                <a:solidFill>
                  <a:schemeClr val="dk1"/>
                </a:solidFill>
                <a:latin typeface="Cambria"/>
                <a:ea typeface="Cambria"/>
                <a:cs typeface="Cambria"/>
                <a:sym typeface="Cambria"/>
              </a:rPr>
              <a:t> × </a:t>
            </a:r>
            <a:r>
              <a:rPr b="0" i="0" lang="en-US" sz="2600" u="none">
                <a:solidFill>
                  <a:schemeClr val="dk1"/>
                </a:solidFill>
                <a:latin typeface="Cambria"/>
                <a:ea typeface="Cambria"/>
                <a:cs typeface="Cambria"/>
                <a:sym typeface="Cambria"/>
              </a:rPr>
              <a:t> 2 = 40 (dm</a:t>
            </a:r>
            <a:r>
              <a:rPr b="0" baseline="30000" i="0" lang="en-US" sz="2600" u="none">
                <a:solidFill>
                  <a:schemeClr val="dk1"/>
                </a:solidFill>
                <a:latin typeface="Cambria"/>
                <a:ea typeface="Cambria"/>
                <a:cs typeface="Cambria"/>
                <a:sym typeface="Cambria"/>
              </a:rPr>
              <a:t>2</a:t>
            </a:r>
            <a:r>
              <a:rPr b="0" i="0" lang="en-US" sz="2600" u="none">
                <a:solidFill>
                  <a:schemeClr val="dk1"/>
                </a:solidFill>
                <a:latin typeface="Cambria"/>
                <a:ea typeface="Cambria"/>
                <a:cs typeface="Cambria"/>
                <a:sym typeface="Cambria"/>
              </a:rPr>
              <a:t>)</a:t>
            </a:r>
            <a:endParaRPr/>
          </a:p>
        </p:txBody>
      </p:sp>
      <p:sp>
        <p:nvSpPr>
          <p:cNvPr id="631" name="Google Shape;631;p15"/>
          <p:cNvSpPr txBox="1"/>
          <p:nvPr/>
        </p:nvSpPr>
        <p:spPr>
          <a:xfrm>
            <a:off x="2495550" y="2514600"/>
            <a:ext cx="3467100" cy="54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55A11"/>
              </a:buClr>
              <a:buSzPts val="3000"/>
              <a:buFont typeface="Cambria"/>
              <a:buNone/>
            </a:pPr>
            <a:r>
              <a:rPr b="1" i="0" lang="en-US" sz="3000" u="none">
                <a:solidFill>
                  <a:srgbClr val="C55A11"/>
                </a:solidFill>
                <a:latin typeface="Cambria"/>
                <a:ea typeface="Cambria"/>
                <a:cs typeface="Cambria"/>
                <a:sym typeface="Cambria"/>
              </a:rPr>
              <a:t>Bài giải:</a:t>
            </a:r>
            <a:endParaRPr/>
          </a:p>
        </p:txBody>
      </p:sp>
      <p:sp>
        <p:nvSpPr>
          <p:cNvPr id="632" name="Google Shape;632;p15"/>
          <p:cNvSpPr txBox="1"/>
          <p:nvPr/>
        </p:nvSpPr>
        <p:spPr>
          <a:xfrm>
            <a:off x="2495550" y="6018212"/>
            <a:ext cx="751205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Cambria"/>
              <a:buNone/>
            </a:pPr>
            <a:r>
              <a:rPr b="0" i="0" lang="en-US" sz="2800" u="none">
                <a:solidFill>
                  <a:schemeClr val="dk1"/>
                </a:solidFill>
                <a:latin typeface="Cambria"/>
                <a:ea typeface="Cambria"/>
                <a:cs typeface="Cambria"/>
                <a:sym typeface="Cambria"/>
              </a:rPr>
              <a:t>Đáp số:  S</a:t>
            </a:r>
            <a:r>
              <a:rPr b="0" baseline="-25000" i="0" lang="en-US" sz="2800" u="none">
                <a:solidFill>
                  <a:schemeClr val="dk1"/>
                </a:solidFill>
                <a:latin typeface="Cambria"/>
                <a:ea typeface="Cambria"/>
                <a:cs typeface="Cambria"/>
                <a:sym typeface="Cambria"/>
              </a:rPr>
              <a:t>xq</a:t>
            </a:r>
            <a:r>
              <a:rPr b="0" i="0" lang="en-US" sz="2800" u="none">
                <a:solidFill>
                  <a:schemeClr val="dk1"/>
                </a:solidFill>
                <a:latin typeface="Cambria"/>
                <a:ea typeface="Cambria"/>
                <a:cs typeface="Cambria"/>
                <a:sym typeface="Cambria"/>
              </a:rPr>
              <a:t>:54 </a:t>
            </a:r>
            <a:r>
              <a:rPr b="0" i="1" lang="en-US" sz="2800" u="none">
                <a:solidFill>
                  <a:schemeClr val="dk1"/>
                </a:solidFill>
                <a:latin typeface="Cambria"/>
                <a:ea typeface="Cambria"/>
                <a:cs typeface="Cambria"/>
                <a:sym typeface="Cambria"/>
              </a:rPr>
              <a:t>dm</a:t>
            </a:r>
            <a:r>
              <a:rPr b="0" baseline="30000" i="1" lang="en-US" sz="2800" u="none">
                <a:solidFill>
                  <a:schemeClr val="dk1"/>
                </a:solidFill>
                <a:latin typeface="Cambria"/>
                <a:ea typeface="Cambria"/>
                <a:cs typeface="Cambria"/>
                <a:sym typeface="Cambria"/>
              </a:rPr>
              <a:t>2</a:t>
            </a:r>
            <a:r>
              <a:rPr b="0" i="0" lang="en-US" sz="2800" u="none">
                <a:solidFill>
                  <a:schemeClr val="dk1"/>
                </a:solidFill>
                <a:latin typeface="Cambria"/>
                <a:ea typeface="Cambria"/>
                <a:cs typeface="Cambria"/>
                <a:sym typeface="Cambria"/>
              </a:rPr>
              <a:t>,  S</a:t>
            </a:r>
            <a:r>
              <a:rPr b="0" baseline="-25000" i="0" lang="en-US" sz="2800" u="none">
                <a:solidFill>
                  <a:schemeClr val="dk1"/>
                </a:solidFill>
                <a:latin typeface="Cambria"/>
                <a:ea typeface="Cambria"/>
                <a:cs typeface="Cambria"/>
                <a:sym typeface="Cambria"/>
              </a:rPr>
              <a:t>tp</a:t>
            </a:r>
            <a:r>
              <a:rPr b="0" i="0" lang="en-US" sz="2800" u="none">
                <a:solidFill>
                  <a:schemeClr val="dk1"/>
                </a:solidFill>
                <a:latin typeface="Cambria"/>
                <a:ea typeface="Cambria"/>
                <a:cs typeface="Cambria"/>
                <a:sym typeface="Cambria"/>
              </a:rPr>
              <a:t>:94 </a:t>
            </a:r>
            <a:r>
              <a:rPr b="0" i="1" lang="en-US" sz="2800" u="none">
                <a:solidFill>
                  <a:schemeClr val="dk1"/>
                </a:solidFill>
                <a:latin typeface="Cambria"/>
                <a:ea typeface="Cambria"/>
                <a:cs typeface="Cambria"/>
                <a:sym typeface="Cambria"/>
              </a:rPr>
              <a:t>dm</a:t>
            </a:r>
            <a:r>
              <a:rPr b="0" baseline="30000" i="1" lang="en-US" sz="2800" u="none">
                <a:solidFill>
                  <a:schemeClr val="dk1"/>
                </a:solidFill>
                <a:latin typeface="Cambria"/>
                <a:ea typeface="Cambria"/>
                <a:cs typeface="Cambria"/>
                <a:sym typeface="Cambria"/>
              </a:rPr>
              <a:t>2</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50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6"/>
                                        </p:tgtEl>
                                        <p:attrNameLst>
                                          <p:attrName>style.visibility</p:attrName>
                                        </p:attrNameLst>
                                      </p:cBhvr>
                                      <p:to>
                                        <p:strVal val="visible"/>
                                      </p:to>
                                    </p:set>
                                    <p:animEffect filter="fade" transition="in">
                                      <p:cBhvr>
                                        <p:cTn dur="500"/>
                                        <p:tgtEl>
                                          <p:spTgt spid="6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7"/>
                                        </p:tgtEl>
                                        <p:attrNameLst>
                                          <p:attrName>style.visibility</p:attrName>
                                        </p:attrNameLst>
                                      </p:cBhvr>
                                      <p:to>
                                        <p:strVal val="visible"/>
                                      </p:to>
                                    </p:set>
                                    <p:animEffect filter="fade" transition="in">
                                      <p:cBhvr>
                                        <p:cTn dur="500"/>
                                        <p:tgtEl>
                                          <p:spTgt spid="6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8"/>
                                        </p:tgtEl>
                                        <p:attrNameLst>
                                          <p:attrName>style.visibility</p:attrName>
                                        </p:attrNameLst>
                                      </p:cBhvr>
                                      <p:to>
                                        <p:strVal val="visible"/>
                                      </p:to>
                                    </p:set>
                                    <p:animEffect filter="fade" transition="in">
                                      <p:cBhvr>
                                        <p:cTn dur="500"/>
                                        <p:tgtEl>
                                          <p:spTgt spid="6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500"/>
                                        <p:tgtEl>
                                          <p:spTgt spid="6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500"/>
                                        <p:tgtEl>
                                          <p:spTgt spid="62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9"/>
                                        </p:tgtEl>
                                        <p:attrNameLst>
                                          <p:attrName>style.visibility</p:attrName>
                                        </p:attrNameLst>
                                      </p:cBhvr>
                                      <p:to>
                                        <p:strVal val="visible"/>
                                      </p:to>
                                    </p:set>
                                    <p:animEffect filter="fade" transition="in">
                                      <p:cBhvr>
                                        <p:cTn dur="500"/>
                                        <p:tgtEl>
                                          <p:spTgt spid="62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27"/>
                                        </p:tgtEl>
                                        <p:attrNameLst>
                                          <p:attrName>style.visibility</p:attrName>
                                        </p:attrNameLst>
                                      </p:cBhvr>
                                      <p:to>
                                        <p:strVal val="visible"/>
                                      </p:to>
                                    </p:set>
                                    <p:animEffect filter="fade" transition="in">
                                      <p:cBhvr>
                                        <p:cTn dur="500"/>
                                        <p:tgtEl>
                                          <p:spTgt spid="62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30"/>
                                        </p:tgtEl>
                                        <p:attrNameLst>
                                          <p:attrName>style.visibility</p:attrName>
                                        </p:attrNameLst>
                                      </p:cBhvr>
                                      <p:to>
                                        <p:strVal val="visible"/>
                                      </p:to>
                                    </p:set>
                                    <p:animEffect filter="fade" transition="in">
                                      <p:cBhvr>
                                        <p:cTn dur="500"/>
                                        <p:tgtEl>
                                          <p:spTgt spid="63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6"/>
                                        </p:tgtEl>
                                        <p:attrNameLst>
                                          <p:attrName>style.visibility</p:attrName>
                                        </p:attrNameLst>
                                      </p:cBhvr>
                                      <p:to>
                                        <p:strVal val="visible"/>
                                      </p:to>
                                    </p:set>
                                    <p:animEffect filter="fade" transition="in">
                                      <p:cBhvr>
                                        <p:cTn dur="500"/>
                                        <p:tgtEl>
                                          <p:spTgt spid="62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500"/>
                                        <p:tgtEl>
                                          <p:spTgt spid="6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32"/>
                                        </p:tgtEl>
                                        <p:attrNameLst>
                                          <p:attrName>style.visibility</p:attrName>
                                        </p:attrNameLst>
                                      </p:cBhvr>
                                      <p:to>
                                        <p:strVal val="visible"/>
                                      </p:to>
                                    </p:set>
                                    <p:animEffect filter="fade" transition="in">
                                      <p:cBhvr>
                                        <p:cTn dur="500"/>
                                        <p:tgtEl>
                                          <p:spTgt spid="6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sp>
        <p:nvSpPr>
          <p:cNvPr id="637" name="Google Shape;637;p16"/>
          <p:cNvSpPr/>
          <p:nvPr/>
        </p:nvSpPr>
        <p:spPr>
          <a:xfrm>
            <a:off x="87312" y="1558925"/>
            <a:ext cx="9094787" cy="4876800"/>
          </a:xfrm>
          <a:prstGeom prst="roundRect">
            <a:avLst>
              <a:gd fmla="val 16667" name="adj"/>
            </a:avLst>
          </a:prstGeom>
          <a:solidFill>
            <a:srgbClr val="DBF4CA"/>
          </a:solidFill>
          <a:ln cap="rnd" cmpd="sng" w="19050">
            <a:solidFill>
              <a:srgbClr val="688E1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8" name="Google Shape;638;p16"/>
          <p:cNvSpPr txBox="1"/>
          <p:nvPr/>
        </p:nvSpPr>
        <p:spPr>
          <a:xfrm>
            <a:off x="49212" y="33337"/>
            <a:ext cx="9094787" cy="1525587"/>
          </a:xfrm>
          <a:prstGeom prst="rect">
            <a:avLst/>
          </a:prstGeom>
          <a:solidFill>
            <a:schemeClr val="lt1"/>
          </a:solidFill>
          <a:ln cap="rnd" cmpd="sng" w="19050">
            <a:solidFill>
              <a:srgbClr val="688E1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9" name="Google Shape;639;p16"/>
          <p:cNvSpPr txBox="1"/>
          <p:nvPr/>
        </p:nvSpPr>
        <p:spPr>
          <a:xfrm>
            <a:off x="755650" y="4767262"/>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6dm</a:t>
            </a:r>
            <a:endParaRPr/>
          </a:p>
        </p:txBody>
      </p:sp>
      <p:sp>
        <p:nvSpPr>
          <p:cNvPr id="640" name="Google Shape;640;p16"/>
          <p:cNvSpPr txBox="1"/>
          <p:nvPr/>
        </p:nvSpPr>
        <p:spPr>
          <a:xfrm>
            <a:off x="2438400" y="4114800"/>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4dm</a:t>
            </a:r>
            <a:endParaRPr/>
          </a:p>
        </p:txBody>
      </p:sp>
      <p:sp>
        <p:nvSpPr>
          <p:cNvPr id="641" name="Google Shape;641;p16"/>
          <p:cNvSpPr txBox="1"/>
          <p:nvPr/>
        </p:nvSpPr>
        <p:spPr>
          <a:xfrm>
            <a:off x="2667000" y="2743200"/>
            <a:ext cx="10668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9dm</a:t>
            </a:r>
            <a:endParaRPr/>
          </a:p>
        </p:txBody>
      </p:sp>
      <p:sp>
        <p:nvSpPr>
          <p:cNvPr id="642" name="Google Shape;642;p16"/>
          <p:cNvSpPr txBox="1"/>
          <p:nvPr/>
        </p:nvSpPr>
        <p:spPr>
          <a:xfrm>
            <a:off x="3352800" y="2017712"/>
            <a:ext cx="5791200" cy="9540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   </a:t>
            </a:r>
            <a:r>
              <a:rPr b="1" i="0" lang="en-US" sz="2800" u="none">
                <a:solidFill>
                  <a:srgbClr val="003300"/>
                </a:solidFill>
                <a:latin typeface="Times New Roman"/>
                <a:ea typeface="Times New Roman"/>
                <a:cs typeface="Times New Roman"/>
                <a:sym typeface="Times New Roman"/>
              </a:rPr>
              <a:t>Diện tích xung quanh của thùng tôn là:</a:t>
            </a:r>
            <a:r>
              <a:rPr b="0" i="0" lang="en-US" sz="2800" u="none">
                <a:solidFill>
                  <a:schemeClr val="dk1"/>
                </a:solidFill>
                <a:latin typeface="Cambria"/>
                <a:ea typeface="Cambria"/>
                <a:cs typeface="Cambria"/>
                <a:sym typeface="Cambria"/>
              </a:rPr>
              <a:t> </a:t>
            </a:r>
            <a:endParaRPr/>
          </a:p>
        </p:txBody>
      </p:sp>
      <p:sp>
        <p:nvSpPr>
          <p:cNvPr id="643" name="Google Shape;643;p16"/>
          <p:cNvSpPr txBox="1"/>
          <p:nvPr/>
        </p:nvSpPr>
        <p:spPr>
          <a:xfrm>
            <a:off x="3841750" y="2819400"/>
            <a:ext cx="530225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00"/>
              </a:buClr>
              <a:buSzPts val="2800"/>
              <a:buFont typeface="Times New Roman"/>
              <a:buNone/>
            </a:pPr>
            <a:r>
              <a:rPr b="1" i="0" lang="en-US" sz="2800" u="none">
                <a:solidFill>
                  <a:srgbClr val="003300"/>
                </a:solidFill>
                <a:latin typeface="Times New Roman"/>
                <a:ea typeface="Times New Roman"/>
                <a:cs typeface="Times New Roman"/>
                <a:sym typeface="Times New Roman"/>
              </a:rPr>
              <a:t>(6 + 4) </a:t>
            </a:r>
            <a:r>
              <a:rPr b="0" i="0" lang="en-US" sz="2800" u="none">
                <a:solidFill>
                  <a:schemeClr val="dk1"/>
                </a:solidFill>
                <a:latin typeface="Cambria"/>
                <a:ea typeface="Cambria"/>
                <a:cs typeface="Cambria"/>
                <a:sym typeface="Cambria"/>
              </a:rPr>
              <a:t>× </a:t>
            </a:r>
            <a:r>
              <a:rPr b="1" i="0" lang="en-US" sz="2800" u="none">
                <a:solidFill>
                  <a:srgbClr val="003300"/>
                </a:solidFill>
                <a:latin typeface="Times New Roman"/>
                <a:ea typeface="Times New Roman"/>
                <a:cs typeface="Times New Roman"/>
                <a:sym typeface="Times New Roman"/>
              </a:rPr>
              <a:t>2</a:t>
            </a:r>
            <a:r>
              <a:rPr b="0" i="0" lang="en-US" sz="2800" u="none">
                <a:solidFill>
                  <a:schemeClr val="dk1"/>
                </a:solidFill>
                <a:latin typeface="Cambria"/>
                <a:ea typeface="Cambria"/>
                <a:cs typeface="Cambria"/>
                <a:sym typeface="Cambria"/>
              </a:rPr>
              <a:t> × </a:t>
            </a:r>
            <a:r>
              <a:rPr b="1" i="0" lang="en-US" sz="2800" u="none">
                <a:solidFill>
                  <a:srgbClr val="003300"/>
                </a:solidFill>
                <a:latin typeface="Times New Roman"/>
                <a:ea typeface="Times New Roman"/>
                <a:cs typeface="Times New Roman"/>
                <a:sym typeface="Times New Roman"/>
              </a:rPr>
              <a:t> 9 = 180 (dm</a:t>
            </a:r>
            <a:r>
              <a:rPr b="1" baseline="30000" i="0" lang="en-US" sz="2800" u="none">
                <a:solidFill>
                  <a:srgbClr val="003300"/>
                </a:solidFill>
                <a:latin typeface="Times New Roman"/>
                <a:ea typeface="Times New Roman"/>
                <a:cs typeface="Times New Roman"/>
                <a:sym typeface="Times New Roman"/>
              </a:rPr>
              <a:t>2 </a:t>
            </a:r>
            <a:r>
              <a:rPr b="1" i="0" lang="en-US" sz="2800" u="none">
                <a:solidFill>
                  <a:srgbClr val="003300"/>
                </a:solidFill>
                <a:latin typeface="Times New Roman"/>
                <a:ea typeface="Times New Roman"/>
                <a:cs typeface="Times New Roman"/>
                <a:sym typeface="Times New Roman"/>
              </a:rPr>
              <a:t>)</a:t>
            </a:r>
            <a:endParaRPr/>
          </a:p>
        </p:txBody>
      </p:sp>
      <p:sp>
        <p:nvSpPr>
          <p:cNvPr id="644" name="Google Shape;644;p16"/>
          <p:cNvSpPr txBox="1"/>
          <p:nvPr/>
        </p:nvSpPr>
        <p:spPr>
          <a:xfrm>
            <a:off x="3086100" y="3282950"/>
            <a:ext cx="60960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    </a:t>
            </a:r>
            <a:r>
              <a:rPr b="1" i="0" lang="en-US" sz="2800" u="none">
                <a:solidFill>
                  <a:srgbClr val="003300"/>
                </a:solidFill>
                <a:latin typeface="Times New Roman"/>
                <a:ea typeface="Times New Roman"/>
                <a:cs typeface="Times New Roman"/>
                <a:sym typeface="Times New Roman"/>
              </a:rPr>
              <a:t>Diện tích mặt đáy của thùng tôn là:</a:t>
            </a:r>
            <a:endParaRPr/>
          </a:p>
        </p:txBody>
      </p:sp>
      <p:sp>
        <p:nvSpPr>
          <p:cNvPr id="645" name="Google Shape;645;p16"/>
          <p:cNvSpPr txBox="1"/>
          <p:nvPr/>
        </p:nvSpPr>
        <p:spPr>
          <a:xfrm>
            <a:off x="3854450" y="3670300"/>
            <a:ext cx="3124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00"/>
              </a:buClr>
              <a:buSzPts val="2800"/>
              <a:buFont typeface="Times New Roman"/>
              <a:buNone/>
            </a:pPr>
            <a:r>
              <a:rPr b="1" i="0" lang="en-US" sz="2800" u="none">
                <a:solidFill>
                  <a:srgbClr val="003300"/>
                </a:solidFill>
                <a:latin typeface="Times New Roman"/>
                <a:ea typeface="Times New Roman"/>
                <a:cs typeface="Times New Roman"/>
                <a:sym typeface="Times New Roman"/>
              </a:rPr>
              <a:t>6</a:t>
            </a:r>
            <a:r>
              <a:rPr b="0" i="0" lang="en-US" sz="2800" u="none">
                <a:solidFill>
                  <a:schemeClr val="dk1"/>
                </a:solidFill>
                <a:latin typeface="Cambria"/>
                <a:ea typeface="Cambria"/>
                <a:cs typeface="Cambria"/>
                <a:sym typeface="Cambria"/>
              </a:rPr>
              <a:t>  × </a:t>
            </a:r>
            <a:r>
              <a:rPr b="1" i="0" lang="en-US" sz="2800" u="none">
                <a:solidFill>
                  <a:srgbClr val="003300"/>
                </a:solidFill>
                <a:latin typeface="Times New Roman"/>
                <a:ea typeface="Times New Roman"/>
                <a:cs typeface="Times New Roman"/>
                <a:sym typeface="Times New Roman"/>
              </a:rPr>
              <a:t> 4 = 24 (dm</a:t>
            </a:r>
            <a:r>
              <a:rPr b="1" baseline="30000" i="0" lang="en-US" sz="2800" u="none">
                <a:solidFill>
                  <a:srgbClr val="003300"/>
                </a:solidFill>
                <a:latin typeface="Times New Roman"/>
                <a:ea typeface="Times New Roman"/>
                <a:cs typeface="Times New Roman"/>
                <a:sym typeface="Times New Roman"/>
              </a:rPr>
              <a:t>2</a:t>
            </a:r>
            <a:r>
              <a:rPr b="1" i="0" lang="en-US" sz="2800" u="none">
                <a:solidFill>
                  <a:srgbClr val="003300"/>
                </a:solidFill>
                <a:latin typeface="Times New Roman"/>
                <a:ea typeface="Times New Roman"/>
                <a:cs typeface="Times New Roman"/>
                <a:sym typeface="Times New Roman"/>
              </a:rPr>
              <a:t>)</a:t>
            </a:r>
            <a:endParaRPr/>
          </a:p>
        </p:txBody>
      </p:sp>
      <p:sp>
        <p:nvSpPr>
          <p:cNvPr id="646" name="Google Shape;646;p16"/>
          <p:cNvSpPr txBox="1"/>
          <p:nvPr/>
        </p:nvSpPr>
        <p:spPr>
          <a:xfrm>
            <a:off x="2971800" y="4090987"/>
            <a:ext cx="8382000" cy="11699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    </a:t>
            </a:r>
            <a:r>
              <a:rPr b="1" i="0" lang="en-US" sz="2800" u="none">
                <a:solidFill>
                  <a:srgbClr val="003300"/>
                </a:solidFill>
                <a:latin typeface="Times New Roman"/>
                <a:ea typeface="Times New Roman"/>
                <a:cs typeface="Times New Roman"/>
                <a:sym typeface="Times New Roman"/>
              </a:rPr>
              <a:t>Diện tích tôn cần để làm cái thùng</a:t>
            </a:r>
            <a:endParaRPr/>
          </a:p>
          <a:p>
            <a:pPr indent="0" lvl="0" marL="0" marR="0" rtl="0" algn="l">
              <a:lnSpc>
                <a:spcPct val="100000"/>
              </a:lnSpc>
              <a:spcBef>
                <a:spcPts val="1400"/>
              </a:spcBef>
              <a:spcAft>
                <a:spcPts val="0"/>
              </a:spcAft>
              <a:buClr>
                <a:srgbClr val="003300"/>
              </a:buClr>
              <a:buSzPts val="2800"/>
              <a:buFont typeface="Times New Roman"/>
              <a:buNone/>
            </a:pPr>
            <a:r>
              <a:rPr b="1" i="0" lang="en-US" sz="2800" u="none">
                <a:solidFill>
                  <a:srgbClr val="003300"/>
                </a:solidFill>
                <a:latin typeface="Times New Roman"/>
                <a:ea typeface="Times New Roman"/>
                <a:cs typeface="Times New Roman"/>
                <a:sym typeface="Times New Roman"/>
              </a:rPr>
              <a:t> không nắp là:</a:t>
            </a:r>
            <a:endParaRPr/>
          </a:p>
        </p:txBody>
      </p:sp>
      <p:sp>
        <p:nvSpPr>
          <p:cNvPr id="647" name="Google Shape;647;p16"/>
          <p:cNvSpPr txBox="1"/>
          <p:nvPr/>
        </p:nvSpPr>
        <p:spPr>
          <a:xfrm>
            <a:off x="3879850" y="5191125"/>
            <a:ext cx="38100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00"/>
              </a:buClr>
              <a:buSzPts val="2800"/>
              <a:buFont typeface="Times New Roman"/>
              <a:buNone/>
            </a:pPr>
            <a:r>
              <a:rPr b="1" i="0" lang="en-US" sz="2800" u="none">
                <a:solidFill>
                  <a:srgbClr val="003300"/>
                </a:solidFill>
                <a:latin typeface="Times New Roman"/>
                <a:ea typeface="Times New Roman"/>
                <a:cs typeface="Times New Roman"/>
                <a:sym typeface="Times New Roman"/>
              </a:rPr>
              <a:t>180 + 24 = 204 (dm</a:t>
            </a:r>
            <a:r>
              <a:rPr b="1" baseline="30000" i="0" lang="en-US" sz="2800" u="none">
                <a:solidFill>
                  <a:srgbClr val="003300"/>
                </a:solidFill>
                <a:latin typeface="Times New Roman"/>
                <a:ea typeface="Times New Roman"/>
                <a:cs typeface="Times New Roman"/>
                <a:sym typeface="Times New Roman"/>
              </a:rPr>
              <a:t>2</a:t>
            </a:r>
            <a:r>
              <a:rPr b="1" i="0" lang="en-US" sz="2800" u="none">
                <a:solidFill>
                  <a:srgbClr val="003300"/>
                </a:solidFill>
                <a:latin typeface="Times New Roman"/>
                <a:ea typeface="Times New Roman"/>
                <a:cs typeface="Times New Roman"/>
                <a:sym typeface="Times New Roman"/>
              </a:rPr>
              <a:t>)</a:t>
            </a:r>
            <a:endParaRPr/>
          </a:p>
        </p:txBody>
      </p:sp>
      <p:sp>
        <p:nvSpPr>
          <p:cNvPr id="648" name="Google Shape;648;p16"/>
          <p:cNvSpPr txBox="1"/>
          <p:nvPr/>
        </p:nvSpPr>
        <p:spPr>
          <a:xfrm>
            <a:off x="5105400" y="5715000"/>
            <a:ext cx="3124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Đáp số: 204 dm</a:t>
            </a:r>
            <a:r>
              <a:rPr b="1" baseline="30000" i="0" lang="en-US" sz="2800" u="none">
                <a:solidFill>
                  <a:srgbClr val="FF0000"/>
                </a:solidFill>
                <a:latin typeface="Times New Roman"/>
                <a:ea typeface="Times New Roman"/>
                <a:cs typeface="Times New Roman"/>
                <a:sym typeface="Times New Roman"/>
              </a:rPr>
              <a:t>2</a:t>
            </a:r>
            <a:endParaRPr/>
          </a:p>
        </p:txBody>
      </p:sp>
      <p:grpSp>
        <p:nvGrpSpPr>
          <p:cNvPr id="649" name="Google Shape;649;p16"/>
          <p:cNvGrpSpPr/>
          <p:nvPr/>
        </p:nvGrpSpPr>
        <p:grpSpPr>
          <a:xfrm>
            <a:off x="304800" y="1865312"/>
            <a:ext cx="2287587" cy="2894012"/>
            <a:chOff x="240" y="960"/>
            <a:chExt cx="1441" cy="1872"/>
          </a:xfrm>
        </p:grpSpPr>
        <p:grpSp>
          <p:nvGrpSpPr>
            <p:cNvPr id="650" name="Google Shape;650;p16"/>
            <p:cNvGrpSpPr/>
            <p:nvPr/>
          </p:nvGrpSpPr>
          <p:grpSpPr>
            <a:xfrm>
              <a:off x="240" y="960"/>
              <a:ext cx="1441" cy="1872"/>
              <a:chOff x="287" y="815"/>
              <a:chExt cx="1489" cy="2064"/>
            </a:xfrm>
          </p:grpSpPr>
          <p:sp>
            <p:nvSpPr>
              <p:cNvPr id="651" name="Google Shape;651;p16"/>
              <p:cNvSpPr/>
              <p:nvPr/>
            </p:nvSpPr>
            <p:spPr>
              <a:xfrm>
                <a:off x="287" y="815"/>
                <a:ext cx="1488" cy="2064"/>
              </a:xfrm>
              <a:prstGeom prst="cube">
                <a:avLst>
                  <a:gd fmla="val 25000" name="adj"/>
                </a:avLst>
              </a:prstGeom>
              <a:solidFill>
                <a:srgbClr val="8FCCD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2" name="Google Shape;652;p16"/>
              <p:cNvSpPr/>
              <p:nvPr/>
            </p:nvSpPr>
            <p:spPr>
              <a:xfrm>
                <a:off x="288" y="815"/>
                <a:ext cx="1488" cy="435"/>
              </a:xfrm>
              <a:prstGeom prst="parallelogram">
                <a:avLst>
                  <a:gd fmla="val 5638" name="adj"/>
                </a:avLst>
              </a:prstGeom>
              <a:solidFill>
                <a:schemeClr val="l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cxnSp>
          <p:nvCxnSpPr>
            <p:cNvPr id="653" name="Google Shape;653;p16"/>
            <p:cNvCxnSpPr/>
            <p:nvPr/>
          </p:nvCxnSpPr>
          <p:spPr>
            <a:xfrm flipH="1">
              <a:off x="240" y="2448"/>
              <a:ext cx="384" cy="384"/>
            </a:xfrm>
            <a:prstGeom prst="straightConnector1">
              <a:avLst/>
            </a:prstGeom>
            <a:noFill/>
            <a:ln cap="flat" cmpd="sng" w="9525">
              <a:solidFill>
                <a:schemeClr val="dk1"/>
              </a:solidFill>
              <a:prstDash val="solid"/>
              <a:miter lim="800000"/>
              <a:headEnd len="med" w="med" type="none"/>
              <a:tailEnd len="med" w="med" type="none"/>
            </a:ln>
          </p:spPr>
        </p:cxnSp>
        <p:cxnSp>
          <p:nvCxnSpPr>
            <p:cNvPr id="654" name="Google Shape;654;p16"/>
            <p:cNvCxnSpPr/>
            <p:nvPr/>
          </p:nvCxnSpPr>
          <p:spPr>
            <a:xfrm>
              <a:off x="624" y="960"/>
              <a:ext cx="0" cy="1488"/>
            </a:xfrm>
            <a:prstGeom prst="straightConnector1">
              <a:avLst/>
            </a:prstGeom>
            <a:noFill/>
            <a:ln cap="flat" cmpd="sng" w="9525">
              <a:solidFill>
                <a:schemeClr val="dk1"/>
              </a:solidFill>
              <a:prstDash val="solid"/>
              <a:miter lim="800000"/>
              <a:headEnd len="med" w="med" type="none"/>
              <a:tailEnd len="med" w="med" type="none"/>
            </a:ln>
          </p:spPr>
        </p:cxnSp>
        <p:cxnSp>
          <p:nvCxnSpPr>
            <p:cNvPr id="655" name="Google Shape;655;p16"/>
            <p:cNvCxnSpPr/>
            <p:nvPr/>
          </p:nvCxnSpPr>
          <p:spPr>
            <a:xfrm>
              <a:off x="624" y="2448"/>
              <a:ext cx="1056" cy="0"/>
            </a:xfrm>
            <a:prstGeom prst="straightConnector1">
              <a:avLst/>
            </a:prstGeom>
            <a:noFill/>
            <a:ln cap="flat" cmpd="sng" w="9525">
              <a:solidFill>
                <a:schemeClr val="dk1"/>
              </a:solidFill>
              <a:prstDash val="solid"/>
              <a:miter lim="800000"/>
              <a:headEnd len="med" w="med" type="none"/>
              <a:tailEnd len="med" w="med" type="none"/>
            </a:ln>
          </p:spPr>
        </p:cxnSp>
      </p:grpSp>
      <p:sp>
        <p:nvSpPr>
          <p:cNvPr id="656" name="Google Shape;656;p16"/>
          <p:cNvSpPr txBox="1"/>
          <p:nvPr/>
        </p:nvSpPr>
        <p:spPr>
          <a:xfrm>
            <a:off x="228600" y="-76200"/>
            <a:ext cx="8839200" cy="169227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FF0066"/>
              </a:buClr>
              <a:buSzPts val="2600"/>
              <a:buFont typeface="Times New Roman"/>
              <a:buNone/>
            </a:pPr>
            <a:r>
              <a:rPr b="1" i="0" lang="en-US" sz="2600" u="sng">
                <a:solidFill>
                  <a:srgbClr val="FF0066"/>
                </a:solidFill>
                <a:latin typeface="Times New Roman"/>
                <a:ea typeface="Times New Roman"/>
                <a:cs typeface="Times New Roman"/>
                <a:sym typeface="Times New Roman"/>
              </a:rPr>
              <a:t>Bài 2</a:t>
            </a:r>
            <a:r>
              <a:rPr b="1" i="0" lang="en-US" sz="2600" u="none">
                <a:solidFill>
                  <a:srgbClr val="FF0066"/>
                </a:solidFill>
                <a:latin typeface="Times New Roman"/>
                <a:ea typeface="Times New Roman"/>
                <a:cs typeface="Times New Roman"/>
                <a:sym typeface="Times New Roman"/>
              </a:rPr>
              <a:t>:</a:t>
            </a:r>
            <a:r>
              <a:rPr b="1" i="0" lang="en-US" sz="2600" u="none">
                <a:solidFill>
                  <a:srgbClr val="000099"/>
                </a:solidFill>
                <a:latin typeface="Times New Roman"/>
                <a:ea typeface="Times New Roman"/>
                <a:cs typeface="Times New Roman"/>
                <a:sym typeface="Times New Roman"/>
              </a:rPr>
              <a:t> </a:t>
            </a:r>
            <a:r>
              <a:rPr b="0" i="0" lang="en-US" sz="2600" u="none">
                <a:solidFill>
                  <a:schemeClr val="dk1"/>
                </a:solidFill>
                <a:latin typeface="Cambria"/>
                <a:ea typeface="Cambria"/>
                <a:cs typeface="Cambria"/>
                <a:sym typeface="Cambria"/>
              </a:rPr>
              <a:t>Một người thợ gò một cái thùng tôn không nắp dạng hình hộp chữ nhật có chiều dài 6dm, chiều rộng 4dm và chiều cao 9dm. Tính diện tích tôn dùng để làm thùng (không tính mép hàn).</a:t>
            </a:r>
            <a:endParaRPr/>
          </a:p>
        </p:txBody>
      </p:sp>
      <p:sp>
        <p:nvSpPr>
          <p:cNvPr id="657" name="Google Shape;657;p16"/>
          <p:cNvSpPr txBox="1"/>
          <p:nvPr/>
        </p:nvSpPr>
        <p:spPr>
          <a:xfrm>
            <a:off x="5173662" y="1622425"/>
            <a:ext cx="15240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Cambria"/>
              <a:buNone/>
            </a:pPr>
            <a:r>
              <a:rPr b="1" i="0" lang="en-US" sz="2400" u="none">
                <a:solidFill>
                  <a:srgbClr val="FF0000"/>
                </a:solidFill>
                <a:latin typeface="Cambria"/>
                <a:ea typeface="Cambria"/>
                <a:cs typeface="Cambria"/>
                <a:sym typeface="Cambria"/>
              </a:rPr>
              <a:t>Bài giải</a:t>
            </a:r>
            <a:endParaRPr/>
          </a:p>
        </p:txBody>
      </p:sp>
      <p:pic>
        <p:nvPicPr>
          <p:cNvPr id="658" name="Google Shape;658;p16"/>
          <p:cNvPicPr preferRelativeResize="0"/>
          <p:nvPr/>
        </p:nvPicPr>
        <p:blipFill rotWithShape="1">
          <a:blip r:embed="rId3">
            <a:alphaModFix/>
          </a:blip>
          <a:srcRect b="0" l="0" r="0" t="0"/>
          <a:stretch/>
        </p:blipFill>
        <p:spPr>
          <a:xfrm>
            <a:off x="33337" y="5684837"/>
            <a:ext cx="1397000" cy="1047750"/>
          </a:xfrm>
          <a:prstGeom prst="rect">
            <a:avLst/>
          </a:prstGeom>
          <a:noFill/>
          <a:ln>
            <a:noFill/>
          </a:ln>
        </p:spPr>
      </p:pic>
      <p:sp>
        <p:nvSpPr>
          <p:cNvPr id="659" name="Google Shape;659;p16"/>
          <p:cNvSpPr txBox="1"/>
          <p:nvPr/>
        </p:nvSpPr>
        <p:spPr>
          <a:xfrm>
            <a:off x="49212" y="5962650"/>
            <a:ext cx="18288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Cambria"/>
              <a:buNone/>
            </a:pPr>
            <a:r>
              <a:rPr b="1" i="1" lang="en-US" sz="2800" u="none">
                <a:solidFill>
                  <a:srgbClr val="FF0000"/>
                </a:solidFill>
                <a:latin typeface="Cambria"/>
                <a:ea typeface="Cambria"/>
                <a:cs typeface="Cambria"/>
                <a:sym typeface="Cambria"/>
              </a:rPr>
              <a:t>Viết vở</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500"/>
                                        <p:tgtEl>
                                          <p:spTgt spid="6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7">
                                            <p:txEl>
                                              <p:pRg end="0" st="0"/>
                                            </p:txEl>
                                          </p:spTgt>
                                        </p:tgtEl>
                                        <p:attrNameLst>
                                          <p:attrName>style.visibility</p:attrName>
                                        </p:attrNameLst>
                                      </p:cBhvr>
                                      <p:to>
                                        <p:strVal val="visible"/>
                                      </p:to>
                                    </p:set>
                                    <p:animEffect filter="fade" transition="in">
                                      <p:cBhvr>
                                        <p:cTn dur="500"/>
                                        <p:tgtEl>
                                          <p:spTgt spid="65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50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50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500"/>
                                        <p:tgtEl>
                                          <p:spTgt spid="6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3" name="Shape 663"/>
        <p:cNvGrpSpPr/>
        <p:nvPr/>
      </p:nvGrpSpPr>
      <p:grpSpPr>
        <a:xfrm>
          <a:off x="0" y="0"/>
          <a:ext cx="0" cy="0"/>
          <a:chOff x="0" y="0"/>
          <a:chExt cx="0" cy="0"/>
        </a:xfrm>
      </p:grpSpPr>
      <p:sp>
        <p:nvSpPr>
          <p:cNvPr id="664" name="Google Shape;664;p17"/>
          <p:cNvSpPr txBox="1"/>
          <p:nvPr/>
        </p:nvSpPr>
        <p:spPr>
          <a:xfrm>
            <a:off x="0" y="0"/>
            <a:ext cx="9113837" cy="6858000"/>
          </a:xfrm>
          <a:prstGeom prst="rect">
            <a:avLst/>
          </a:prstGeom>
          <a:solidFill>
            <a:schemeClr val="l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5" name="Google Shape;665;p17"/>
          <p:cNvSpPr/>
          <p:nvPr/>
        </p:nvSpPr>
        <p:spPr>
          <a:xfrm>
            <a:off x="833437" y="2560637"/>
            <a:ext cx="7777162" cy="822325"/>
          </a:xfrm>
          <a:prstGeom prst="flowChartDelay">
            <a:avLst/>
          </a:prstGeom>
          <a:gradFill>
            <a:gsLst>
              <a:gs pos="0">
                <a:srgbClr val="FFFF00"/>
              </a:gs>
              <a:gs pos="50000">
                <a:schemeClr val="lt1"/>
              </a:gs>
              <a:gs pos="100000">
                <a:srgbClr val="FFFF00"/>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CC"/>
              </a:buClr>
              <a:buSzPts val="3600"/>
              <a:buFont typeface="Arial"/>
              <a:buNone/>
            </a:pPr>
            <a:r>
              <a:rPr b="1" i="0" lang="en-US" sz="3600" u="none">
                <a:solidFill>
                  <a:srgbClr val="0000CC"/>
                </a:solidFill>
                <a:latin typeface="Arial"/>
                <a:ea typeface="Arial"/>
                <a:cs typeface="Arial"/>
                <a:sym typeface="Arial"/>
              </a:rPr>
              <a:t>A.</a:t>
            </a:r>
            <a:r>
              <a:rPr b="1" i="0" lang="en-US" sz="4400" u="none">
                <a:solidFill>
                  <a:srgbClr val="0000CC"/>
                </a:solidFill>
                <a:latin typeface="Arial"/>
                <a:ea typeface="Arial"/>
                <a:cs typeface="Arial"/>
                <a:sym typeface="Arial"/>
              </a:rPr>
              <a:t> </a:t>
            </a:r>
            <a:r>
              <a:rPr b="0" i="0" lang="en-US" sz="2800" u="none">
                <a:solidFill>
                  <a:srgbClr val="0000CC"/>
                </a:solidFill>
                <a:latin typeface="Times New Roman"/>
                <a:ea typeface="Times New Roman"/>
                <a:cs typeface="Times New Roman"/>
                <a:sym typeface="Times New Roman"/>
              </a:rPr>
              <a:t>S</a:t>
            </a:r>
            <a:r>
              <a:rPr b="0" baseline="-25000" i="0" lang="en-US" sz="2800" u="none">
                <a:solidFill>
                  <a:srgbClr val="0000CC"/>
                </a:solidFill>
                <a:latin typeface="Times New Roman"/>
                <a:ea typeface="Times New Roman"/>
                <a:cs typeface="Times New Roman"/>
                <a:sym typeface="Times New Roman"/>
              </a:rPr>
              <a:t>xq </a:t>
            </a:r>
            <a:r>
              <a:rPr b="0" i="0" lang="en-US" sz="2800" u="none">
                <a:solidFill>
                  <a:srgbClr val="0000CC"/>
                </a:solidFill>
                <a:latin typeface="Times New Roman"/>
                <a:ea typeface="Times New Roman"/>
                <a:cs typeface="Times New Roman"/>
                <a:sym typeface="Times New Roman"/>
              </a:rPr>
              <a:t>= chu vi đáy </a:t>
            </a:r>
            <a:r>
              <a:rPr b="0" i="0" lang="en-US" sz="2800" u="none">
                <a:solidFill>
                  <a:srgbClr val="002060"/>
                </a:solidFill>
                <a:latin typeface="Cambria"/>
                <a:ea typeface="Cambria"/>
                <a:cs typeface="Cambria"/>
                <a:sym typeface="Cambria"/>
              </a:rPr>
              <a:t>×</a:t>
            </a:r>
            <a:r>
              <a:rPr b="0" i="0" lang="en-US" sz="2800" u="none">
                <a:solidFill>
                  <a:srgbClr val="0000CC"/>
                </a:solidFill>
                <a:latin typeface="Times New Roman"/>
                <a:ea typeface="Times New Roman"/>
                <a:cs typeface="Times New Roman"/>
                <a:sym typeface="Times New Roman"/>
              </a:rPr>
              <a:t> chiều cao</a:t>
            </a:r>
            <a:endParaRPr/>
          </a:p>
        </p:txBody>
      </p:sp>
      <p:sp>
        <p:nvSpPr>
          <p:cNvPr id="666" name="Google Shape;666;p17"/>
          <p:cNvSpPr/>
          <p:nvPr/>
        </p:nvSpPr>
        <p:spPr>
          <a:xfrm>
            <a:off x="863600" y="3703637"/>
            <a:ext cx="7777162" cy="822325"/>
          </a:xfrm>
          <a:prstGeom prst="flowChartDelay">
            <a:avLst/>
          </a:prstGeom>
          <a:gradFill>
            <a:gsLst>
              <a:gs pos="0">
                <a:srgbClr val="FFFF00"/>
              </a:gs>
              <a:gs pos="50000">
                <a:schemeClr val="lt1"/>
              </a:gs>
              <a:gs pos="100000">
                <a:srgbClr val="FFFF00"/>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CC"/>
              </a:buClr>
              <a:buSzPts val="3600"/>
              <a:buFont typeface="Arial"/>
              <a:buNone/>
            </a:pPr>
            <a:r>
              <a:rPr b="1" i="0" lang="en-US" sz="3600" u="none">
                <a:solidFill>
                  <a:srgbClr val="0000CC"/>
                </a:solidFill>
                <a:latin typeface="Arial"/>
                <a:ea typeface="Arial"/>
                <a:cs typeface="Arial"/>
                <a:sym typeface="Arial"/>
              </a:rPr>
              <a:t>B.</a:t>
            </a:r>
            <a:r>
              <a:rPr b="1" i="0" lang="en-US" sz="4400" u="none">
                <a:solidFill>
                  <a:srgbClr val="0000CC"/>
                </a:solidFill>
                <a:latin typeface="Arial"/>
                <a:ea typeface="Arial"/>
                <a:cs typeface="Arial"/>
                <a:sym typeface="Arial"/>
              </a:rPr>
              <a:t> </a:t>
            </a:r>
            <a:r>
              <a:rPr b="0" i="0" lang="en-US" sz="2800" u="none">
                <a:solidFill>
                  <a:srgbClr val="0000CC"/>
                </a:solidFill>
                <a:latin typeface="Times New Roman"/>
                <a:ea typeface="Times New Roman"/>
                <a:cs typeface="Times New Roman"/>
                <a:sym typeface="Times New Roman"/>
              </a:rPr>
              <a:t>S</a:t>
            </a:r>
            <a:r>
              <a:rPr b="0" baseline="-25000" i="0" lang="en-US" sz="2800" u="none">
                <a:solidFill>
                  <a:srgbClr val="0000CC"/>
                </a:solidFill>
                <a:latin typeface="Times New Roman"/>
                <a:ea typeface="Times New Roman"/>
                <a:cs typeface="Times New Roman"/>
                <a:sym typeface="Times New Roman"/>
              </a:rPr>
              <a:t>xq</a:t>
            </a:r>
            <a:r>
              <a:rPr b="0" i="0" lang="en-US" sz="2800" u="none">
                <a:solidFill>
                  <a:srgbClr val="0000CC"/>
                </a:solidFill>
                <a:latin typeface="Times New Roman"/>
                <a:ea typeface="Times New Roman"/>
                <a:cs typeface="Times New Roman"/>
                <a:sym typeface="Times New Roman"/>
              </a:rPr>
              <a:t> = S</a:t>
            </a:r>
            <a:r>
              <a:rPr b="0" i="0" lang="en-US" sz="2000" u="none">
                <a:solidFill>
                  <a:srgbClr val="0000CC"/>
                </a:solidFill>
                <a:latin typeface="Times New Roman"/>
                <a:ea typeface="Times New Roman"/>
                <a:cs typeface="Times New Roman"/>
                <a:sym typeface="Times New Roman"/>
              </a:rPr>
              <a:t>đáy</a:t>
            </a:r>
            <a:r>
              <a:rPr b="0" i="0" lang="en-US" sz="2800" u="none">
                <a:solidFill>
                  <a:srgbClr val="0000CC"/>
                </a:solidFill>
                <a:latin typeface="Times New Roman"/>
                <a:ea typeface="Times New Roman"/>
                <a:cs typeface="Times New Roman"/>
                <a:sym typeface="Times New Roman"/>
              </a:rPr>
              <a:t> </a:t>
            </a:r>
            <a:r>
              <a:rPr b="0" i="0" lang="en-US" sz="2800" u="none">
                <a:solidFill>
                  <a:srgbClr val="2F5597"/>
                </a:solidFill>
                <a:latin typeface="Cambria"/>
                <a:ea typeface="Cambria"/>
                <a:cs typeface="Cambria"/>
                <a:sym typeface="Cambria"/>
              </a:rPr>
              <a:t>×</a:t>
            </a:r>
            <a:r>
              <a:rPr b="0" i="0" lang="en-US" sz="2800" u="none">
                <a:solidFill>
                  <a:schemeClr val="dk1"/>
                </a:solidFill>
                <a:latin typeface="Cambria"/>
                <a:ea typeface="Cambria"/>
                <a:cs typeface="Cambria"/>
                <a:sym typeface="Cambria"/>
              </a:rPr>
              <a:t> </a:t>
            </a:r>
            <a:r>
              <a:rPr b="0" i="0" lang="en-US" sz="2800" u="none">
                <a:solidFill>
                  <a:srgbClr val="0000CC"/>
                </a:solidFill>
                <a:latin typeface="Times New Roman"/>
                <a:ea typeface="Times New Roman"/>
                <a:cs typeface="Times New Roman"/>
                <a:sym typeface="Times New Roman"/>
              </a:rPr>
              <a:t>chiều cao</a:t>
            </a:r>
            <a:endParaRPr/>
          </a:p>
        </p:txBody>
      </p:sp>
      <p:sp>
        <p:nvSpPr>
          <p:cNvPr id="667" name="Google Shape;667;p17"/>
          <p:cNvSpPr/>
          <p:nvPr/>
        </p:nvSpPr>
        <p:spPr>
          <a:xfrm>
            <a:off x="833437" y="4832350"/>
            <a:ext cx="7777162" cy="822325"/>
          </a:xfrm>
          <a:prstGeom prst="flowChartDelay">
            <a:avLst/>
          </a:prstGeom>
          <a:gradFill>
            <a:gsLst>
              <a:gs pos="0">
                <a:srgbClr val="FFFF00"/>
              </a:gs>
              <a:gs pos="50000">
                <a:schemeClr val="lt1"/>
              </a:gs>
              <a:gs pos="100000">
                <a:srgbClr val="FFFF00"/>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CC"/>
              </a:buClr>
              <a:buSzPts val="3600"/>
              <a:buFont typeface="Arial"/>
              <a:buNone/>
            </a:pPr>
            <a:r>
              <a:rPr b="1" i="0" lang="en-US" sz="3600" u="none">
                <a:solidFill>
                  <a:srgbClr val="0000CC"/>
                </a:solidFill>
                <a:latin typeface="Arial"/>
                <a:ea typeface="Arial"/>
                <a:cs typeface="Arial"/>
                <a:sym typeface="Arial"/>
              </a:rPr>
              <a:t>C.</a:t>
            </a:r>
            <a:r>
              <a:rPr b="1" i="0" lang="en-US" sz="4400" u="none">
                <a:solidFill>
                  <a:srgbClr val="0000CC"/>
                </a:solidFill>
                <a:latin typeface="Arial"/>
                <a:ea typeface="Arial"/>
                <a:cs typeface="Arial"/>
                <a:sym typeface="Arial"/>
              </a:rPr>
              <a:t> </a:t>
            </a:r>
            <a:r>
              <a:rPr b="0" i="0" lang="en-US" sz="2800" u="none">
                <a:solidFill>
                  <a:srgbClr val="0000CC"/>
                </a:solidFill>
                <a:latin typeface="Times New Roman"/>
                <a:ea typeface="Times New Roman"/>
                <a:cs typeface="Times New Roman"/>
                <a:sym typeface="Times New Roman"/>
              </a:rPr>
              <a:t>S</a:t>
            </a:r>
            <a:r>
              <a:rPr b="0" baseline="-25000" i="0" lang="en-US" sz="2800" u="none">
                <a:solidFill>
                  <a:srgbClr val="0000CC"/>
                </a:solidFill>
                <a:latin typeface="Times New Roman"/>
                <a:ea typeface="Times New Roman"/>
                <a:cs typeface="Times New Roman"/>
                <a:sym typeface="Times New Roman"/>
              </a:rPr>
              <a:t>xq</a:t>
            </a:r>
            <a:r>
              <a:rPr b="0" i="0" lang="en-US" sz="2800" u="none">
                <a:solidFill>
                  <a:srgbClr val="0000CC"/>
                </a:solidFill>
                <a:latin typeface="Times New Roman"/>
                <a:ea typeface="Times New Roman"/>
                <a:cs typeface="Times New Roman"/>
                <a:sym typeface="Times New Roman"/>
              </a:rPr>
              <a:t> =(chiều dài + chiều rộng)</a:t>
            </a:r>
            <a:r>
              <a:rPr b="0" i="0" lang="en-US" sz="2800" u="none">
                <a:solidFill>
                  <a:srgbClr val="2F5597"/>
                </a:solidFill>
                <a:latin typeface="Cambria"/>
                <a:ea typeface="Cambria"/>
                <a:cs typeface="Cambria"/>
                <a:sym typeface="Cambria"/>
              </a:rPr>
              <a:t> ×</a:t>
            </a:r>
            <a:r>
              <a:rPr b="0" i="0" lang="en-US" sz="2800" u="none">
                <a:solidFill>
                  <a:srgbClr val="0000CC"/>
                </a:solidFill>
                <a:latin typeface="Times New Roman"/>
                <a:ea typeface="Times New Roman"/>
                <a:cs typeface="Times New Roman"/>
                <a:sym typeface="Times New Roman"/>
              </a:rPr>
              <a:t> chiều cao</a:t>
            </a:r>
            <a:endParaRPr/>
          </a:p>
        </p:txBody>
      </p:sp>
      <p:sp>
        <p:nvSpPr>
          <p:cNvPr id="668" name="Google Shape;668;p17"/>
          <p:cNvSpPr/>
          <p:nvPr/>
        </p:nvSpPr>
        <p:spPr>
          <a:xfrm>
            <a:off x="1828800" y="0"/>
            <a:ext cx="6781800" cy="1676400"/>
          </a:xfrm>
          <a:prstGeom prst="cloudCallout">
            <a:avLst>
              <a:gd fmla="val 6780" name="adj1"/>
              <a:gd fmla="val 28861" name="adj2"/>
            </a:avLst>
          </a:prstGeom>
          <a:solidFill>
            <a:srgbClr val="00FFFF"/>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2"/>
              </a:buClr>
              <a:buSzPts val="2800"/>
              <a:buFont typeface="Times New Roman"/>
              <a:buNone/>
            </a:pPr>
            <a:r>
              <a:rPr b="0" i="0" lang="en-US" sz="2800" u="none">
                <a:solidFill>
                  <a:schemeClr val="accent2"/>
                </a:solidFill>
                <a:latin typeface="Times New Roman"/>
                <a:ea typeface="Times New Roman"/>
                <a:cs typeface="Times New Roman"/>
                <a:sym typeface="Times New Roman"/>
              </a:rPr>
              <a:t>Cách tính diện tích xung quanh của hình hộp chữ nhật là:</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66"/>
                                        </p:tgtEl>
                                        <p:attrNameLst>
                                          <p:attrName>style.visibility</p:attrName>
                                        </p:attrNameLst>
                                      </p:cBhvr>
                                      <p:to>
                                        <p:strVal val="visible"/>
                                      </p:to>
                                    </p:set>
                                    <p:anim calcmode="lin" valueType="num">
                                      <p:cBhvr additive="base">
                                        <p:cTn dur="500"/>
                                        <p:tgtEl>
                                          <p:spTgt spid="66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67"/>
                                        </p:tgtEl>
                                        <p:attrNameLst>
                                          <p:attrName>style.visibility</p:attrName>
                                        </p:attrNameLst>
                                      </p:cBhvr>
                                      <p:to>
                                        <p:strVal val="visible"/>
                                      </p:to>
                                    </p:set>
                                    <p:anim calcmode="lin" valueType="num">
                                      <p:cBhvr additive="base">
                                        <p:cTn dur="500"/>
                                        <p:tgtEl>
                                          <p:spTgt spid="667"/>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xit" presetID="2" presetSubtype="4">
                                  <p:stCondLst>
                                    <p:cond delay="0"/>
                                  </p:stCondLst>
                                  <p:childTnLst>
                                    <p:anim calcmode="lin" valueType="num">
                                      <p:cBhvr additive="base">
                                        <p:cTn dur="500"/>
                                        <p:tgtEl>
                                          <p:spTgt spid="666"/>
                                        </p:tgtEl>
                                        <p:attrNameLst>
                                          <p:attrName>ppt_y</p:attrName>
                                        </p:attrNameLst>
                                      </p:cBhvr>
                                      <p:tavLst>
                                        <p:tav fmla="" tm="0">
                                          <p:val>
                                            <p:strVal val="#ppt_y"/>
                                          </p:val>
                                        </p:tav>
                                        <p:tav fmla="" tm="100000">
                                          <p:val>
                                            <p:strVal val="#ppt_y+1"/>
                                          </p:val>
                                        </p:tav>
                                      </p:tavLst>
                                    </p:anim>
                                    <p:set>
                                      <p:cBhvr>
                                        <p:cTn dur="1" fill="hold">
                                          <p:stCondLst>
                                            <p:cond delay="500"/>
                                          </p:stCondLst>
                                        </p:cTn>
                                        <p:tgtEl>
                                          <p:spTgt spid="666"/>
                                        </p:tgtEl>
                                        <p:attrNameLst>
                                          <p:attrName>style.visibility</p:attrName>
                                        </p:attrNameLst>
                                      </p:cBhvr>
                                      <p:to>
                                        <p:strVal val="hidden"/>
                                      </p:to>
                                    </p:set>
                                  </p:childTnLst>
                                </p:cTn>
                              </p:par>
                              <p:par>
                                <p:cTn fill="hold" nodeType="withEffect" presetClass="exit" presetID="2" presetSubtype="4">
                                  <p:stCondLst>
                                    <p:cond delay="0"/>
                                  </p:stCondLst>
                                  <p:childTnLst>
                                    <p:anim calcmode="lin" valueType="num">
                                      <p:cBhvr additive="base">
                                        <p:cTn dur="500"/>
                                        <p:tgtEl>
                                          <p:spTgt spid="667"/>
                                        </p:tgtEl>
                                        <p:attrNameLst>
                                          <p:attrName>ppt_y</p:attrName>
                                        </p:attrNameLst>
                                      </p:cBhvr>
                                      <p:tavLst>
                                        <p:tav fmla="" tm="0">
                                          <p:val>
                                            <p:strVal val="#ppt_y"/>
                                          </p:val>
                                        </p:tav>
                                        <p:tav fmla="" tm="100000">
                                          <p:val>
                                            <p:strVal val="#ppt_y+1"/>
                                          </p:val>
                                        </p:tav>
                                      </p:tavLst>
                                    </p:anim>
                                    <p:set>
                                      <p:cBhvr>
                                        <p:cTn dur="1" fill="hold">
                                          <p:stCondLst>
                                            <p:cond delay="500"/>
                                          </p:stCondLst>
                                        </p:cTn>
                                        <p:tgtEl>
                                          <p:spTgt spid="6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pic>
        <p:nvPicPr>
          <p:cNvPr id="354" name="Google Shape;354;p2"/>
          <p:cNvPicPr preferRelativeResize="0"/>
          <p:nvPr/>
        </p:nvPicPr>
        <p:blipFill rotWithShape="1">
          <a:blip r:embed="rId3">
            <a:alphaModFix/>
          </a:blip>
          <a:srcRect b="0" l="0" r="0" t="0"/>
          <a:stretch/>
        </p:blipFill>
        <p:spPr>
          <a:xfrm>
            <a:off x="0" y="4762"/>
            <a:ext cx="9144000" cy="685323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pic>
        <p:nvPicPr>
          <p:cNvPr id="359" name="Google Shape;359;p3"/>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360" name="Google Shape;360;p3"/>
          <p:cNvSpPr txBox="1"/>
          <p:nvPr/>
        </p:nvSpPr>
        <p:spPr>
          <a:xfrm>
            <a:off x="1354138" y="609600"/>
            <a:ext cx="6542880" cy="584775"/>
          </a:xfrm>
          <a:prstGeom prst="rect">
            <a:avLst/>
          </a:prstGeom>
          <a:solidFill>
            <a:schemeClr val="accent1"/>
          </a:solidFill>
          <a:ln>
            <a:noFill/>
          </a:ln>
          <a:effectLst>
            <a:outerShdw blurRad="107950" algn="ctr" dir="5400000" dist="12700">
              <a:srgbClr val="000000"/>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Times New Roman"/>
              <a:buNone/>
            </a:pPr>
            <a:r>
              <a:rPr b="1" i="0" lang="en-US" sz="3200" u="none" cap="none" strike="noStrike">
                <a:solidFill>
                  <a:srgbClr val="000000"/>
                </a:solidFill>
                <a:latin typeface="Times New Roman"/>
                <a:ea typeface="Times New Roman"/>
                <a:cs typeface="Times New Roman"/>
                <a:sym typeface="Times New Roman"/>
              </a:rPr>
              <a:t>Câu 1: Hình hộp chữ nhật là hình:</a:t>
            </a:r>
            <a:endParaRPr/>
          </a:p>
        </p:txBody>
      </p:sp>
      <p:sp>
        <p:nvSpPr>
          <p:cNvPr id="361" name="Google Shape;361;p3"/>
          <p:cNvSpPr txBox="1"/>
          <p:nvPr/>
        </p:nvSpPr>
        <p:spPr>
          <a:xfrm>
            <a:off x="1314450" y="1676400"/>
            <a:ext cx="6457950" cy="1016000"/>
          </a:xfrm>
          <a:prstGeom prst="rect">
            <a:avLst/>
          </a:prstGeom>
          <a:solidFill>
            <a:srgbClr val="FFFF00"/>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000"/>
              <a:buFont typeface="Times New Roman"/>
              <a:buNone/>
            </a:pPr>
            <a:r>
              <a:rPr b="1" i="0" lang="en-US" sz="3000" u="none">
                <a:solidFill>
                  <a:srgbClr val="000000"/>
                </a:solidFill>
                <a:latin typeface="Times New Roman"/>
                <a:ea typeface="Times New Roman"/>
                <a:cs typeface="Times New Roman"/>
                <a:sym typeface="Times New Roman"/>
              </a:rPr>
              <a:t>A. Có 6 mặt là các hình vuông bằng nhau.</a:t>
            </a:r>
            <a:endParaRPr/>
          </a:p>
        </p:txBody>
      </p:sp>
      <p:sp>
        <p:nvSpPr>
          <p:cNvPr id="362" name="Google Shape;362;p3"/>
          <p:cNvSpPr txBox="1"/>
          <p:nvPr/>
        </p:nvSpPr>
        <p:spPr>
          <a:xfrm>
            <a:off x="1314450" y="2711450"/>
            <a:ext cx="6572250" cy="1016000"/>
          </a:xfrm>
          <a:prstGeom prst="rect">
            <a:avLst/>
          </a:prstGeom>
          <a:solidFill>
            <a:srgbClr val="92D050"/>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262626"/>
              </a:buClr>
              <a:buSzPts val="3000"/>
              <a:buFont typeface="Times New Roman"/>
              <a:buNone/>
            </a:pPr>
            <a:r>
              <a:rPr b="1" i="0" lang="en-US" sz="3000" u="none">
                <a:solidFill>
                  <a:srgbClr val="262626"/>
                </a:solidFill>
                <a:latin typeface="Times New Roman"/>
                <a:ea typeface="Times New Roman"/>
                <a:cs typeface="Times New Roman"/>
                <a:sym typeface="Times New Roman"/>
              </a:rPr>
              <a:t>B. Có 3 kích thước: chiều dài, chiều rộng, chiều cao.</a:t>
            </a:r>
            <a:endParaRPr/>
          </a:p>
        </p:txBody>
      </p:sp>
      <p:sp>
        <p:nvSpPr>
          <p:cNvPr id="363" name="Google Shape;363;p3"/>
          <p:cNvSpPr txBox="1"/>
          <p:nvPr/>
        </p:nvSpPr>
        <p:spPr>
          <a:xfrm>
            <a:off x="1344612" y="3741737"/>
            <a:ext cx="6457950" cy="554037"/>
          </a:xfrm>
          <a:prstGeom prst="rect">
            <a:avLst/>
          </a:prstGeom>
          <a:solidFill>
            <a:srgbClr val="66CCFF"/>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000"/>
              <a:buFont typeface="Times New Roman"/>
              <a:buNone/>
            </a:pPr>
            <a:r>
              <a:rPr b="1" i="0" lang="en-US" sz="3000" u="none">
                <a:solidFill>
                  <a:srgbClr val="000000"/>
                </a:solidFill>
                <a:latin typeface="Times New Roman"/>
                <a:ea typeface="Times New Roman"/>
                <a:cs typeface="Times New Roman"/>
                <a:sym typeface="Times New Roman"/>
              </a:rPr>
              <a:t>C. Có 8 đỉnh, 10 cạnh.</a:t>
            </a:r>
            <a:endParaRPr/>
          </a:p>
        </p:txBody>
      </p:sp>
      <p:grpSp>
        <p:nvGrpSpPr>
          <p:cNvPr id="364" name="Google Shape;364;p3"/>
          <p:cNvGrpSpPr/>
          <p:nvPr/>
        </p:nvGrpSpPr>
        <p:grpSpPr>
          <a:xfrm>
            <a:off x="5003800" y="4225925"/>
            <a:ext cx="1801812" cy="2376487"/>
            <a:chOff x="4320" y="2928"/>
            <a:chExt cx="1104" cy="1104"/>
          </a:xfrm>
        </p:grpSpPr>
        <p:sp>
          <p:nvSpPr>
            <p:cNvPr id="365" name="Google Shape;365;p3"/>
            <p:cNvSpPr/>
            <p:nvPr/>
          </p:nvSpPr>
          <p:spPr>
            <a:xfrm>
              <a:off x="4320" y="2928"/>
              <a:ext cx="1104" cy="1104"/>
            </a:xfrm>
            <a:prstGeom prst="star32">
              <a:avLst>
                <a:gd fmla="val 37500" name="adj"/>
              </a:avLst>
            </a:prstGeom>
            <a:gradFill>
              <a:gsLst>
                <a:gs pos="0">
                  <a:schemeClr val="lt1"/>
                </a:gs>
                <a:gs pos="100000">
                  <a:srgbClr val="FF66CC"/>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6" name="Google Shape;366;p3"/>
            <p:cNvSpPr/>
            <p:nvPr/>
          </p:nvSpPr>
          <p:spPr>
            <a:xfrm>
              <a:off x="4563" y="3168"/>
              <a:ext cx="672" cy="576"/>
            </a:xfrm>
            <a:prstGeom prst="rect">
              <a:avLst/>
            </a:prstGeom>
          </p:spPr>
          <p:txBody>
            <a:bodyPr>
              <a:prstTxWarp prst="textPlain"/>
            </a:bodyPr>
            <a:lstStyle/>
            <a:p>
              <a:pPr lvl="0" algn="l"/>
              <a:r>
                <a:rPr b="0" i="0">
                  <a:ln cap="flat" cmpd="sng" w="9525">
                    <a:solidFill>
                      <a:srgbClr val="000000"/>
                    </a:solidFill>
                    <a:prstDash val="solid"/>
                    <a:miter lim="800000"/>
                    <a:headEnd len="sm" w="sm" type="none"/>
                    <a:tailEnd len="sm" w="sm" type="none"/>
                  </a:ln>
                  <a:gradFill>
                    <a:gsLst>
                      <a:gs pos="0">
                        <a:srgbClr val="FF66CC"/>
                      </a:gs>
                      <a:gs pos="100000">
                        <a:srgbClr val="FFFFFF"/>
                      </a:gs>
                    </a:gsLst>
                    <a:path path="circle">
                      <a:fillToRect b="50%" l="50%" r="50%" t="50%"/>
                    </a:path>
                    <a:tileRect/>
                  </a:gradFill>
                  <a:latin typeface="Times New Roman"/>
                </a:rPr>
                <a:t>Hết giờ </a:t>
              </a:r>
            </a:p>
          </p:txBody>
        </p:sp>
      </p:grpSp>
      <p:sp>
        <p:nvSpPr>
          <p:cNvPr id="367" name="Google Shape;367;p3"/>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0 </a:t>
            </a:r>
          </a:p>
        </p:txBody>
      </p:sp>
      <p:sp>
        <p:nvSpPr>
          <p:cNvPr id="368" name="Google Shape;368;p3"/>
          <p:cNvSpPr/>
          <p:nvPr/>
        </p:nvSpPr>
        <p:spPr>
          <a:xfrm>
            <a:off x="542766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1 </a:t>
            </a:r>
          </a:p>
        </p:txBody>
      </p:sp>
      <p:sp>
        <p:nvSpPr>
          <p:cNvPr id="369" name="Google Shape;369;p3"/>
          <p:cNvSpPr/>
          <p:nvPr/>
        </p:nvSpPr>
        <p:spPr>
          <a:xfrm>
            <a:off x="5527675" y="491807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2 </a:t>
            </a:r>
          </a:p>
        </p:txBody>
      </p:sp>
      <p:sp>
        <p:nvSpPr>
          <p:cNvPr id="370" name="Google Shape;370;p3"/>
          <p:cNvSpPr/>
          <p:nvPr/>
        </p:nvSpPr>
        <p:spPr>
          <a:xfrm>
            <a:off x="5527675" y="491807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3 </a:t>
            </a:r>
          </a:p>
        </p:txBody>
      </p:sp>
      <p:sp>
        <p:nvSpPr>
          <p:cNvPr id="371" name="Google Shape;371;p3"/>
          <p:cNvSpPr/>
          <p:nvPr/>
        </p:nvSpPr>
        <p:spPr>
          <a:xfrm>
            <a:off x="5470525"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4 </a:t>
            </a:r>
          </a:p>
        </p:txBody>
      </p:sp>
      <p:sp>
        <p:nvSpPr>
          <p:cNvPr id="372" name="Google Shape;372;p3"/>
          <p:cNvSpPr/>
          <p:nvPr/>
        </p:nvSpPr>
        <p:spPr>
          <a:xfrm>
            <a:off x="554196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5 </a:t>
            </a:r>
          </a:p>
        </p:txBody>
      </p:sp>
      <p:sp>
        <p:nvSpPr>
          <p:cNvPr id="373" name="Google Shape;373;p3"/>
          <p:cNvSpPr/>
          <p:nvPr/>
        </p:nvSpPr>
        <p:spPr>
          <a:xfrm>
            <a:off x="554196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6 </a:t>
            </a:r>
          </a:p>
        </p:txBody>
      </p:sp>
      <p:sp>
        <p:nvSpPr>
          <p:cNvPr id="374" name="Google Shape;374;p3"/>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7 </a:t>
            </a:r>
          </a:p>
        </p:txBody>
      </p:sp>
      <p:sp>
        <p:nvSpPr>
          <p:cNvPr id="375" name="Google Shape;375;p3"/>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8 </a:t>
            </a:r>
          </a:p>
        </p:txBody>
      </p:sp>
      <p:sp>
        <p:nvSpPr>
          <p:cNvPr id="376" name="Google Shape;376;p3"/>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9 </a:t>
            </a:r>
          </a:p>
        </p:txBody>
      </p:sp>
      <p:sp>
        <p:nvSpPr>
          <p:cNvPr id="377" name="Google Shape;377;p3"/>
          <p:cNvSpPr/>
          <p:nvPr/>
        </p:nvSpPr>
        <p:spPr>
          <a:xfrm>
            <a:off x="5413375" y="4899025"/>
            <a:ext cx="92075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10 </a:t>
            </a:r>
          </a:p>
        </p:txBody>
      </p:sp>
      <p:sp>
        <p:nvSpPr>
          <p:cNvPr id="378" name="Google Shape;378;p3"/>
          <p:cNvSpPr/>
          <p:nvPr/>
        </p:nvSpPr>
        <p:spPr>
          <a:xfrm>
            <a:off x="1189037" y="2636837"/>
            <a:ext cx="538162" cy="703262"/>
          </a:xfrm>
          <a:prstGeom prst="ellipse">
            <a:avLst/>
          </a:prstGeom>
          <a:no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7"/>
                                        </p:tgtEl>
                                        <p:attrNameLst>
                                          <p:attrName>style.visibility</p:attrName>
                                        </p:attrNameLst>
                                      </p:cBhvr>
                                      <p:to>
                                        <p:strVal val="visible"/>
                                      </p:to>
                                    </p:set>
                                    <p:animEffect filter="fade" transition="in">
                                      <p:cBhvr>
                                        <p:cTn dur="500"/>
                                        <p:tgtEl>
                                          <p:spTgt spid="377"/>
                                        </p:tgtEl>
                                      </p:cBhvr>
                                    </p:animEffect>
                                  </p:childTnLst>
                                </p:cTn>
                              </p:par>
                            </p:childTnLst>
                          </p:cTn>
                        </p:par>
                        <p:par>
                          <p:cTn fill="hold">
                            <p:stCondLst>
                              <p:cond delay="500"/>
                            </p:stCondLst>
                            <p:childTnLst>
                              <p:par>
                                <p:cTn fill="hold" nodeType="afterEffect" presetClass="exit" presetID="23" presetSubtype="32">
                                  <p:stCondLst>
                                    <p:cond delay="0"/>
                                  </p:stCondLst>
                                  <p:childTnLst>
                                    <p:anim calcmode="lin" valueType="num">
                                      <p:cBhvr additive="base">
                                        <p:cTn dur="500"/>
                                        <p:tgtEl>
                                          <p:spTgt spid="377"/>
                                        </p:tgtEl>
                                        <p:attrNameLst>
                                          <p:attrName>ppt_w</p:attrName>
                                        </p:attrNameLst>
                                      </p:cBhvr>
                                      <p:tavLst>
                                        <p:tav fmla="" tm="0">
                                          <p:val>
                                            <p:strVal val="#ppt_w"/>
                                          </p:val>
                                        </p:tav>
                                        <p:tav fmla="" tm="100000">
                                          <p:val>
                                            <p:strVal val="0"/>
                                          </p:val>
                                        </p:tav>
                                      </p:tavLst>
                                    </p:anim>
                                    <p:anim calcmode="lin" valueType="num">
                                      <p:cBhvr additive="base">
                                        <p:cTn dur="500"/>
                                        <p:tgtEl>
                                          <p:spTgt spid="377"/>
                                        </p:tgtEl>
                                        <p:attrNameLst>
                                          <p:attrName>ppt_h</p:attrName>
                                        </p:attrNameLst>
                                      </p:cBhvr>
                                      <p:tavLst>
                                        <p:tav fmla="" tm="0">
                                          <p:val>
                                            <p:strVal val="#ppt_h"/>
                                          </p:val>
                                        </p:tav>
                                        <p:tav fmla="" tm="100000">
                                          <p:val>
                                            <p:strVal val="0"/>
                                          </p:val>
                                        </p:tav>
                                      </p:tavLst>
                                    </p:anim>
                                    <p:set>
                                      <p:cBhvr>
                                        <p:cTn dur="1" fill="hold">
                                          <p:stCondLst>
                                            <p:cond delay="500"/>
                                          </p:stCondLst>
                                        </p:cTn>
                                        <p:tgtEl>
                                          <p:spTgt spid="377"/>
                                        </p:tgtEl>
                                        <p:attrNameLst>
                                          <p:attrName>style.visibility</p:attrName>
                                        </p:attrNameLst>
                                      </p:cBhvr>
                                      <p:to>
                                        <p:strVal val="hidden"/>
                                      </p:to>
                                    </p:se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76"/>
                                        </p:tgtEl>
                                        <p:attrNameLst>
                                          <p:attrName>style.visibility</p:attrName>
                                        </p:attrNameLst>
                                      </p:cBhvr>
                                      <p:to>
                                        <p:strVal val="visible"/>
                                      </p:to>
                                    </p:set>
                                    <p:animEffect filter="fade" transition="in">
                                      <p:cBhvr>
                                        <p:cTn dur="500"/>
                                        <p:tgtEl>
                                          <p:spTgt spid="376"/>
                                        </p:tgtEl>
                                      </p:cBhvr>
                                    </p:animEffect>
                                  </p:childTnLst>
                                </p:cTn>
                              </p:par>
                            </p:childTnLst>
                          </p:cTn>
                        </p:par>
                        <p:par>
                          <p:cTn fill="hold">
                            <p:stCondLst>
                              <p:cond delay="1500"/>
                            </p:stCondLst>
                            <p:childTnLst>
                              <p:par>
                                <p:cTn fill="hold" nodeType="afterEffect" presetClass="exit" presetID="23" presetSubtype="32">
                                  <p:stCondLst>
                                    <p:cond delay="0"/>
                                  </p:stCondLst>
                                  <p:childTnLst>
                                    <p:anim calcmode="lin" valueType="num">
                                      <p:cBhvr additive="base">
                                        <p:cTn dur="500"/>
                                        <p:tgtEl>
                                          <p:spTgt spid="376"/>
                                        </p:tgtEl>
                                        <p:attrNameLst>
                                          <p:attrName>ppt_w</p:attrName>
                                        </p:attrNameLst>
                                      </p:cBhvr>
                                      <p:tavLst>
                                        <p:tav fmla="" tm="0">
                                          <p:val>
                                            <p:strVal val="#ppt_w"/>
                                          </p:val>
                                        </p:tav>
                                        <p:tav fmla="" tm="100000">
                                          <p:val>
                                            <p:strVal val="0"/>
                                          </p:val>
                                        </p:tav>
                                      </p:tavLst>
                                    </p:anim>
                                    <p:anim calcmode="lin" valueType="num">
                                      <p:cBhvr additive="base">
                                        <p:cTn dur="500"/>
                                        <p:tgtEl>
                                          <p:spTgt spid="376"/>
                                        </p:tgtEl>
                                        <p:attrNameLst>
                                          <p:attrName>ppt_h</p:attrName>
                                        </p:attrNameLst>
                                      </p:cBhvr>
                                      <p:tavLst>
                                        <p:tav fmla="" tm="0">
                                          <p:val>
                                            <p:strVal val="#ppt_h"/>
                                          </p:val>
                                        </p:tav>
                                        <p:tav fmla="" tm="100000">
                                          <p:val>
                                            <p:strVal val="0"/>
                                          </p:val>
                                        </p:tav>
                                      </p:tavLst>
                                    </p:anim>
                                    <p:set>
                                      <p:cBhvr>
                                        <p:cTn dur="1" fill="hold">
                                          <p:stCondLst>
                                            <p:cond delay="500"/>
                                          </p:stCondLst>
                                        </p:cTn>
                                        <p:tgtEl>
                                          <p:spTgt spid="376"/>
                                        </p:tgtEl>
                                        <p:attrNameLst>
                                          <p:attrName>style.visibility</p:attrName>
                                        </p:attrNameLst>
                                      </p:cBhvr>
                                      <p:to>
                                        <p:strVal val="hidden"/>
                                      </p:to>
                                    </p:se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childTnLst>
                          </p:cTn>
                        </p:par>
                        <p:par>
                          <p:cTn fill="hold">
                            <p:stCondLst>
                              <p:cond delay="2500"/>
                            </p:stCondLst>
                            <p:childTnLst>
                              <p:par>
                                <p:cTn fill="hold" nodeType="afterEffect" presetClass="exit" presetID="23" presetSubtype="32">
                                  <p:stCondLst>
                                    <p:cond delay="0"/>
                                  </p:stCondLst>
                                  <p:childTnLst>
                                    <p:anim calcmode="lin" valueType="num">
                                      <p:cBhvr additive="base">
                                        <p:cTn dur="500"/>
                                        <p:tgtEl>
                                          <p:spTgt spid="375"/>
                                        </p:tgtEl>
                                        <p:attrNameLst>
                                          <p:attrName>ppt_w</p:attrName>
                                        </p:attrNameLst>
                                      </p:cBhvr>
                                      <p:tavLst>
                                        <p:tav fmla="" tm="0">
                                          <p:val>
                                            <p:strVal val="#ppt_w"/>
                                          </p:val>
                                        </p:tav>
                                        <p:tav fmla="" tm="100000">
                                          <p:val>
                                            <p:strVal val="0"/>
                                          </p:val>
                                        </p:tav>
                                      </p:tavLst>
                                    </p:anim>
                                    <p:anim calcmode="lin" valueType="num">
                                      <p:cBhvr additive="base">
                                        <p:cTn dur="500"/>
                                        <p:tgtEl>
                                          <p:spTgt spid="375"/>
                                        </p:tgtEl>
                                        <p:attrNameLst>
                                          <p:attrName>ppt_h</p:attrName>
                                        </p:attrNameLst>
                                      </p:cBhvr>
                                      <p:tavLst>
                                        <p:tav fmla="" tm="0">
                                          <p:val>
                                            <p:strVal val="#ppt_h"/>
                                          </p:val>
                                        </p:tav>
                                        <p:tav fmla="" tm="100000">
                                          <p:val>
                                            <p:strVal val="0"/>
                                          </p:val>
                                        </p:tav>
                                      </p:tavLst>
                                    </p:anim>
                                    <p:set>
                                      <p:cBhvr>
                                        <p:cTn dur="1" fill="hold">
                                          <p:stCondLst>
                                            <p:cond delay="500"/>
                                          </p:stCondLst>
                                        </p:cTn>
                                        <p:tgtEl>
                                          <p:spTgt spid="375"/>
                                        </p:tgtEl>
                                        <p:attrNameLst>
                                          <p:attrName>style.visibility</p:attrName>
                                        </p:attrNameLst>
                                      </p:cBhvr>
                                      <p:to>
                                        <p:strVal val="hidden"/>
                                      </p:to>
                                    </p:se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74"/>
                                        </p:tgtEl>
                                        <p:attrNameLst>
                                          <p:attrName>style.visibility</p:attrName>
                                        </p:attrNameLst>
                                      </p:cBhvr>
                                      <p:to>
                                        <p:strVal val="visible"/>
                                      </p:to>
                                    </p:set>
                                    <p:animEffect filter="fade" transition="in">
                                      <p:cBhvr>
                                        <p:cTn dur="500"/>
                                        <p:tgtEl>
                                          <p:spTgt spid="374"/>
                                        </p:tgtEl>
                                      </p:cBhvr>
                                    </p:animEffect>
                                  </p:childTnLst>
                                </p:cTn>
                              </p:par>
                            </p:childTnLst>
                          </p:cTn>
                        </p:par>
                        <p:par>
                          <p:cTn fill="hold">
                            <p:stCondLst>
                              <p:cond delay="3500"/>
                            </p:stCondLst>
                            <p:childTnLst>
                              <p:par>
                                <p:cTn fill="hold" nodeType="afterEffect" presetClass="exit" presetID="23" presetSubtype="32">
                                  <p:stCondLst>
                                    <p:cond delay="0"/>
                                  </p:stCondLst>
                                  <p:childTnLst>
                                    <p:anim calcmode="lin" valueType="num">
                                      <p:cBhvr additive="base">
                                        <p:cTn dur="500"/>
                                        <p:tgtEl>
                                          <p:spTgt spid="374"/>
                                        </p:tgtEl>
                                        <p:attrNameLst>
                                          <p:attrName>ppt_w</p:attrName>
                                        </p:attrNameLst>
                                      </p:cBhvr>
                                      <p:tavLst>
                                        <p:tav fmla="" tm="0">
                                          <p:val>
                                            <p:strVal val="#ppt_w"/>
                                          </p:val>
                                        </p:tav>
                                        <p:tav fmla="" tm="100000">
                                          <p:val>
                                            <p:strVal val="0"/>
                                          </p:val>
                                        </p:tav>
                                      </p:tavLst>
                                    </p:anim>
                                    <p:anim calcmode="lin" valueType="num">
                                      <p:cBhvr additive="base">
                                        <p:cTn dur="500"/>
                                        <p:tgtEl>
                                          <p:spTgt spid="374"/>
                                        </p:tgtEl>
                                        <p:attrNameLst>
                                          <p:attrName>ppt_h</p:attrName>
                                        </p:attrNameLst>
                                      </p:cBhvr>
                                      <p:tavLst>
                                        <p:tav fmla="" tm="0">
                                          <p:val>
                                            <p:strVal val="#ppt_h"/>
                                          </p:val>
                                        </p:tav>
                                        <p:tav fmla="" tm="100000">
                                          <p:val>
                                            <p:strVal val="0"/>
                                          </p:val>
                                        </p:tav>
                                      </p:tavLst>
                                    </p:anim>
                                    <p:set>
                                      <p:cBhvr>
                                        <p:cTn dur="1" fill="hold">
                                          <p:stCondLst>
                                            <p:cond delay="500"/>
                                          </p:stCondLst>
                                        </p:cTn>
                                        <p:tgtEl>
                                          <p:spTgt spid="374"/>
                                        </p:tgtEl>
                                        <p:attrNameLst>
                                          <p:attrName>style.visibility</p:attrName>
                                        </p:attrNameLst>
                                      </p:cBhvr>
                                      <p:to>
                                        <p:strVal val="hidden"/>
                                      </p:to>
                                    </p:se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73"/>
                                        </p:tgtEl>
                                        <p:attrNameLst>
                                          <p:attrName>style.visibility</p:attrName>
                                        </p:attrNameLst>
                                      </p:cBhvr>
                                      <p:to>
                                        <p:strVal val="visible"/>
                                      </p:to>
                                    </p:set>
                                    <p:animEffect filter="fade" transition="in">
                                      <p:cBhvr>
                                        <p:cTn dur="500"/>
                                        <p:tgtEl>
                                          <p:spTgt spid="373"/>
                                        </p:tgtEl>
                                      </p:cBhvr>
                                    </p:animEffect>
                                  </p:childTnLst>
                                </p:cTn>
                              </p:par>
                            </p:childTnLst>
                          </p:cTn>
                        </p:par>
                        <p:par>
                          <p:cTn fill="hold">
                            <p:stCondLst>
                              <p:cond delay="4500"/>
                            </p:stCondLst>
                            <p:childTnLst>
                              <p:par>
                                <p:cTn fill="hold" nodeType="afterEffect" presetClass="exit" presetID="23" presetSubtype="32">
                                  <p:stCondLst>
                                    <p:cond delay="0"/>
                                  </p:stCondLst>
                                  <p:childTnLst>
                                    <p:anim calcmode="lin" valueType="num">
                                      <p:cBhvr additive="base">
                                        <p:cTn dur="500"/>
                                        <p:tgtEl>
                                          <p:spTgt spid="373"/>
                                        </p:tgtEl>
                                        <p:attrNameLst>
                                          <p:attrName>ppt_w</p:attrName>
                                        </p:attrNameLst>
                                      </p:cBhvr>
                                      <p:tavLst>
                                        <p:tav fmla="" tm="0">
                                          <p:val>
                                            <p:strVal val="#ppt_w"/>
                                          </p:val>
                                        </p:tav>
                                        <p:tav fmla="" tm="100000">
                                          <p:val>
                                            <p:strVal val="0"/>
                                          </p:val>
                                        </p:tav>
                                      </p:tavLst>
                                    </p:anim>
                                    <p:anim calcmode="lin" valueType="num">
                                      <p:cBhvr additive="base">
                                        <p:cTn dur="500"/>
                                        <p:tgtEl>
                                          <p:spTgt spid="373"/>
                                        </p:tgtEl>
                                        <p:attrNameLst>
                                          <p:attrName>ppt_h</p:attrName>
                                        </p:attrNameLst>
                                      </p:cBhvr>
                                      <p:tavLst>
                                        <p:tav fmla="" tm="0">
                                          <p:val>
                                            <p:strVal val="#ppt_h"/>
                                          </p:val>
                                        </p:tav>
                                        <p:tav fmla="" tm="100000">
                                          <p:val>
                                            <p:strVal val="0"/>
                                          </p:val>
                                        </p:tav>
                                      </p:tavLst>
                                    </p:anim>
                                    <p:set>
                                      <p:cBhvr>
                                        <p:cTn dur="1" fill="hold">
                                          <p:stCondLst>
                                            <p:cond delay="500"/>
                                          </p:stCondLst>
                                        </p:cTn>
                                        <p:tgtEl>
                                          <p:spTgt spid="373"/>
                                        </p:tgtEl>
                                        <p:attrNameLst>
                                          <p:attrName>style.visibility</p:attrName>
                                        </p:attrNameLst>
                                      </p:cBhvr>
                                      <p:to>
                                        <p:strVal val="hidden"/>
                                      </p:to>
                                    </p:se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72"/>
                                        </p:tgtEl>
                                        <p:attrNameLst>
                                          <p:attrName>style.visibility</p:attrName>
                                        </p:attrNameLst>
                                      </p:cBhvr>
                                      <p:to>
                                        <p:strVal val="visible"/>
                                      </p:to>
                                    </p:set>
                                    <p:animEffect filter="fade" transition="in">
                                      <p:cBhvr>
                                        <p:cTn dur="500"/>
                                        <p:tgtEl>
                                          <p:spTgt spid="372"/>
                                        </p:tgtEl>
                                      </p:cBhvr>
                                    </p:animEffect>
                                  </p:childTnLst>
                                </p:cTn>
                              </p:par>
                            </p:childTnLst>
                          </p:cTn>
                        </p:par>
                        <p:par>
                          <p:cTn fill="hold">
                            <p:stCondLst>
                              <p:cond delay="5500"/>
                            </p:stCondLst>
                            <p:childTnLst>
                              <p:par>
                                <p:cTn fill="hold" nodeType="afterEffect" presetClass="exit" presetID="23" presetSubtype="32">
                                  <p:stCondLst>
                                    <p:cond delay="0"/>
                                  </p:stCondLst>
                                  <p:childTnLst>
                                    <p:anim calcmode="lin" valueType="num">
                                      <p:cBhvr additive="base">
                                        <p:cTn dur="500"/>
                                        <p:tgtEl>
                                          <p:spTgt spid="372"/>
                                        </p:tgtEl>
                                        <p:attrNameLst>
                                          <p:attrName>ppt_w</p:attrName>
                                        </p:attrNameLst>
                                      </p:cBhvr>
                                      <p:tavLst>
                                        <p:tav fmla="" tm="0">
                                          <p:val>
                                            <p:strVal val="#ppt_w"/>
                                          </p:val>
                                        </p:tav>
                                        <p:tav fmla="" tm="100000">
                                          <p:val>
                                            <p:strVal val="0"/>
                                          </p:val>
                                        </p:tav>
                                      </p:tavLst>
                                    </p:anim>
                                    <p:anim calcmode="lin" valueType="num">
                                      <p:cBhvr additive="base">
                                        <p:cTn dur="500"/>
                                        <p:tgtEl>
                                          <p:spTgt spid="372"/>
                                        </p:tgtEl>
                                        <p:attrNameLst>
                                          <p:attrName>ppt_h</p:attrName>
                                        </p:attrNameLst>
                                      </p:cBhvr>
                                      <p:tavLst>
                                        <p:tav fmla="" tm="0">
                                          <p:val>
                                            <p:strVal val="#ppt_h"/>
                                          </p:val>
                                        </p:tav>
                                        <p:tav fmla="" tm="100000">
                                          <p:val>
                                            <p:strVal val="0"/>
                                          </p:val>
                                        </p:tav>
                                      </p:tavLst>
                                    </p:anim>
                                    <p:set>
                                      <p:cBhvr>
                                        <p:cTn dur="1" fill="hold">
                                          <p:stCondLst>
                                            <p:cond delay="500"/>
                                          </p:stCondLst>
                                        </p:cTn>
                                        <p:tgtEl>
                                          <p:spTgt spid="372"/>
                                        </p:tgtEl>
                                        <p:attrNameLst>
                                          <p:attrName>style.visibility</p:attrName>
                                        </p:attrNameLst>
                                      </p:cBhvr>
                                      <p:to>
                                        <p:strVal val="hidden"/>
                                      </p:to>
                                    </p:se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71"/>
                                        </p:tgtEl>
                                        <p:attrNameLst>
                                          <p:attrName>style.visibility</p:attrName>
                                        </p:attrNameLst>
                                      </p:cBhvr>
                                      <p:to>
                                        <p:strVal val="visible"/>
                                      </p:to>
                                    </p:set>
                                    <p:animEffect filter="fade" transition="in">
                                      <p:cBhvr>
                                        <p:cTn dur="500"/>
                                        <p:tgtEl>
                                          <p:spTgt spid="371"/>
                                        </p:tgtEl>
                                      </p:cBhvr>
                                    </p:animEffect>
                                  </p:childTnLst>
                                </p:cTn>
                              </p:par>
                            </p:childTnLst>
                          </p:cTn>
                        </p:par>
                        <p:par>
                          <p:cTn fill="hold">
                            <p:stCondLst>
                              <p:cond delay="6500"/>
                            </p:stCondLst>
                            <p:childTnLst>
                              <p:par>
                                <p:cTn fill="hold" nodeType="afterEffect" presetClass="exit" presetID="23" presetSubtype="32">
                                  <p:stCondLst>
                                    <p:cond delay="0"/>
                                  </p:stCondLst>
                                  <p:childTnLst>
                                    <p:anim calcmode="lin" valueType="num">
                                      <p:cBhvr additive="base">
                                        <p:cTn dur="500"/>
                                        <p:tgtEl>
                                          <p:spTgt spid="371"/>
                                        </p:tgtEl>
                                        <p:attrNameLst>
                                          <p:attrName>ppt_w</p:attrName>
                                        </p:attrNameLst>
                                      </p:cBhvr>
                                      <p:tavLst>
                                        <p:tav fmla="" tm="0">
                                          <p:val>
                                            <p:strVal val="#ppt_w"/>
                                          </p:val>
                                        </p:tav>
                                        <p:tav fmla="" tm="100000">
                                          <p:val>
                                            <p:strVal val="0"/>
                                          </p:val>
                                        </p:tav>
                                      </p:tavLst>
                                    </p:anim>
                                    <p:anim calcmode="lin" valueType="num">
                                      <p:cBhvr additive="base">
                                        <p:cTn dur="500"/>
                                        <p:tgtEl>
                                          <p:spTgt spid="371"/>
                                        </p:tgtEl>
                                        <p:attrNameLst>
                                          <p:attrName>ppt_h</p:attrName>
                                        </p:attrNameLst>
                                      </p:cBhvr>
                                      <p:tavLst>
                                        <p:tav fmla="" tm="0">
                                          <p:val>
                                            <p:strVal val="#ppt_h"/>
                                          </p:val>
                                        </p:tav>
                                        <p:tav fmla="" tm="100000">
                                          <p:val>
                                            <p:strVal val="0"/>
                                          </p:val>
                                        </p:tav>
                                      </p:tavLst>
                                    </p:anim>
                                    <p:set>
                                      <p:cBhvr>
                                        <p:cTn dur="1" fill="hold">
                                          <p:stCondLst>
                                            <p:cond delay="500"/>
                                          </p:stCondLst>
                                        </p:cTn>
                                        <p:tgtEl>
                                          <p:spTgt spid="371"/>
                                        </p:tgtEl>
                                        <p:attrNameLst>
                                          <p:attrName>style.visibility</p:attrName>
                                        </p:attrNameLst>
                                      </p:cBhvr>
                                      <p:to>
                                        <p:strVal val="hidden"/>
                                      </p:to>
                                    </p:se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370"/>
                                        </p:tgtEl>
                                        <p:attrNameLst>
                                          <p:attrName>style.visibility</p:attrName>
                                        </p:attrNameLst>
                                      </p:cBhvr>
                                      <p:to>
                                        <p:strVal val="visible"/>
                                      </p:to>
                                    </p:set>
                                    <p:animEffect filter="fade" transition="in">
                                      <p:cBhvr>
                                        <p:cTn dur="500"/>
                                        <p:tgtEl>
                                          <p:spTgt spid="370"/>
                                        </p:tgtEl>
                                      </p:cBhvr>
                                    </p:animEffect>
                                  </p:childTnLst>
                                </p:cTn>
                              </p:par>
                            </p:childTnLst>
                          </p:cTn>
                        </p:par>
                        <p:par>
                          <p:cTn fill="hold">
                            <p:stCondLst>
                              <p:cond delay="7500"/>
                            </p:stCondLst>
                            <p:childTnLst>
                              <p:par>
                                <p:cTn fill="hold" nodeType="afterEffect" presetClass="exit" presetID="23" presetSubtype="32">
                                  <p:stCondLst>
                                    <p:cond delay="0"/>
                                  </p:stCondLst>
                                  <p:childTnLst>
                                    <p:anim calcmode="lin" valueType="num">
                                      <p:cBhvr additive="base">
                                        <p:cTn dur="500"/>
                                        <p:tgtEl>
                                          <p:spTgt spid="370"/>
                                        </p:tgtEl>
                                        <p:attrNameLst>
                                          <p:attrName>ppt_w</p:attrName>
                                        </p:attrNameLst>
                                      </p:cBhvr>
                                      <p:tavLst>
                                        <p:tav fmla="" tm="0">
                                          <p:val>
                                            <p:strVal val="#ppt_w"/>
                                          </p:val>
                                        </p:tav>
                                        <p:tav fmla="" tm="100000">
                                          <p:val>
                                            <p:strVal val="0"/>
                                          </p:val>
                                        </p:tav>
                                      </p:tavLst>
                                    </p:anim>
                                    <p:anim calcmode="lin" valueType="num">
                                      <p:cBhvr additive="base">
                                        <p:cTn dur="500"/>
                                        <p:tgtEl>
                                          <p:spTgt spid="370"/>
                                        </p:tgtEl>
                                        <p:attrNameLst>
                                          <p:attrName>ppt_h</p:attrName>
                                        </p:attrNameLst>
                                      </p:cBhvr>
                                      <p:tavLst>
                                        <p:tav fmla="" tm="0">
                                          <p:val>
                                            <p:strVal val="#ppt_h"/>
                                          </p:val>
                                        </p:tav>
                                        <p:tav fmla="" tm="100000">
                                          <p:val>
                                            <p:strVal val="0"/>
                                          </p:val>
                                        </p:tav>
                                      </p:tavLst>
                                    </p:anim>
                                    <p:set>
                                      <p:cBhvr>
                                        <p:cTn dur="1" fill="hold">
                                          <p:stCondLst>
                                            <p:cond delay="500"/>
                                          </p:stCondLst>
                                        </p:cTn>
                                        <p:tgtEl>
                                          <p:spTgt spid="370"/>
                                        </p:tgtEl>
                                        <p:attrNameLst>
                                          <p:attrName>style.visibility</p:attrName>
                                        </p:attrNameLst>
                                      </p:cBhvr>
                                      <p:to>
                                        <p:strVal val="hidden"/>
                                      </p:to>
                                    </p:se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500"/>
                                        <p:tgtEl>
                                          <p:spTgt spid="369"/>
                                        </p:tgtEl>
                                      </p:cBhvr>
                                    </p:animEffect>
                                  </p:childTnLst>
                                </p:cTn>
                              </p:par>
                            </p:childTnLst>
                          </p:cTn>
                        </p:par>
                        <p:par>
                          <p:cTn fill="hold">
                            <p:stCondLst>
                              <p:cond delay="8500"/>
                            </p:stCondLst>
                            <p:childTnLst>
                              <p:par>
                                <p:cTn fill="hold" nodeType="afterEffect" presetClass="exit" presetID="23" presetSubtype="32">
                                  <p:stCondLst>
                                    <p:cond delay="0"/>
                                  </p:stCondLst>
                                  <p:childTnLst>
                                    <p:anim calcmode="lin" valueType="num">
                                      <p:cBhvr additive="base">
                                        <p:cTn dur="500"/>
                                        <p:tgtEl>
                                          <p:spTgt spid="369"/>
                                        </p:tgtEl>
                                        <p:attrNameLst>
                                          <p:attrName>ppt_w</p:attrName>
                                        </p:attrNameLst>
                                      </p:cBhvr>
                                      <p:tavLst>
                                        <p:tav fmla="" tm="0">
                                          <p:val>
                                            <p:strVal val="#ppt_w"/>
                                          </p:val>
                                        </p:tav>
                                        <p:tav fmla="" tm="100000">
                                          <p:val>
                                            <p:strVal val="0"/>
                                          </p:val>
                                        </p:tav>
                                      </p:tavLst>
                                    </p:anim>
                                    <p:anim calcmode="lin" valueType="num">
                                      <p:cBhvr additive="base">
                                        <p:cTn dur="500"/>
                                        <p:tgtEl>
                                          <p:spTgt spid="369"/>
                                        </p:tgtEl>
                                        <p:attrNameLst>
                                          <p:attrName>ppt_h</p:attrName>
                                        </p:attrNameLst>
                                      </p:cBhvr>
                                      <p:tavLst>
                                        <p:tav fmla="" tm="0">
                                          <p:val>
                                            <p:strVal val="#ppt_h"/>
                                          </p:val>
                                        </p:tav>
                                        <p:tav fmla="" tm="100000">
                                          <p:val>
                                            <p:strVal val="0"/>
                                          </p:val>
                                        </p:tav>
                                      </p:tavLst>
                                    </p:anim>
                                    <p:set>
                                      <p:cBhvr>
                                        <p:cTn dur="1" fill="hold">
                                          <p:stCondLst>
                                            <p:cond delay="500"/>
                                          </p:stCondLst>
                                        </p:cTn>
                                        <p:tgtEl>
                                          <p:spTgt spid="369"/>
                                        </p:tgtEl>
                                        <p:attrNameLst>
                                          <p:attrName>style.visibility</p:attrName>
                                        </p:attrNameLst>
                                      </p:cBhvr>
                                      <p:to>
                                        <p:strVal val="hidden"/>
                                      </p:to>
                                    </p:se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par>
                          <p:cTn fill="hold">
                            <p:stCondLst>
                              <p:cond delay="9500"/>
                            </p:stCondLst>
                            <p:childTnLst>
                              <p:par>
                                <p:cTn fill="hold" nodeType="afterEffect" presetClass="exit" presetID="23" presetSubtype="32">
                                  <p:stCondLst>
                                    <p:cond delay="0"/>
                                  </p:stCondLst>
                                  <p:childTnLst>
                                    <p:anim calcmode="lin" valueType="num">
                                      <p:cBhvr additive="base">
                                        <p:cTn dur="500"/>
                                        <p:tgtEl>
                                          <p:spTgt spid="368"/>
                                        </p:tgtEl>
                                        <p:attrNameLst>
                                          <p:attrName>ppt_w</p:attrName>
                                        </p:attrNameLst>
                                      </p:cBhvr>
                                      <p:tavLst>
                                        <p:tav fmla="" tm="0">
                                          <p:val>
                                            <p:strVal val="#ppt_w"/>
                                          </p:val>
                                        </p:tav>
                                        <p:tav fmla="" tm="100000">
                                          <p:val>
                                            <p:strVal val="0"/>
                                          </p:val>
                                        </p:tav>
                                      </p:tavLst>
                                    </p:anim>
                                    <p:anim calcmode="lin" valueType="num">
                                      <p:cBhvr additive="base">
                                        <p:cTn dur="500"/>
                                        <p:tgtEl>
                                          <p:spTgt spid="368"/>
                                        </p:tgtEl>
                                        <p:attrNameLst>
                                          <p:attrName>ppt_h</p:attrName>
                                        </p:attrNameLst>
                                      </p:cBhvr>
                                      <p:tavLst>
                                        <p:tav fmla="" tm="0">
                                          <p:val>
                                            <p:strVal val="#ppt_h"/>
                                          </p:val>
                                        </p:tav>
                                        <p:tav fmla="" tm="100000">
                                          <p:val>
                                            <p:strVal val="0"/>
                                          </p:val>
                                        </p:tav>
                                      </p:tavLst>
                                    </p:anim>
                                    <p:set>
                                      <p:cBhvr>
                                        <p:cTn dur="1" fill="hold">
                                          <p:stCondLst>
                                            <p:cond delay="500"/>
                                          </p:stCondLst>
                                        </p:cTn>
                                        <p:tgtEl>
                                          <p:spTgt spid="368"/>
                                        </p:tgtEl>
                                        <p:attrNameLst>
                                          <p:attrName>style.visibility</p:attrName>
                                        </p:attrNameLst>
                                      </p:cBhvr>
                                      <p:to>
                                        <p:strVal val="hidden"/>
                                      </p:to>
                                    </p:se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500"/>
                                        <p:tgtEl>
                                          <p:spTgt spid="367"/>
                                        </p:tgtEl>
                                      </p:cBhvr>
                                    </p:animEffect>
                                  </p:childTnLst>
                                </p:cTn>
                              </p:par>
                            </p:childTnLst>
                          </p:cTn>
                        </p:par>
                        <p:par>
                          <p:cTn fill="hold">
                            <p:stCondLst>
                              <p:cond delay="10500"/>
                            </p:stCondLst>
                            <p:childTnLst>
                              <p:par>
                                <p:cTn fill="hold" nodeType="afterEffect" presetClass="exit" presetID="23" presetSubtype="32">
                                  <p:stCondLst>
                                    <p:cond delay="0"/>
                                  </p:stCondLst>
                                  <p:childTnLst>
                                    <p:anim calcmode="lin" valueType="num">
                                      <p:cBhvr additive="base">
                                        <p:cTn dur="500"/>
                                        <p:tgtEl>
                                          <p:spTgt spid="367"/>
                                        </p:tgtEl>
                                        <p:attrNameLst>
                                          <p:attrName>ppt_w</p:attrName>
                                        </p:attrNameLst>
                                      </p:cBhvr>
                                      <p:tavLst>
                                        <p:tav fmla="" tm="0">
                                          <p:val>
                                            <p:strVal val="#ppt_w"/>
                                          </p:val>
                                        </p:tav>
                                        <p:tav fmla="" tm="100000">
                                          <p:val>
                                            <p:strVal val="0"/>
                                          </p:val>
                                        </p:tav>
                                      </p:tavLst>
                                    </p:anim>
                                    <p:anim calcmode="lin" valueType="num">
                                      <p:cBhvr additive="base">
                                        <p:cTn dur="500"/>
                                        <p:tgtEl>
                                          <p:spTgt spid="367"/>
                                        </p:tgtEl>
                                        <p:attrNameLst>
                                          <p:attrName>ppt_h</p:attrName>
                                        </p:attrNameLst>
                                      </p:cBhvr>
                                      <p:tavLst>
                                        <p:tav fmla="" tm="0">
                                          <p:val>
                                            <p:strVal val="#ppt_h"/>
                                          </p:val>
                                        </p:tav>
                                        <p:tav fmla="" tm="100000">
                                          <p:val>
                                            <p:strVal val="0"/>
                                          </p:val>
                                        </p:tav>
                                      </p:tavLst>
                                    </p:anim>
                                    <p:set>
                                      <p:cBhvr>
                                        <p:cTn dur="1" fill="hold">
                                          <p:stCondLst>
                                            <p:cond delay="500"/>
                                          </p:stCondLst>
                                        </p:cTn>
                                        <p:tgtEl>
                                          <p:spTgt spid="36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78"/>
                                        </p:tgtEl>
                                        <p:attrNameLst>
                                          <p:attrName>style.visibility</p:attrName>
                                        </p:attrNameLst>
                                      </p:cBhvr>
                                      <p:to>
                                        <p:strVal val="visible"/>
                                      </p:to>
                                    </p:set>
                                    <p:anim calcmode="lin" valueType="num">
                                      <p:cBhvr additive="base">
                                        <p:cTn dur="500"/>
                                        <p:tgtEl>
                                          <p:spTgt spid="378"/>
                                        </p:tgtEl>
                                        <p:attrNameLst>
                                          <p:attrName>ppt_w</p:attrName>
                                        </p:attrNameLst>
                                      </p:cBhvr>
                                      <p:tavLst>
                                        <p:tav fmla="" tm="0">
                                          <p:val>
                                            <p:strVal val="0"/>
                                          </p:val>
                                        </p:tav>
                                        <p:tav fmla="" tm="100000">
                                          <p:val>
                                            <p:strVal val="#ppt_w"/>
                                          </p:val>
                                        </p:tav>
                                      </p:tavLst>
                                    </p:anim>
                                    <p:anim calcmode="lin" valueType="num">
                                      <p:cBhvr additive="base">
                                        <p:cTn dur="500"/>
                                        <p:tgtEl>
                                          <p:spTgt spid="37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pic>
        <p:nvPicPr>
          <p:cNvPr id="383" name="Google Shape;383;p4"/>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384" name="Google Shape;384;p4"/>
          <p:cNvSpPr txBox="1"/>
          <p:nvPr/>
        </p:nvSpPr>
        <p:spPr>
          <a:xfrm>
            <a:off x="1938337" y="1905000"/>
            <a:ext cx="5148262" cy="954087"/>
          </a:xfrm>
          <a:prstGeom prst="rect">
            <a:avLst/>
          </a:prstGeom>
          <a:solidFill>
            <a:srgbClr val="FFFF00"/>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Times New Roman"/>
              <a:buNone/>
            </a:pPr>
            <a:r>
              <a:rPr b="1" i="0" lang="en-US" sz="2800" u="none">
                <a:solidFill>
                  <a:srgbClr val="000000"/>
                </a:solidFill>
                <a:latin typeface="Times New Roman"/>
                <a:ea typeface="Times New Roman"/>
                <a:cs typeface="Times New Roman"/>
                <a:sym typeface="Times New Roman"/>
              </a:rPr>
              <a:t>A. 4 mặt trong đó có 2 mặt bên, 2 mặt đáy.</a:t>
            </a:r>
            <a:endParaRPr/>
          </a:p>
        </p:txBody>
      </p:sp>
      <p:sp>
        <p:nvSpPr>
          <p:cNvPr id="385" name="Google Shape;385;p4"/>
          <p:cNvSpPr txBox="1"/>
          <p:nvPr/>
        </p:nvSpPr>
        <p:spPr>
          <a:xfrm>
            <a:off x="1938337" y="2971800"/>
            <a:ext cx="5148262" cy="954087"/>
          </a:xfrm>
          <a:prstGeom prst="rect">
            <a:avLst/>
          </a:prstGeom>
          <a:solidFill>
            <a:srgbClr val="FF9966"/>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Times New Roman"/>
              <a:buNone/>
            </a:pPr>
            <a:r>
              <a:rPr b="1" i="0" lang="en-US" sz="2800" u="none">
                <a:solidFill>
                  <a:srgbClr val="000000"/>
                </a:solidFill>
                <a:latin typeface="Times New Roman"/>
                <a:ea typeface="Times New Roman"/>
                <a:cs typeface="Times New Roman"/>
                <a:sym typeface="Times New Roman"/>
              </a:rPr>
              <a:t>B. 6 mặt trong đó có 2 mặt bên, 4 mặt đáy.</a:t>
            </a:r>
            <a:endParaRPr/>
          </a:p>
        </p:txBody>
      </p:sp>
      <p:sp>
        <p:nvSpPr>
          <p:cNvPr id="386" name="Google Shape;386;p4"/>
          <p:cNvSpPr txBox="1"/>
          <p:nvPr/>
        </p:nvSpPr>
        <p:spPr>
          <a:xfrm>
            <a:off x="1938337" y="4038600"/>
            <a:ext cx="5148262" cy="954087"/>
          </a:xfrm>
          <a:prstGeom prst="rect">
            <a:avLst/>
          </a:prstGeom>
          <a:solidFill>
            <a:srgbClr val="BFBFBF"/>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2800"/>
              <a:buFont typeface="Times New Roman"/>
              <a:buNone/>
            </a:pPr>
            <a:r>
              <a:rPr b="1" i="0" lang="en-US" sz="2800" u="none">
                <a:solidFill>
                  <a:srgbClr val="002060"/>
                </a:solidFill>
                <a:latin typeface="Times New Roman"/>
                <a:ea typeface="Times New Roman"/>
                <a:cs typeface="Times New Roman"/>
                <a:sym typeface="Times New Roman"/>
              </a:rPr>
              <a:t>C. </a:t>
            </a:r>
            <a:r>
              <a:rPr b="1" i="0" lang="en-US" sz="2800" u="none">
                <a:solidFill>
                  <a:srgbClr val="000000"/>
                </a:solidFill>
                <a:latin typeface="Times New Roman"/>
                <a:ea typeface="Times New Roman"/>
                <a:cs typeface="Times New Roman"/>
                <a:sym typeface="Times New Roman"/>
              </a:rPr>
              <a:t>6 mặt trong đó có 4 mặt bên, 2 mặt đáy.</a:t>
            </a:r>
            <a:endParaRPr/>
          </a:p>
        </p:txBody>
      </p:sp>
      <p:sp>
        <p:nvSpPr>
          <p:cNvPr id="387" name="Google Shape;387;p4"/>
          <p:cNvSpPr txBox="1"/>
          <p:nvPr/>
        </p:nvSpPr>
        <p:spPr>
          <a:xfrm>
            <a:off x="1652310" y="708164"/>
            <a:ext cx="6407523" cy="553998"/>
          </a:xfrm>
          <a:prstGeom prst="rect">
            <a:avLst/>
          </a:prstGeom>
          <a:gradFill>
            <a:gsLst>
              <a:gs pos="0">
                <a:schemeClr val="accent4"/>
              </a:gs>
              <a:gs pos="80000">
                <a:schemeClr val="accent4"/>
              </a:gs>
              <a:gs pos="100000">
                <a:schemeClr val="accent4"/>
              </a:gs>
            </a:gsLst>
            <a:lin ang="16200000" scaled="0"/>
          </a:gradFill>
          <a:ln>
            <a:noFill/>
          </a:ln>
          <a:effectLst>
            <a:outerShdw blurRad="40000" rotWithShape="0" dir="5400000" dist="23000">
              <a:srgbClr val="000000">
                <a:alpha val="34901"/>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FFFF"/>
              </a:buClr>
              <a:buSzPts val="3000"/>
              <a:buFont typeface="Times New Roman"/>
              <a:buNone/>
            </a:pPr>
            <a:r>
              <a:rPr b="1" i="0" lang="en-US" sz="3000" u="none" cap="none" strike="noStrike">
                <a:solidFill>
                  <a:srgbClr val="FFFFFF"/>
                </a:solidFill>
                <a:latin typeface="Times New Roman"/>
                <a:ea typeface="Times New Roman"/>
                <a:cs typeface="Times New Roman"/>
                <a:sym typeface="Times New Roman"/>
              </a:rPr>
              <a:t>Câu 2: Hình hộp chữ nhật là hình có: </a:t>
            </a:r>
            <a:endParaRPr/>
          </a:p>
        </p:txBody>
      </p:sp>
      <p:grpSp>
        <p:nvGrpSpPr>
          <p:cNvPr id="388" name="Google Shape;388;p4"/>
          <p:cNvGrpSpPr/>
          <p:nvPr/>
        </p:nvGrpSpPr>
        <p:grpSpPr>
          <a:xfrm>
            <a:off x="5003800" y="4225925"/>
            <a:ext cx="1801812" cy="2376487"/>
            <a:chOff x="4320" y="2928"/>
            <a:chExt cx="1104" cy="1104"/>
          </a:xfrm>
        </p:grpSpPr>
        <p:sp>
          <p:nvSpPr>
            <p:cNvPr id="389" name="Google Shape;389;p4"/>
            <p:cNvSpPr/>
            <p:nvPr/>
          </p:nvSpPr>
          <p:spPr>
            <a:xfrm>
              <a:off x="4320" y="2928"/>
              <a:ext cx="1104" cy="1104"/>
            </a:xfrm>
            <a:prstGeom prst="star32">
              <a:avLst>
                <a:gd fmla="val 37500" name="adj"/>
              </a:avLst>
            </a:prstGeom>
            <a:gradFill>
              <a:gsLst>
                <a:gs pos="0">
                  <a:schemeClr val="lt1"/>
                </a:gs>
                <a:gs pos="100000">
                  <a:srgbClr val="FF66CC"/>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0" name="Google Shape;390;p4"/>
            <p:cNvSpPr/>
            <p:nvPr/>
          </p:nvSpPr>
          <p:spPr>
            <a:xfrm>
              <a:off x="4563" y="3168"/>
              <a:ext cx="672" cy="576"/>
            </a:xfrm>
            <a:prstGeom prst="rect">
              <a:avLst/>
            </a:prstGeom>
          </p:spPr>
          <p:txBody>
            <a:bodyPr>
              <a:prstTxWarp prst="textPlain"/>
            </a:bodyPr>
            <a:lstStyle/>
            <a:p>
              <a:pPr lvl="0" algn="l"/>
              <a:r>
                <a:rPr b="0" i="0">
                  <a:ln cap="flat" cmpd="sng" w="9525">
                    <a:solidFill>
                      <a:srgbClr val="000000"/>
                    </a:solidFill>
                    <a:prstDash val="solid"/>
                    <a:miter lim="800000"/>
                    <a:headEnd len="sm" w="sm" type="none"/>
                    <a:tailEnd len="sm" w="sm" type="none"/>
                  </a:ln>
                  <a:gradFill>
                    <a:gsLst>
                      <a:gs pos="0">
                        <a:srgbClr val="FF66CC"/>
                      </a:gs>
                      <a:gs pos="100000">
                        <a:srgbClr val="FFFFFF"/>
                      </a:gs>
                    </a:gsLst>
                    <a:path path="circle">
                      <a:fillToRect b="50%" l="50%" r="50%" t="50%"/>
                    </a:path>
                    <a:tileRect/>
                  </a:gradFill>
                  <a:latin typeface="Times New Roman"/>
                </a:rPr>
                <a:t>Hết giờ </a:t>
              </a:r>
            </a:p>
          </p:txBody>
        </p:sp>
      </p:grpSp>
      <p:sp>
        <p:nvSpPr>
          <p:cNvPr id="391" name="Google Shape;391;p4"/>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0 </a:t>
            </a:r>
          </a:p>
        </p:txBody>
      </p:sp>
      <p:sp>
        <p:nvSpPr>
          <p:cNvPr id="392" name="Google Shape;392;p4"/>
          <p:cNvSpPr/>
          <p:nvPr/>
        </p:nvSpPr>
        <p:spPr>
          <a:xfrm>
            <a:off x="542766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1 </a:t>
            </a:r>
          </a:p>
        </p:txBody>
      </p:sp>
      <p:sp>
        <p:nvSpPr>
          <p:cNvPr id="393" name="Google Shape;393;p4"/>
          <p:cNvSpPr/>
          <p:nvPr/>
        </p:nvSpPr>
        <p:spPr>
          <a:xfrm>
            <a:off x="5527675" y="491807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2 </a:t>
            </a:r>
          </a:p>
        </p:txBody>
      </p:sp>
      <p:sp>
        <p:nvSpPr>
          <p:cNvPr id="394" name="Google Shape;394;p4"/>
          <p:cNvSpPr/>
          <p:nvPr/>
        </p:nvSpPr>
        <p:spPr>
          <a:xfrm>
            <a:off x="5527675" y="491807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3 </a:t>
            </a:r>
          </a:p>
        </p:txBody>
      </p:sp>
      <p:sp>
        <p:nvSpPr>
          <p:cNvPr id="395" name="Google Shape;395;p4"/>
          <p:cNvSpPr/>
          <p:nvPr/>
        </p:nvSpPr>
        <p:spPr>
          <a:xfrm>
            <a:off x="5470525"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4 </a:t>
            </a:r>
          </a:p>
        </p:txBody>
      </p:sp>
      <p:sp>
        <p:nvSpPr>
          <p:cNvPr id="396" name="Google Shape;396;p4"/>
          <p:cNvSpPr/>
          <p:nvPr/>
        </p:nvSpPr>
        <p:spPr>
          <a:xfrm>
            <a:off x="554196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5 </a:t>
            </a:r>
          </a:p>
        </p:txBody>
      </p:sp>
      <p:sp>
        <p:nvSpPr>
          <p:cNvPr id="397" name="Google Shape;397;p4"/>
          <p:cNvSpPr/>
          <p:nvPr/>
        </p:nvSpPr>
        <p:spPr>
          <a:xfrm>
            <a:off x="554196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6 </a:t>
            </a:r>
          </a:p>
        </p:txBody>
      </p:sp>
      <p:sp>
        <p:nvSpPr>
          <p:cNvPr id="398" name="Google Shape;398;p4"/>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7 </a:t>
            </a:r>
          </a:p>
        </p:txBody>
      </p:sp>
      <p:sp>
        <p:nvSpPr>
          <p:cNvPr id="399" name="Google Shape;399;p4"/>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8 </a:t>
            </a:r>
          </a:p>
        </p:txBody>
      </p:sp>
      <p:sp>
        <p:nvSpPr>
          <p:cNvPr id="400" name="Google Shape;400;p4"/>
          <p:cNvSpPr/>
          <p:nvPr/>
        </p:nvSpPr>
        <p:spPr>
          <a:xfrm>
            <a:off x="5484812" y="4899025"/>
            <a:ext cx="68580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9 </a:t>
            </a:r>
          </a:p>
        </p:txBody>
      </p:sp>
      <p:sp>
        <p:nvSpPr>
          <p:cNvPr id="401" name="Google Shape;401;p4"/>
          <p:cNvSpPr/>
          <p:nvPr/>
        </p:nvSpPr>
        <p:spPr>
          <a:xfrm>
            <a:off x="5413375" y="4899025"/>
            <a:ext cx="920750" cy="1008062"/>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0066CC"/>
                </a:solidFill>
                <a:latin typeface="Impact"/>
              </a:rPr>
              <a:t>10 </a:t>
            </a:r>
          </a:p>
        </p:txBody>
      </p:sp>
      <p:sp>
        <p:nvSpPr>
          <p:cNvPr id="402" name="Google Shape;402;p4"/>
          <p:cNvSpPr/>
          <p:nvPr/>
        </p:nvSpPr>
        <p:spPr>
          <a:xfrm>
            <a:off x="1817687" y="3968750"/>
            <a:ext cx="539750" cy="704850"/>
          </a:xfrm>
          <a:prstGeom prst="ellipse">
            <a:avLst/>
          </a:prstGeom>
          <a:noFill/>
          <a:ln cap="flat" cmpd="sng" w="2857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1"/>
                                        </p:tgtEl>
                                        <p:attrNameLst>
                                          <p:attrName>style.visibility</p:attrName>
                                        </p:attrNameLst>
                                      </p:cBhvr>
                                      <p:to>
                                        <p:strVal val="visible"/>
                                      </p:to>
                                    </p:set>
                                    <p:animEffect filter="fade" transition="in">
                                      <p:cBhvr>
                                        <p:cTn dur="500"/>
                                        <p:tgtEl>
                                          <p:spTgt spid="401"/>
                                        </p:tgtEl>
                                      </p:cBhvr>
                                    </p:animEffect>
                                  </p:childTnLst>
                                </p:cTn>
                              </p:par>
                            </p:childTnLst>
                          </p:cTn>
                        </p:par>
                        <p:par>
                          <p:cTn fill="hold">
                            <p:stCondLst>
                              <p:cond delay="500"/>
                            </p:stCondLst>
                            <p:childTnLst>
                              <p:par>
                                <p:cTn fill="hold" nodeType="afterEffect" presetClass="exit" presetID="23" presetSubtype="32">
                                  <p:stCondLst>
                                    <p:cond delay="0"/>
                                  </p:stCondLst>
                                  <p:childTnLst>
                                    <p:anim calcmode="lin" valueType="num">
                                      <p:cBhvr additive="base">
                                        <p:cTn dur="500"/>
                                        <p:tgtEl>
                                          <p:spTgt spid="401"/>
                                        </p:tgtEl>
                                        <p:attrNameLst>
                                          <p:attrName>ppt_w</p:attrName>
                                        </p:attrNameLst>
                                      </p:cBhvr>
                                      <p:tavLst>
                                        <p:tav fmla="" tm="0">
                                          <p:val>
                                            <p:strVal val="#ppt_w"/>
                                          </p:val>
                                        </p:tav>
                                        <p:tav fmla="" tm="100000">
                                          <p:val>
                                            <p:strVal val="0"/>
                                          </p:val>
                                        </p:tav>
                                      </p:tavLst>
                                    </p:anim>
                                    <p:anim calcmode="lin" valueType="num">
                                      <p:cBhvr additive="base">
                                        <p:cTn dur="500"/>
                                        <p:tgtEl>
                                          <p:spTgt spid="401"/>
                                        </p:tgtEl>
                                        <p:attrNameLst>
                                          <p:attrName>ppt_h</p:attrName>
                                        </p:attrNameLst>
                                      </p:cBhvr>
                                      <p:tavLst>
                                        <p:tav fmla="" tm="0">
                                          <p:val>
                                            <p:strVal val="#ppt_h"/>
                                          </p:val>
                                        </p:tav>
                                        <p:tav fmla="" tm="100000">
                                          <p:val>
                                            <p:strVal val="0"/>
                                          </p:val>
                                        </p:tav>
                                      </p:tavLst>
                                    </p:anim>
                                    <p:set>
                                      <p:cBhvr>
                                        <p:cTn dur="1" fill="hold">
                                          <p:stCondLst>
                                            <p:cond delay="500"/>
                                          </p:stCondLst>
                                        </p:cTn>
                                        <p:tgtEl>
                                          <p:spTgt spid="401"/>
                                        </p:tgtEl>
                                        <p:attrNameLst>
                                          <p:attrName>style.visibility</p:attrName>
                                        </p:attrNameLst>
                                      </p:cBhvr>
                                      <p:to>
                                        <p:strVal val="hidden"/>
                                      </p:to>
                                    </p:se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00"/>
                                        </p:tgtEl>
                                        <p:attrNameLst>
                                          <p:attrName>style.visibility</p:attrName>
                                        </p:attrNameLst>
                                      </p:cBhvr>
                                      <p:to>
                                        <p:strVal val="visible"/>
                                      </p:to>
                                    </p:set>
                                    <p:animEffect filter="fade" transition="in">
                                      <p:cBhvr>
                                        <p:cTn dur="500"/>
                                        <p:tgtEl>
                                          <p:spTgt spid="400"/>
                                        </p:tgtEl>
                                      </p:cBhvr>
                                    </p:animEffect>
                                  </p:childTnLst>
                                </p:cTn>
                              </p:par>
                            </p:childTnLst>
                          </p:cTn>
                        </p:par>
                        <p:par>
                          <p:cTn fill="hold">
                            <p:stCondLst>
                              <p:cond delay="1500"/>
                            </p:stCondLst>
                            <p:childTnLst>
                              <p:par>
                                <p:cTn fill="hold" nodeType="afterEffect" presetClass="exit" presetID="23" presetSubtype="32">
                                  <p:stCondLst>
                                    <p:cond delay="0"/>
                                  </p:stCondLst>
                                  <p:childTnLst>
                                    <p:anim calcmode="lin" valueType="num">
                                      <p:cBhvr additive="base">
                                        <p:cTn dur="500"/>
                                        <p:tgtEl>
                                          <p:spTgt spid="400"/>
                                        </p:tgtEl>
                                        <p:attrNameLst>
                                          <p:attrName>ppt_w</p:attrName>
                                        </p:attrNameLst>
                                      </p:cBhvr>
                                      <p:tavLst>
                                        <p:tav fmla="" tm="0">
                                          <p:val>
                                            <p:strVal val="#ppt_w"/>
                                          </p:val>
                                        </p:tav>
                                        <p:tav fmla="" tm="100000">
                                          <p:val>
                                            <p:strVal val="0"/>
                                          </p:val>
                                        </p:tav>
                                      </p:tavLst>
                                    </p:anim>
                                    <p:anim calcmode="lin" valueType="num">
                                      <p:cBhvr additive="base">
                                        <p:cTn dur="500"/>
                                        <p:tgtEl>
                                          <p:spTgt spid="400"/>
                                        </p:tgtEl>
                                        <p:attrNameLst>
                                          <p:attrName>ppt_h</p:attrName>
                                        </p:attrNameLst>
                                      </p:cBhvr>
                                      <p:tavLst>
                                        <p:tav fmla="" tm="0">
                                          <p:val>
                                            <p:strVal val="#ppt_h"/>
                                          </p:val>
                                        </p:tav>
                                        <p:tav fmla="" tm="100000">
                                          <p:val>
                                            <p:strVal val="0"/>
                                          </p:val>
                                        </p:tav>
                                      </p:tavLst>
                                    </p:anim>
                                    <p:set>
                                      <p:cBhvr>
                                        <p:cTn dur="1" fill="hold">
                                          <p:stCondLst>
                                            <p:cond delay="500"/>
                                          </p:stCondLst>
                                        </p:cTn>
                                        <p:tgtEl>
                                          <p:spTgt spid="400"/>
                                        </p:tgtEl>
                                        <p:attrNameLst>
                                          <p:attrName>style.visibility</p:attrName>
                                        </p:attrNameLst>
                                      </p:cBhvr>
                                      <p:to>
                                        <p:strVal val="hidden"/>
                                      </p:to>
                                    </p:se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99"/>
                                        </p:tgtEl>
                                        <p:attrNameLst>
                                          <p:attrName>style.visibility</p:attrName>
                                        </p:attrNameLst>
                                      </p:cBhvr>
                                      <p:to>
                                        <p:strVal val="visible"/>
                                      </p:to>
                                    </p:set>
                                    <p:animEffect filter="fade" transition="in">
                                      <p:cBhvr>
                                        <p:cTn dur="500"/>
                                        <p:tgtEl>
                                          <p:spTgt spid="399"/>
                                        </p:tgtEl>
                                      </p:cBhvr>
                                    </p:animEffect>
                                  </p:childTnLst>
                                </p:cTn>
                              </p:par>
                            </p:childTnLst>
                          </p:cTn>
                        </p:par>
                        <p:par>
                          <p:cTn fill="hold">
                            <p:stCondLst>
                              <p:cond delay="2500"/>
                            </p:stCondLst>
                            <p:childTnLst>
                              <p:par>
                                <p:cTn fill="hold" nodeType="afterEffect" presetClass="exit" presetID="23" presetSubtype="32">
                                  <p:stCondLst>
                                    <p:cond delay="0"/>
                                  </p:stCondLst>
                                  <p:childTnLst>
                                    <p:anim calcmode="lin" valueType="num">
                                      <p:cBhvr additive="base">
                                        <p:cTn dur="500"/>
                                        <p:tgtEl>
                                          <p:spTgt spid="399"/>
                                        </p:tgtEl>
                                        <p:attrNameLst>
                                          <p:attrName>ppt_w</p:attrName>
                                        </p:attrNameLst>
                                      </p:cBhvr>
                                      <p:tavLst>
                                        <p:tav fmla="" tm="0">
                                          <p:val>
                                            <p:strVal val="#ppt_w"/>
                                          </p:val>
                                        </p:tav>
                                        <p:tav fmla="" tm="100000">
                                          <p:val>
                                            <p:strVal val="0"/>
                                          </p:val>
                                        </p:tav>
                                      </p:tavLst>
                                    </p:anim>
                                    <p:anim calcmode="lin" valueType="num">
                                      <p:cBhvr additive="base">
                                        <p:cTn dur="500"/>
                                        <p:tgtEl>
                                          <p:spTgt spid="399"/>
                                        </p:tgtEl>
                                        <p:attrNameLst>
                                          <p:attrName>ppt_h</p:attrName>
                                        </p:attrNameLst>
                                      </p:cBhvr>
                                      <p:tavLst>
                                        <p:tav fmla="" tm="0">
                                          <p:val>
                                            <p:strVal val="#ppt_h"/>
                                          </p:val>
                                        </p:tav>
                                        <p:tav fmla="" tm="100000">
                                          <p:val>
                                            <p:strVal val="0"/>
                                          </p:val>
                                        </p:tav>
                                      </p:tavLst>
                                    </p:anim>
                                    <p:set>
                                      <p:cBhvr>
                                        <p:cTn dur="1" fill="hold">
                                          <p:stCondLst>
                                            <p:cond delay="500"/>
                                          </p:stCondLst>
                                        </p:cTn>
                                        <p:tgtEl>
                                          <p:spTgt spid="399"/>
                                        </p:tgtEl>
                                        <p:attrNameLst>
                                          <p:attrName>style.visibility</p:attrName>
                                        </p:attrNameLst>
                                      </p:cBhvr>
                                      <p:to>
                                        <p:strVal val="hidden"/>
                                      </p:to>
                                    </p:se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98"/>
                                        </p:tgtEl>
                                        <p:attrNameLst>
                                          <p:attrName>style.visibility</p:attrName>
                                        </p:attrNameLst>
                                      </p:cBhvr>
                                      <p:to>
                                        <p:strVal val="visible"/>
                                      </p:to>
                                    </p:set>
                                    <p:animEffect filter="fade" transition="in">
                                      <p:cBhvr>
                                        <p:cTn dur="500"/>
                                        <p:tgtEl>
                                          <p:spTgt spid="398"/>
                                        </p:tgtEl>
                                      </p:cBhvr>
                                    </p:animEffect>
                                  </p:childTnLst>
                                </p:cTn>
                              </p:par>
                            </p:childTnLst>
                          </p:cTn>
                        </p:par>
                        <p:par>
                          <p:cTn fill="hold">
                            <p:stCondLst>
                              <p:cond delay="3500"/>
                            </p:stCondLst>
                            <p:childTnLst>
                              <p:par>
                                <p:cTn fill="hold" nodeType="afterEffect" presetClass="exit" presetID="23" presetSubtype="32">
                                  <p:stCondLst>
                                    <p:cond delay="0"/>
                                  </p:stCondLst>
                                  <p:childTnLst>
                                    <p:anim calcmode="lin" valueType="num">
                                      <p:cBhvr additive="base">
                                        <p:cTn dur="500"/>
                                        <p:tgtEl>
                                          <p:spTgt spid="398"/>
                                        </p:tgtEl>
                                        <p:attrNameLst>
                                          <p:attrName>ppt_w</p:attrName>
                                        </p:attrNameLst>
                                      </p:cBhvr>
                                      <p:tavLst>
                                        <p:tav fmla="" tm="0">
                                          <p:val>
                                            <p:strVal val="#ppt_w"/>
                                          </p:val>
                                        </p:tav>
                                        <p:tav fmla="" tm="100000">
                                          <p:val>
                                            <p:strVal val="0"/>
                                          </p:val>
                                        </p:tav>
                                      </p:tavLst>
                                    </p:anim>
                                    <p:anim calcmode="lin" valueType="num">
                                      <p:cBhvr additive="base">
                                        <p:cTn dur="500"/>
                                        <p:tgtEl>
                                          <p:spTgt spid="398"/>
                                        </p:tgtEl>
                                        <p:attrNameLst>
                                          <p:attrName>ppt_h</p:attrName>
                                        </p:attrNameLst>
                                      </p:cBhvr>
                                      <p:tavLst>
                                        <p:tav fmla="" tm="0">
                                          <p:val>
                                            <p:strVal val="#ppt_h"/>
                                          </p:val>
                                        </p:tav>
                                        <p:tav fmla="" tm="100000">
                                          <p:val>
                                            <p:strVal val="0"/>
                                          </p:val>
                                        </p:tav>
                                      </p:tavLst>
                                    </p:anim>
                                    <p:set>
                                      <p:cBhvr>
                                        <p:cTn dur="1" fill="hold">
                                          <p:stCondLst>
                                            <p:cond delay="500"/>
                                          </p:stCondLst>
                                        </p:cTn>
                                        <p:tgtEl>
                                          <p:spTgt spid="398"/>
                                        </p:tgtEl>
                                        <p:attrNameLst>
                                          <p:attrName>style.visibility</p:attrName>
                                        </p:attrNameLst>
                                      </p:cBhvr>
                                      <p:to>
                                        <p:strVal val="hidden"/>
                                      </p:to>
                                    </p:se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500"/>
                                        <p:tgtEl>
                                          <p:spTgt spid="397"/>
                                        </p:tgtEl>
                                      </p:cBhvr>
                                    </p:animEffect>
                                  </p:childTnLst>
                                </p:cTn>
                              </p:par>
                            </p:childTnLst>
                          </p:cTn>
                        </p:par>
                        <p:par>
                          <p:cTn fill="hold">
                            <p:stCondLst>
                              <p:cond delay="4500"/>
                            </p:stCondLst>
                            <p:childTnLst>
                              <p:par>
                                <p:cTn fill="hold" nodeType="afterEffect" presetClass="exit" presetID="23" presetSubtype="32">
                                  <p:stCondLst>
                                    <p:cond delay="0"/>
                                  </p:stCondLst>
                                  <p:childTnLst>
                                    <p:anim calcmode="lin" valueType="num">
                                      <p:cBhvr additive="base">
                                        <p:cTn dur="500"/>
                                        <p:tgtEl>
                                          <p:spTgt spid="397"/>
                                        </p:tgtEl>
                                        <p:attrNameLst>
                                          <p:attrName>ppt_w</p:attrName>
                                        </p:attrNameLst>
                                      </p:cBhvr>
                                      <p:tavLst>
                                        <p:tav fmla="" tm="0">
                                          <p:val>
                                            <p:strVal val="#ppt_w"/>
                                          </p:val>
                                        </p:tav>
                                        <p:tav fmla="" tm="100000">
                                          <p:val>
                                            <p:strVal val="0"/>
                                          </p:val>
                                        </p:tav>
                                      </p:tavLst>
                                    </p:anim>
                                    <p:anim calcmode="lin" valueType="num">
                                      <p:cBhvr additive="base">
                                        <p:cTn dur="500"/>
                                        <p:tgtEl>
                                          <p:spTgt spid="397"/>
                                        </p:tgtEl>
                                        <p:attrNameLst>
                                          <p:attrName>ppt_h</p:attrName>
                                        </p:attrNameLst>
                                      </p:cBhvr>
                                      <p:tavLst>
                                        <p:tav fmla="" tm="0">
                                          <p:val>
                                            <p:strVal val="#ppt_h"/>
                                          </p:val>
                                        </p:tav>
                                        <p:tav fmla="" tm="100000">
                                          <p:val>
                                            <p:strVal val="0"/>
                                          </p:val>
                                        </p:tav>
                                      </p:tavLst>
                                    </p:anim>
                                    <p:set>
                                      <p:cBhvr>
                                        <p:cTn dur="1" fill="hold">
                                          <p:stCondLst>
                                            <p:cond delay="500"/>
                                          </p:stCondLst>
                                        </p:cTn>
                                        <p:tgtEl>
                                          <p:spTgt spid="397"/>
                                        </p:tgtEl>
                                        <p:attrNameLst>
                                          <p:attrName>style.visibility</p:attrName>
                                        </p:attrNameLst>
                                      </p:cBhvr>
                                      <p:to>
                                        <p:strVal val="hidden"/>
                                      </p:to>
                                    </p:se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childTnLst>
                          </p:cTn>
                        </p:par>
                        <p:par>
                          <p:cTn fill="hold">
                            <p:stCondLst>
                              <p:cond delay="5500"/>
                            </p:stCondLst>
                            <p:childTnLst>
                              <p:par>
                                <p:cTn fill="hold" nodeType="afterEffect" presetClass="exit" presetID="23" presetSubtype="32">
                                  <p:stCondLst>
                                    <p:cond delay="0"/>
                                  </p:stCondLst>
                                  <p:childTnLst>
                                    <p:anim calcmode="lin" valueType="num">
                                      <p:cBhvr additive="base">
                                        <p:cTn dur="500"/>
                                        <p:tgtEl>
                                          <p:spTgt spid="396"/>
                                        </p:tgtEl>
                                        <p:attrNameLst>
                                          <p:attrName>ppt_w</p:attrName>
                                        </p:attrNameLst>
                                      </p:cBhvr>
                                      <p:tavLst>
                                        <p:tav fmla="" tm="0">
                                          <p:val>
                                            <p:strVal val="#ppt_w"/>
                                          </p:val>
                                        </p:tav>
                                        <p:tav fmla="" tm="100000">
                                          <p:val>
                                            <p:strVal val="0"/>
                                          </p:val>
                                        </p:tav>
                                      </p:tavLst>
                                    </p:anim>
                                    <p:anim calcmode="lin" valueType="num">
                                      <p:cBhvr additive="base">
                                        <p:cTn dur="500"/>
                                        <p:tgtEl>
                                          <p:spTgt spid="396"/>
                                        </p:tgtEl>
                                        <p:attrNameLst>
                                          <p:attrName>ppt_h</p:attrName>
                                        </p:attrNameLst>
                                      </p:cBhvr>
                                      <p:tavLst>
                                        <p:tav fmla="" tm="0">
                                          <p:val>
                                            <p:strVal val="#ppt_h"/>
                                          </p:val>
                                        </p:tav>
                                        <p:tav fmla="" tm="100000">
                                          <p:val>
                                            <p:strVal val="0"/>
                                          </p:val>
                                        </p:tav>
                                      </p:tavLst>
                                    </p:anim>
                                    <p:set>
                                      <p:cBhvr>
                                        <p:cTn dur="1" fill="hold">
                                          <p:stCondLst>
                                            <p:cond delay="500"/>
                                          </p:stCondLst>
                                        </p:cTn>
                                        <p:tgtEl>
                                          <p:spTgt spid="396"/>
                                        </p:tgtEl>
                                        <p:attrNameLst>
                                          <p:attrName>style.visibility</p:attrName>
                                        </p:attrNameLst>
                                      </p:cBhvr>
                                      <p:to>
                                        <p:strVal val="hidden"/>
                                      </p:to>
                                    </p:se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95"/>
                                        </p:tgtEl>
                                        <p:attrNameLst>
                                          <p:attrName>style.visibility</p:attrName>
                                        </p:attrNameLst>
                                      </p:cBhvr>
                                      <p:to>
                                        <p:strVal val="visible"/>
                                      </p:to>
                                    </p:set>
                                    <p:animEffect filter="fade" transition="in">
                                      <p:cBhvr>
                                        <p:cTn dur="500"/>
                                        <p:tgtEl>
                                          <p:spTgt spid="395"/>
                                        </p:tgtEl>
                                      </p:cBhvr>
                                    </p:animEffect>
                                  </p:childTnLst>
                                </p:cTn>
                              </p:par>
                            </p:childTnLst>
                          </p:cTn>
                        </p:par>
                        <p:par>
                          <p:cTn fill="hold">
                            <p:stCondLst>
                              <p:cond delay="6500"/>
                            </p:stCondLst>
                            <p:childTnLst>
                              <p:par>
                                <p:cTn fill="hold" nodeType="afterEffect" presetClass="exit" presetID="23" presetSubtype="32">
                                  <p:stCondLst>
                                    <p:cond delay="0"/>
                                  </p:stCondLst>
                                  <p:childTnLst>
                                    <p:anim calcmode="lin" valueType="num">
                                      <p:cBhvr additive="base">
                                        <p:cTn dur="500"/>
                                        <p:tgtEl>
                                          <p:spTgt spid="395"/>
                                        </p:tgtEl>
                                        <p:attrNameLst>
                                          <p:attrName>ppt_w</p:attrName>
                                        </p:attrNameLst>
                                      </p:cBhvr>
                                      <p:tavLst>
                                        <p:tav fmla="" tm="0">
                                          <p:val>
                                            <p:strVal val="#ppt_w"/>
                                          </p:val>
                                        </p:tav>
                                        <p:tav fmla="" tm="100000">
                                          <p:val>
                                            <p:strVal val="0"/>
                                          </p:val>
                                        </p:tav>
                                      </p:tavLst>
                                    </p:anim>
                                    <p:anim calcmode="lin" valueType="num">
                                      <p:cBhvr additive="base">
                                        <p:cTn dur="500"/>
                                        <p:tgtEl>
                                          <p:spTgt spid="395"/>
                                        </p:tgtEl>
                                        <p:attrNameLst>
                                          <p:attrName>ppt_h</p:attrName>
                                        </p:attrNameLst>
                                      </p:cBhvr>
                                      <p:tavLst>
                                        <p:tav fmla="" tm="0">
                                          <p:val>
                                            <p:strVal val="#ppt_h"/>
                                          </p:val>
                                        </p:tav>
                                        <p:tav fmla="" tm="100000">
                                          <p:val>
                                            <p:strVal val="0"/>
                                          </p:val>
                                        </p:tav>
                                      </p:tavLst>
                                    </p:anim>
                                    <p:set>
                                      <p:cBhvr>
                                        <p:cTn dur="1" fill="hold">
                                          <p:stCondLst>
                                            <p:cond delay="500"/>
                                          </p:stCondLst>
                                        </p:cTn>
                                        <p:tgtEl>
                                          <p:spTgt spid="395"/>
                                        </p:tgtEl>
                                        <p:attrNameLst>
                                          <p:attrName>style.visibility</p:attrName>
                                        </p:attrNameLst>
                                      </p:cBhvr>
                                      <p:to>
                                        <p:strVal val="hidden"/>
                                      </p:to>
                                    </p:se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394"/>
                                        </p:tgtEl>
                                        <p:attrNameLst>
                                          <p:attrName>style.visibility</p:attrName>
                                        </p:attrNameLst>
                                      </p:cBhvr>
                                      <p:to>
                                        <p:strVal val="visible"/>
                                      </p:to>
                                    </p:set>
                                    <p:animEffect filter="fade" transition="in">
                                      <p:cBhvr>
                                        <p:cTn dur="500"/>
                                        <p:tgtEl>
                                          <p:spTgt spid="394"/>
                                        </p:tgtEl>
                                      </p:cBhvr>
                                    </p:animEffect>
                                  </p:childTnLst>
                                </p:cTn>
                              </p:par>
                            </p:childTnLst>
                          </p:cTn>
                        </p:par>
                        <p:par>
                          <p:cTn fill="hold">
                            <p:stCondLst>
                              <p:cond delay="7500"/>
                            </p:stCondLst>
                            <p:childTnLst>
                              <p:par>
                                <p:cTn fill="hold" nodeType="afterEffect" presetClass="exit" presetID="23" presetSubtype="32">
                                  <p:stCondLst>
                                    <p:cond delay="0"/>
                                  </p:stCondLst>
                                  <p:childTnLst>
                                    <p:anim calcmode="lin" valueType="num">
                                      <p:cBhvr additive="base">
                                        <p:cTn dur="500"/>
                                        <p:tgtEl>
                                          <p:spTgt spid="394"/>
                                        </p:tgtEl>
                                        <p:attrNameLst>
                                          <p:attrName>ppt_w</p:attrName>
                                        </p:attrNameLst>
                                      </p:cBhvr>
                                      <p:tavLst>
                                        <p:tav fmla="" tm="0">
                                          <p:val>
                                            <p:strVal val="#ppt_w"/>
                                          </p:val>
                                        </p:tav>
                                        <p:tav fmla="" tm="100000">
                                          <p:val>
                                            <p:strVal val="0"/>
                                          </p:val>
                                        </p:tav>
                                      </p:tavLst>
                                    </p:anim>
                                    <p:anim calcmode="lin" valueType="num">
                                      <p:cBhvr additive="base">
                                        <p:cTn dur="500"/>
                                        <p:tgtEl>
                                          <p:spTgt spid="394"/>
                                        </p:tgtEl>
                                        <p:attrNameLst>
                                          <p:attrName>ppt_h</p:attrName>
                                        </p:attrNameLst>
                                      </p:cBhvr>
                                      <p:tavLst>
                                        <p:tav fmla="" tm="0">
                                          <p:val>
                                            <p:strVal val="#ppt_h"/>
                                          </p:val>
                                        </p:tav>
                                        <p:tav fmla="" tm="100000">
                                          <p:val>
                                            <p:strVal val="0"/>
                                          </p:val>
                                        </p:tav>
                                      </p:tavLst>
                                    </p:anim>
                                    <p:set>
                                      <p:cBhvr>
                                        <p:cTn dur="1" fill="hold">
                                          <p:stCondLst>
                                            <p:cond delay="500"/>
                                          </p:stCondLst>
                                        </p:cTn>
                                        <p:tgtEl>
                                          <p:spTgt spid="394"/>
                                        </p:tgtEl>
                                        <p:attrNameLst>
                                          <p:attrName>style.visibility</p:attrName>
                                        </p:attrNameLst>
                                      </p:cBhvr>
                                      <p:to>
                                        <p:strVal val="hidden"/>
                                      </p:to>
                                    </p:se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500"/>
                                        <p:tgtEl>
                                          <p:spTgt spid="393"/>
                                        </p:tgtEl>
                                      </p:cBhvr>
                                    </p:animEffect>
                                  </p:childTnLst>
                                </p:cTn>
                              </p:par>
                            </p:childTnLst>
                          </p:cTn>
                        </p:par>
                        <p:par>
                          <p:cTn fill="hold">
                            <p:stCondLst>
                              <p:cond delay="8500"/>
                            </p:stCondLst>
                            <p:childTnLst>
                              <p:par>
                                <p:cTn fill="hold" nodeType="afterEffect" presetClass="exit" presetID="23" presetSubtype="32">
                                  <p:stCondLst>
                                    <p:cond delay="0"/>
                                  </p:stCondLst>
                                  <p:childTnLst>
                                    <p:anim calcmode="lin" valueType="num">
                                      <p:cBhvr additive="base">
                                        <p:cTn dur="500"/>
                                        <p:tgtEl>
                                          <p:spTgt spid="393"/>
                                        </p:tgtEl>
                                        <p:attrNameLst>
                                          <p:attrName>ppt_w</p:attrName>
                                        </p:attrNameLst>
                                      </p:cBhvr>
                                      <p:tavLst>
                                        <p:tav fmla="" tm="0">
                                          <p:val>
                                            <p:strVal val="#ppt_w"/>
                                          </p:val>
                                        </p:tav>
                                        <p:tav fmla="" tm="100000">
                                          <p:val>
                                            <p:strVal val="0"/>
                                          </p:val>
                                        </p:tav>
                                      </p:tavLst>
                                    </p:anim>
                                    <p:anim calcmode="lin" valueType="num">
                                      <p:cBhvr additive="base">
                                        <p:cTn dur="500"/>
                                        <p:tgtEl>
                                          <p:spTgt spid="393"/>
                                        </p:tgtEl>
                                        <p:attrNameLst>
                                          <p:attrName>ppt_h</p:attrName>
                                        </p:attrNameLst>
                                      </p:cBhvr>
                                      <p:tavLst>
                                        <p:tav fmla="" tm="0">
                                          <p:val>
                                            <p:strVal val="#ppt_h"/>
                                          </p:val>
                                        </p:tav>
                                        <p:tav fmla="" tm="100000">
                                          <p:val>
                                            <p:strVal val="0"/>
                                          </p:val>
                                        </p:tav>
                                      </p:tavLst>
                                    </p:anim>
                                    <p:set>
                                      <p:cBhvr>
                                        <p:cTn dur="1" fill="hold">
                                          <p:stCondLst>
                                            <p:cond delay="500"/>
                                          </p:stCondLst>
                                        </p:cTn>
                                        <p:tgtEl>
                                          <p:spTgt spid="393"/>
                                        </p:tgtEl>
                                        <p:attrNameLst>
                                          <p:attrName>style.visibility</p:attrName>
                                        </p:attrNameLst>
                                      </p:cBhvr>
                                      <p:to>
                                        <p:strVal val="hidden"/>
                                      </p:to>
                                    </p:se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500"/>
                                        <p:tgtEl>
                                          <p:spTgt spid="392"/>
                                        </p:tgtEl>
                                      </p:cBhvr>
                                    </p:animEffect>
                                  </p:childTnLst>
                                </p:cTn>
                              </p:par>
                            </p:childTnLst>
                          </p:cTn>
                        </p:par>
                        <p:par>
                          <p:cTn fill="hold">
                            <p:stCondLst>
                              <p:cond delay="9500"/>
                            </p:stCondLst>
                            <p:childTnLst>
                              <p:par>
                                <p:cTn fill="hold" nodeType="afterEffect" presetClass="exit" presetID="23" presetSubtype="32">
                                  <p:stCondLst>
                                    <p:cond delay="0"/>
                                  </p:stCondLst>
                                  <p:childTnLst>
                                    <p:anim calcmode="lin" valueType="num">
                                      <p:cBhvr additive="base">
                                        <p:cTn dur="500"/>
                                        <p:tgtEl>
                                          <p:spTgt spid="392"/>
                                        </p:tgtEl>
                                        <p:attrNameLst>
                                          <p:attrName>ppt_w</p:attrName>
                                        </p:attrNameLst>
                                      </p:cBhvr>
                                      <p:tavLst>
                                        <p:tav fmla="" tm="0">
                                          <p:val>
                                            <p:strVal val="#ppt_w"/>
                                          </p:val>
                                        </p:tav>
                                        <p:tav fmla="" tm="100000">
                                          <p:val>
                                            <p:strVal val="0"/>
                                          </p:val>
                                        </p:tav>
                                      </p:tavLst>
                                    </p:anim>
                                    <p:anim calcmode="lin" valueType="num">
                                      <p:cBhvr additive="base">
                                        <p:cTn dur="500"/>
                                        <p:tgtEl>
                                          <p:spTgt spid="392"/>
                                        </p:tgtEl>
                                        <p:attrNameLst>
                                          <p:attrName>ppt_h</p:attrName>
                                        </p:attrNameLst>
                                      </p:cBhvr>
                                      <p:tavLst>
                                        <p:tav fmla="" tm="0">
                                          <p:val>
                                            <p:strVal val="#ppt_h"/>
                                          </p:val>
                                        </p:tav>
                                        <p:tav fmla="" tm="100000">
                                          <p:val>
                                            <p:strVal val="0"/>
                                          </p:val>
                                        </p:tav>
                                      </p:tavLst>
                                    </p:anim>
                                    <p:set>
                                      <p:cBhvr>
                                        <p:cTn dur="1" fill="hold">
                                          <p:stCondLst>
                                            <p:cond delay="500"/>
                                          </p:stCondLst>
                                        </p:cTn>
                                        <p:tgtEl>
                                          <p:spTgt spid="392"/>
                                        </p:tgtEl>
                                        <p:attrNameLst>
                                          <p:attrName>style.visibility</p:attrName>
                                        </p:attrNameLst>
                                      </p:cBhvr>
                                      <p:to>
                                        <p:strVal val="hidden"/>
                                      </p:to>
                                    </p:se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childTnLst>
                          </p:cTn>
                        </p:par>
                        <p:par>
                          <p:cTn fill="hold">
                            <p:stCondLst>
                              <p:cond delay="10500"/>
                            </p:stCondLst>
                            <p:childTnLst>
                              <p:par>
                                <p:cTn fill="hold" nodeType="afterEffect" presetClass="exit" presetID="23" presetSubtype="32">
                                  <p:stCondLst>
                                    <p:cond delay="0"/>
                                  </p:stCondLst>
                                  <p:childTnLst>
                                    <p:anim calcmode="lin" valueType="num">
                                      <p:cBhvr additive="base">
                                        <p:cTn dur="500"/>
                                        <p:tgtEl>
                                          <p:spTgt spid="391"/>
                                        </p:tgtEl>
                                        <p:attrNameLst>
                                          <p:attrName>ppt_w</p:attrName>
                                        </p:attrNameLst>
                                      </p:cBhvr>
                                      <p:tavLst>
                                        <p:tav fmla="" tm="0">
                                          <p:val>
                                            <p:strVal val="#ppt_w"/>
                                          </p:val>
                                        </p:tav>
                                        <p:tav fmla="" tm="100000">
                                          <p:val>
                                            <p:strVal val="0"/>
                                          </p:val>
                                        </p:tav>
                                      </p:tavLst>
                                    </p:anim>
                                    <p:anim calcmode="lin" valueType="num">
                                      <p:cBhvr additive="base">
                                        <p:cTn dur="500"/>
                                        <p:tgtEl>
                                          <p:spTgt spid="391"/>
                                        </p:tgtEl>
                                        <p:attrNameLst>
                                          <p:attrName>ppt_h</p:attrName>
                                        </p:attrNameLst>
                                      </p:cBhvr>
                                      <p:tavLst>
                                        <p:tav fmla="" tm="0">
                                          <p:val>
                                            <p:strVal val="#ppt_h"/>
                                          </p:val>
                                        </p:tav>
                                        <p:tav fmla="" tm="100000">
                                          <p:val>
                                            <p:strVal val="0"/>
                                          </p:val>
                                        </p:tav>
                                      </p:tavLst>
                                    </p:anim>
                                    <p:set>
                                      <p:cBhvr>
                                        <p:cTn dur="1" fill="hold">
                                          <p:stCondLst>
                                            <p:cond delay="500"/>
                                          </p:stCondLst>
                                        </p:cTn>
                                        <p:tgtEl>
                                          <p:spTgt spid="391"/>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02"/>
                                        </p:tgtEl>
                                        <p:attrNameLst>
                                          <p:attrName>style.visibility</p:attrName>
                                        </p:attrNameLst>
                                      </p:cBhvr>
                                      <p:to>
                                        <p:strVal val="visible"/>
                                      </p:to>
                                    </p:set>
                                    <p:anim calcmode="lin" valueType="num">
                                      <p:cBhvr additive="base">
                                        <p:cTn dur="500"/>
                                        <p:tgtEl>
                                          <p:spTgt spid="402"/>
                                        </p:tgtEl>
                                        <p:attrNameLst>
                                          <p:attrName>ppt_w</p:attrName>
                                        </p:attrNameLst>
                                      </p:cBhvr>
                                      <p:tavLst>
                                        <p:tav fmla="" tm="0">
                                          <p:val>
                                            <p:strVal val="0"/>
                                          </p:val>
                                        </p:tav>
                                        <p:tav fmla="" tm="100000">
                                          <p:val>
                                            <p:strVal val="#ppt_w"/>
                                          </p:val>
                                        </p:tav>
                                      </p:tavLst>
                                    </p:anim>
                                    <p:anim calcmode="lin" valueType="num">
                                      <p:cBhvr additive="base">
                                        <p:cTn dur="500"/>
                                        <p:tgtEl>
                                          <p:spTgt spid="402"/>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pic>
        <p:nvPicPr>
          <p:cNvPr id="407" name="Google Shape;407;p5"/>
          <p:cNvPicPr preferRelativeResize="0"/>
          <p:nvPr/>
        </p:nvPicPr>
        <p:blipFill rotWithShape="1">
          <a:blip r:embed="rId3">
            <a:alphaModFix/>
          </a:blip>
          <a:srcRect b="0" l="0" r="0" t="0"/>
          <a:stretch/>
        </p:blipFill>
        <p:spPr>
          <a:xfrm>
            <a:off x="0" y="2135187"/>
            <a:ext cx="6400800" cy="4660900"/>
          </a:xfrm>
          <a:prstGeom prst="rect">
            <a:avLst/>
          </a:prstGeom>
          <a:noFill/>
          <a:ln>
            <a:noFill/>
          </a:ln>
        </p:spPr>
      </p:pic>
      <p:pic>
        <p:nvPicPr>
          <p:cNvPr id="408" name="Google Shape;408;p5"/>
          <p:cNvPicPr preferRelativeResize="0"/>
          <p:nvPr/>
        </p:nvPicPr>
        <p:blipFill rotWithShape="1">
          <a:blip r:embed="rId3">
            <a:alphaModFix/>
          </a:blip>
          <a:srcRect b="0" l="0" r="0" t="0"/>
          <a:stretch/>
        </p:blipFill>
        <p:spPr>
          <a:xfrm>
            <a:off x="2757487" y="2181225"/>
            <a:ext cx="6386512" cy="4660900"/>
          </a:xfrm>
          <a:prstGeom prst="rect">
            <a:avLst/>
          </a:prstGeom>
          <a:noFill/>
          <a:ln>
            <a:noFill/>
          </a:ln>
        </p:spPr>
      </p:pic>
      <p:sp>
        <p:nvSpPr>
          <p:cNvPr id="409" name="Google Shape;409;p5"/>
          <p:cNvSpPr/>
          <p:nvPr/>
        </p:nvSpPr>
        <p:spPr>
          <a:xfrm>
            <a:off x="439452" y="1340768"/>
            <a:ext cx="8399022" cy="2592288"/>
          </a:xfrm>
          <a:prstGeom prst="rect">
            <a:avLst/>
          </a:prstGeom>
        </p:spPr>
        <p:txBody>
          <a:bodyPr>
            <a:prstTxWarp prst="textPlain"/>
          </a:bodyPr>
          <a:lstStyle/>
          <a:p>
            <a:pPr lvl="0" algn="ctr"/>
            <a:r>
              <a:rPr b="1" i="0">
                <a:ln>
                  <a:noFill/>
                </a:ln>
                <a:noFill/>
                <a:latin typeface="Arial"/>
              </a:rPr>
              <a:t>Chúc mừng các em!</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sp>
        <p:nvSpPr>
          <p:cNvPr id="414" name="Google Shape;414;p6"/>
          <p:cNvSpPr txBox="1"/>
          <p:nvPr/>
        </p:nvSpPr>
        <p:spPr>
          <a:xfrm>
            <a:off x="363537" y="1000125"/>
            <a:ext cx="4151312" cy="58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222268"/>
              </a:buClr>
              <a:buSzPts val="3200"/>
              <a:buFont typeface="Times New Roman"/>
              <a:buNone/>
            </a:pPr>
            <a:r>
              <a:rPr b="0" i="0" lang="en-US" sz="3200" u="sng">
                <a:solidFill>
                  <a:srgbClr val="222268"/>
                </a:solidFill>
                <a:latin typeface="Times New Roman"/>
                <a:ea typeface="Times New Roman"/>
                <a:cs typeface="Times New Roman"/>
                <a:sym typeface="Times New Roman"/>
              </a:rPr>
              <a:t>a) Diện tích xung quanh</a:t>
            </a:r>
            <a:endParaRPr/>
          </a:p>
        </p:txBody>
      </p:sp>
      <p:grpSp>
        <p:nvGrpSpPr>
          <p:cNvPr id="415" name="Google Shape;415;p6"/>
          <p:cNvGrpSpPr/>
          <p:nvPr/>
        </p:nvGrpSpPr>
        <p:grpSpPr>
          <a:xfrm>
            <a:off x="857250" y="2227262"/>
            <a:ext cx="2279650" cy="1255712"/>
            <a:chOff x="3072" y="1344"/>
            <a:chExt cx="1728" cy="768"/>
          </a:xfrm>
        </p:grpSpPr>
        <p:sp>
          <p:nvSpPr>
            <p:cNvPr id="416" name="Google Shape;416;p6"/>
            <p:cNvSpPr/>
            <p:nvPr/>
          </p:nvSpPr>
          <p:spPr>
            <a:xfrm>
              <a:off x="4272" y="1344"/>
              <a:ext cx="528" cy="768"/>
            </a:xfrm>
            <a:custGeom>
              <a:rect b="b" l="l" r="r" t="t"/>
              <a:pathLst>
                <a:path extrusionOk="0" h="768" w="528">
                  <a:moveTo>
                    <a:pt x="0" y="768"/>
                  </a:moveTo>
                  <a:lnTo>
                    <a:pt x="528" y="480"/>
                  </a:lnTo>
                  <a:lnTo>
                    <a:pt x="528" y="0"/>
                  </a:lnTo>
                  <a:lnTo>
                    <a:pt x="0" y="288"/>
                  </a:lnTo>
                  <a:lnTo>
                    <a:pt x="0" y="768"/>
                  </a:lnTo>
                  <a:close/>
                </a:path>
              </a:pathLst>
            </a:custGeom>
            <a:solidFill>
              <a:srgbClr val="CCCCCC"/>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7" name="Google Shape;417;p6"/>
            <p:cNvSpPr txBox="1"/>
            <p:nvPr/>
          </p:nvSpPr>
          <p:spPr>
            <a:xfrm>
              <a:off x="3072" y="1632"/>
              <a:ext cx="1200" cy="480"/>
            </a:xfrm>
            <a:prstGeom prst="rect">
              <a:avLst/>
            </a:prstGeom>
            <a:solidFill>
              <a:srgbClr val="CCCCCC"/>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8" name="Google Shape;418;p6"/>
            <p:cNvSpPr/>
            <p:nvPr/>
          </p:nvSpPr>
          <p:spPr>
            <a:xfrm>
              <a:off x="3072" y="1344"/>
              <a:ext cx="1728" cy="288"/>
            </a:xfrm>
            <a:custGeom>
              <a:rect b="b" l="l" r="r" t="t"/>
              <a:pathLst>
                <a:path extrusionOk="0" h="288" w="1680">
                  <a:moveTo>
                    <a:pt x="0" y="288"/>
                  </a:moveTo>
                  <a:lnTo>
                    <a:pt x="528" y="0"/>
                  </a:lnTo>
                  <a:lnTo>
                    <a:pt x="1680" y="0"/>
                  </a:lnTo>
                  <a:lnTo>
                    <a:pt x="1152" y="288"/>
                  </a:lnTo>
                  <a:lnTo>
                    <a:pt x="0" y="288"/>
                  </a:lnTo>
                  <a:close/>
                </a:path>
              </a:pathLst>
            </a:custGeom>
            <a:solidFill>
              <a:srgbClr val="FFFFFF"/>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419" name="Google Shape;419;p6"/>
            <p:cNvCxnSpPr/>
            <p:nvPr/>
          </p:nvCxnSpPr>
          <p:spPr>
            <a:xfrm>
              <a:off x="3608" y="1344"/>
              <a:ext cx="0" cy="480"/>
            </a:xfrm>
            <a:prstGeom prst="straightConnector1">
              <a:avLst/>
            </a:prstGeom>
            <a:noFill/>
            <a:ln cap="flat" cmpd="sng" w="9525">
              <a:solidFill>
                <a:srgbClr val="FF3300"/>
              </a:solidFill>
              <a:prstDash val="solid"/>
              <a:miter lim="800000"/>
              <a:headEnd len="med" w="med" type="none"/>
              <a:tailEnd len="med" w="med" type="none"/>
            </a:ln>
          </p:spPr>
        </p:cxnSp>
        <p:cxnSp>
          <p:nvCxnSpPr>
            <p:cNvPr id="420" name="Google Shape;420;p6"/>
            <p:cNvCxnSpPr/>
            <p:nvPr/>
          </p:nvCxnSpPr>
          <p:spPr>
            <a:xfrm flipH="1">
              <a:off x="3072" y="1832"/>
              <a:ext cx="528" cy="271"/>
            </a:xfrm>
            <a:prstGeom prst="straightConnector1">
              <a:avLst/>
            </a:prstGeom>
            <a:noFill/>
            <a:ln cap="flat" cmpd="sng" w="9525">
              <a:solidFill>
                <a:srgbClr val="FF3300"/>
              </a:solidFill>
              <a:prstDash val="solid"/>
              <a:miter lim="800000"/>
              <a:headEnd len="med" w="med" type="none"/>
              <a:tailEnd len="med" w="med" type="none"/>
            </a:ln>
          </p:spPr>
        </p:cxnSp>
        <p:cxnSp>
          <p:nvCxnSpPr>
            <p:cNvPr id="421" name="Google Shape;421;p6"/>
            <p:cNvCxnSpPr/>
            <p:nvPr/>
          </p:nvCxnSpPr>
          <p:spPr>
            <a:xfrm rot="10800000">
              <a:off x="3600" y="1824"/>
              <a:ext cx="1200" cy="0"/>
            </a:xfrm>
            <a:prstGeom prst="straightConnector1">
              <a:avLst/>
            </a:prstGeom>
            <a:noFill/>
            <a:ln cap="flat" cmpd="sng" w="9525">
              <a:solidFill>
                <a:srgbClr val="FF3300"/>
              </a:solidFill>
              <a:prstDash val="solid"/>
              <a:miter lim="800000"/>
              <a:headEnd len="med" w="med" type="none"/>
              <a:tailEnd len="med" w="med" type="none"/>
            </a:ln>
          </p:spPr>
        </p:cxnSp>
      </p:grpSp>
      <p:sp>
        <p:nvSpPr>
          <p:cNvPr id="422" name="Google Shape;422;p6"/>
          <p:cNvSpPr txBox="1"/>
          <p:nvPr/>
        </p:nvSpPr>
        <p:spPr>
          <a:xfrm>
            <a:off x="4267200" y="3886200"/>
            <a:ext cx="4648200" cy="2062162"/>
          </a:xfrm>
          <a:prstGeom prst="rect">
            <a:avLst/>
          </a:prstGeom>
          <a:noFill/>
          <a:ln cap="flat" cmpd="sng" w="9525">
            <a:solidFill>
              <a:srgbClr val="3C8C93"/>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Times New Roman"/>
              <a:buNone/>
            </a:pPr>
            <a:r>
              <a:rPr b="0" i="0" lang="en-US" sz="3200" u="none">
                <a:solidFill>
                  <a:srgbClr val="000000"/>
                </a:solidFill>
                <a:latin typeface="Times New Roman"/>
                <a:ea typeface="Times New Roman"/>
                <a:cs typeface="Times New Roman"/>
                <a:sym typeface="Times New Roman"/>
              </a:rPr>
              <a:t>Diện tích xung quanh của hình hộp chữ nhật là tổng diện tích bốn mặt bên của hình hộp chữ nhật.</a:t>
            </a:r>
            <a:endParaRPr/>
          </a:p>
        </p:txBody>
      </p:sp>
      <p:sp>
        <p:nvSpPr>
          <p:cNvPr id="423" name="Google Shape;423;p6"/>
          <p:cNvSpPr/>
          <p:nvPr/>
        </p:nvSpPr>
        <p:spPr>
          <a:xfrm rot="-3360000">
            <a:off x="3101975" y="3248025"/>
            <a:ext cx="1066800" cy="815975"/>
          </a:xfrm>
          <a:prstGeom prst="downArrow">
            <a:avLst>
              <a:gd fmla="val 10800" name="adj1"/>
              <a:gd fmla="val 50000" name="adj2"/>
            </a:avLst>
          </a:prstGeom>
          <a:solidFill>
            <a:srgbClr val="FF0000"/>
          </a:solidFill>
          <a:ln cap="flat" cmpd="sng" w="12700">
            <a:solidFill>
              <a:srgbClr val="89A4A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4" name="Google Shape;424;p6"/>
          <p:cNvSpPr txBox="1"/>
          <p:nvPr/>
        </p:nvSpPr>
        <p:spPr>
          <a:xfrm>
            <a:off x="1447800" y="71437"/>
            <a:ext cx="6858000" cy="7842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1800"/>
              <a:buFont typeface="Times New Roman"/>
              <a:buNone/>
            </a:pPr>
            <a:r>
              <a:rPr b="1" i="0" lang="en-US" sz="1800" u="none">
                <a:solidFill>
                  <a:srgbClr val="FF0000"/>
                </a:solidFill>
                <a:latin typeface="Times New Roman"/>
                <a:ea typeface="Times New Roman"/>
                <a:cs typeface="Times New Roman"/>
                <a:sym typeface="Times New Roman"/>
              </a:rPr>
              <a:t>DIỆN TÍCH XUNG QUANH VÀ DIỆN TÍCH TOÀN PHẦN </a:t>
            </a:r>
            <a:endParaRPr/>
          </a:p>
          <a:p>
            <a:pPr indent="0" lvl="0" marL="0" marR="0" rtl="0" algn="ctr">
              <a:lnSpc>
                <a:spcPct val="100000"/>
              </a:lnSpc>
              <a:spcBef>
                <a:spcPts val="900"/>
              </a:spcBef>
              <a:spcAft>
                <a:spcPts val="0"/>
              </a:spcAft>
              <a:buClr>
                <a:srgbClr val="FF0000"/>
              </a:buClr>
              <a:buSzPts val="1800"/>
              <a:buFont typeface="Times New Roman"/>
              <a:buNone/>
            </a:pPr>
            <a:r>
              <a:rPr b="1" i="0" lang="en-US" sz="1800" u="none">
                <a:solidFill>
                  <a:srgbClr val="FF0000"/>
                </a:solidFill>
                <a:latin typeface="Times New Roman"/>
                <a:ea typeface="Times New Roman"/>
                <a:cs typeface="Times New Roman"/>
                <a:sym typeface="Times New Roman"/>
              </a:rPr>
              <a:t>CỦA HÌNH HỘP CHỮ NHẬT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4"/>
                                        </p:tgtEl>
                                        <p:attrNameLst>
                                          <p:attrName>style.visibility</p:attrName>
                                        </p:attrNameLst>
                                      </p:cBhvr>
                                      <p:to>
                                        <p:strVal val="visible"/>
                                      </p:to>
                                    </p:set>
                                    <p:animEffect filter="fade" transition="in">
                                      <p:cBhvr>
                                        <p:cTn dur="500"/>
                                        <p:tgtEl>
                                          <p:spTgt spid="4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500"/>
                                        <p:tgtEl>
                                          <p:spTgt spid="4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8" name="Shape 428"/>
        <p:cNvGrpSpPr/>
        <p:nvPr/>
      </p:nvGrpSpPr>
      <p:grpSpPr>
        <a:xfrm>
          <a:off x="0" y="0"/>
          <a:ext cx="0" cy="0"/>
          <a:chOff x="0" y="0"/>
          <a:chExt cx="0" cy="0"/>
        </a:xfrm>
      </p:grpSpPr>
      <p:pic>
        <p:nvPicPr>
          <p:cNvPr id="429" name="Google Shape;429;p7"/>
          <p:cNvPicPr preferRelativeResize="0"/>
          <p:nvPr/>
        </p:nvPicPr>
        <p:blipFill rotWithShape="1">
          <a:blip r:embed="rId3">
            <a:alphaModFix/>
          </a:blip>
          <a:srcRect b="0" l="0" r="0" t="0"/>
          <a:stretch/>
        </p:blipFill>
        <p:spPr>
          <a:xfrm>
            <a:off x="66675" y="377825"/>
            <a:ext cx="9010650" cy="6175375"/>
          </a:xfrm>
          <a:prstGeom prst="rect">
            <a:avLst/>
          </a:prstGeom>
          <a:noFill/>
          <a:ln>
            <a:noFill/>
          </a:ln>
        </p:spPr>
      </p:pic>
      <p:cxnSp>
        <p:nvCxnSpPr>
          <p:cNvPr id="430" name="Google Shape;430;p7"/>
          <p:cNvCxnSpPr/>
          <p:nvPr/>
        </p:nvCxnSpPr>
        <p:spPr>
          <a:xfrm>
            <a:off x="2514600" y="649287"/>
            <a:ext cx="0" cy="2514600"/>
          </a:xfrm>
          <a:prstGeom prst="straightConnector1">
            <a:avLst/>
          </a:prstGeom>
          <a:noFill/>
          <a:ln cap="rnd" cmpd="sng" w="12700">
            <a:solidFill>
              <a:srgbClr val="FFFFFF"/>
            </a:solidFill>
            <a:prstDash val="solid"/>
            <a:miter lim="800000"/>
            <a:headEnd len="med" w="med" type="none"/>
            <a:tailEnd len="med" w="med" type="none"/>
          </a:ln>
        </p:spPr>
      </p:cxnSp>
      <p:sp>
        <p:nvSpPr>
          <p:cNvPr id="431" name="Google Shape;431;p7"/>
          <p:cNvSpPr txBox="1"/>
          <p:nvPr/>
        </p:nvSpPr>
        <p:spPr>
          <a:xfrm>
            <a:off x="228600" y="725487"/>
            <a:ext cx="3810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FF"/>
              </a:buClr>
              <a:buSzPts val="2400"/>
              <a:buFont typeface="Times New Roman"/>
              <a:buNone/>
            </a:pPr>
            <a:r>
              <a:rPr b="1" i="0" lang="en-US" sz="2400" u="none">
                <a:solidFill>
                  <a:srgbClr val="FF00FF"/>
                </a:solidFill>
                <a:latin typeface="Times New Roman"/>
                <a:ea typeface="Times New Roman"/>
                <a:cs typeface="Times New Roman"/>
                <a:sym typeface="Times New Roman"/>
              </a:rPr>
              <a:t>a) Diện tích xung quanh</a:t>
            </a:r>
            <a:r>
              <a:rPr b="1" i="0" lang="en-US" sz="1800" u="none">
                <a:solidFill>
                  <a:srgbClr val="FF00FF"/>
                </a:solidFill>
                <a:latin typeface="Arial"/>
                <a:ea typeface="Arial"/>
                <a:cs typeface="Arial"/>
                <a:sym typeface="Arial"/>
              </a:rPr>
              <a:t> </a:t>
            </a:r>
            <a:endParaRPr/>
          </a:p>
        </p:txBody>
      </p:sp>
      <p:sp>
        <p:nvSpPr>
          <p:cNvPr id="432" name="Google Shape;432;p7"/>
          <p:cNvSpPr txBox="1"/>
          <p:nvPr/>
        </p:nvSpPr>
        <p:spPr>
          <a:xfrm>
            <a:off x="152400" y="1258887"/>
            <a:ext cx="8839200" cy="120015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Ví dụ: </a:t>
            </a:r>
            <a:r>
              <a:rPr b="1" i="0" lang="en-US" sz="2400" u="none">
                <a:solidFill>
                  <a:schemeClr val="dk1"/>
                </a:solidFill>
                <a:latin typeface="Times New Roman"/>
                <a:ea typeface="Times New Roman"/>
                <a:cs typeface="Times New Roman"/>
                <a:sym typeface="Times New Roman"/>
              </a:rPr>
              <a:t>Cho hình hộp chữ nhật có chiều dài 8 cm, chiều rộng 5cm và  chiều cao 4cm.Tính diện tích xung quanh của hình hộp chữ nhật đó.</a:t>
            </a:r>
            <a:endParaRPr/>
          </a:p>
        </p:txBody>
      </p:sp>
      <p:sp>
        <p:nvSpPr>
          <p:cNvPr id="433" name="Google Shape;433;p7"/>
          <p:cNvSpPr txBox="1"/>
          <p:nvPr/>
        </p:nvSpPr>
        <p:spPr>
          <a:xfrm>
            <a:off x="838200" y="3925887"/>
            <a:ext cx="990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8cm</a:t>
            </a:r>
            <a:endParaRPr/>
          </a:p>
        </p:txBody>
      </p:sp>
      <p:sp>
        <p:nvSpPr>
          <p:cNvPr id="434" name="Google Shape;434;p7"/>
          <p:cNvSpPr txBox="1"/>
          <p:nvPr/>
        </p:nvSpPr>
        <p:spPr>
          <a:xfrm rot="-2820000">
            <a:off x="2286000" y="3697287"/>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5cm</a:t>
            </a:r>
            <a:endParaRPr/>
          </a:p>
        </p:txBody>
      </p:sp>
      <p:sp>
        <p:nvSpPr>
          <p:cNvPr id="435" name="Google Shape;435;p7"/>
          <p:cNvSpPr txBox="1"/>
          <p:nvPr/>
        </p:nvSpPr>
        <p:spPr>
          <a:xfrm>
            <a:off x="2895600" y="3011487"/>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4cm</a:t>
            </a:r>
            <a:endParaRPr/>
          </a:p>
        </p:txBody>
      </p:sp>
      <p:grpSp>
        <p:nvGrpSpPr>
          <p:cNvPr id="436" name="Google Shape;436;p7"/>
          <p:cNvGrpSpPr/>
          <p:nvPr/>
        </p:nvGrpSpPr>
        <p:grpSpPr>
          <a:xfrm>
            <a:off x="228600" y="2782887"/>
            <a:ext cx="2743200" cy="1219200"/>
            <a:chOff x="96" y="1872"/>
            <a:chExt cx="1728" cy="768"/>
          </a:xfrm>
        </p:grpSpPr>
        <p:sp>
          <p:nvSpPr>
            <p:cNvPr id="437" name="Google Shape;437;p7"/>
            <p:cNvSpPr/>
            <p:nvPr/>
          </p:nvSpPr>
          <p:spPr>
            <a:xfrm>
              <a:off x="1296" y="1872"/>
              <a:ext cx="528" cy="768"/>
            </a:xfrm>
            <a:custGeom>
              <a:rect b="b" l="l" r="r" t="t"/>
              <a:pathLst>
                <a:path extrusionOk="0" h="768" w="528">
                  <a:moveTo>
                    <a:pt x="0" y="768"/>
                  </a:moveTo>
                  <a:lnTo>
                    <a:pt x="528" y="480"/>
                  </a:lnTo>
                  <a:lnTo>
                    <a:pt x="528" y="0"/>
                  </a:lnTo>
                  <a:lnTo>
                    <a:pt x="0" y="288"/>
                  </a:lnTo>
                  <a:lnTo>
                    <a:pt x="0" y="768"/>
                  </a:lnTo>
                  <a:close/>
                </a:path>
              </a:pathLst>
            </a:custGeom>
            <a:solidFill>
              <a:srgbClr val="00FFFF"/>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8" name="Google Shape;438;p7"/>
            <p:cNvSpPr txBox="1"/>
            <p:nvPr/>
          </p:nvSpPr>
          <p:spPr>
            <a:xfrm>
              <a:off x="96" y="2160"/>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9" name="Google Shape;439;p7"/>
            <p:cNvSpPr/>
            <p:nvPr/>
          </p:nvSpPr>
          <p:spPr>
            <a:xfrm>
              <a:off x="96" y="1872"/>
              <a:ext cx="1728" cy="288"/>
            </a:xfrm>
            <a:custGeom>
              <a:rect b="b" l="l" r="r" t="t"/>
              <a:pathLst>
                <a:path extrusionOk="0" h="288" w="1680">
                  <a:moveTo>
                    <a:pt x="0" y="288"/>
                  </a:moveTo>
                  <a:lnTo>
                    <a:pt x="528" y="0"/>
                  </a:lnTo>
                  <a:lnTo>
                    <a:pt x="1680" y="0"/>
                  </a:lnTo>
                  <a:lnTo>
                    <a:pt x="1152" y="288"/>
                  </a:lnTo>
                  <a:lnTo>
                    <a:pt x="0" y="288"/>
                  </a:lnTo>
                  <a:close/>
                </a:path>
              </a:pathLst>
            </a:custGeom>
            <a:solidFill>
              <a:srgbClr val="FFFF66"/>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440" name="Google Shape;440;p7"/>
            <p:cNvCxnSpPr/>
            <p:nvPr/>
          </p:nvCxnSpPr>
          <p:spPr>
            <a:xfrm>
              <a:off x="624" y="1872"/>
              <a:ext cx="0" cy="449"/>
            </a:xfrm>
            <a:prstGeom prst="straightConnector1">
              <a:avLst/>
            </a:prstGeom>
            <a:noFill/>
            <a:ln cap="flat" cmpd="sng" w="9525">
              <a:solidFill>
                <a:srgbClr val="FF3300"/>
              </a:solidFill>
              <a:prstDash val="solid"/>
              <a:miter lim="800000"/>
              <a:headEnd len="med" w="med" type="none"/>
              <a:tailEnd len="med" w="med" type="none"/>
            </a:ln>
          </p:spPr>
        </p:cxnSp>
        <p:cxnSp>
          <p:nvCxnSpPr>
            <p:cNvPr id="441" name="Google Shape;441;p7"/>
            <p:cNvCxnSpPr/>
            <p:nvPr/>
          </p:nvCxnSpPr>
          <p:spPr>
            <a:xfrm flipH="1">
              <a:off x="96" y="2352"/>
              <a:ext cx="528" cy="271"/>
            </a:xfrm>
            <a:prstGeom prst="straightConnector1">
              <a:avLst/>
            </a:prstGeom>
            <a:noFill/>
            <a:ln cap="flat" cmpd="sng" w="9525">
              <a:solidFill>
                <a:srgbClr val="FF3300"/>
              </a:solidFill>
              <a:prstDash val="solid"/>
              <a:miter lim="800000"/>
              <a:headEnd len="med" w="med" type="none"/>
              <a:tailEnd len="med" w="med" type="none"/>
            </a:ln>
          </p:spPr>
        </p:cxnSp>
        <p:cxnSp>
          <p:nvCxnSpPr>
            <p:cNvPr id="442" name="Google Shape;442;p7"/>
            <p:cNvCxnSpPr/>
            <p:nvPr/>
          </p:nvCxnSpPr>
          <p:spPr>
            <a:xfrm rot="10800000">
              <a:off x="624" y="2352"/>
              <a:ext cx="1165" cy="0"/>
            </a:xfrm>
            <a:prstGeom prst="straightConnector1">
              <a:avLst/>
            </a:prstGeom>
            <a:noFill/>
            <a:ln cap="flat" cmpd="sng" w="9525">
              <a:solidFill>
                <a:srgbClr val="FF3300"/>
              </a:solidFill>
              <a:prstDash val="solid"/>
              <a:miter lim="800000"/>
              <a:headEnd len="med" w="med" type="none"/>
              <a:tailEnd len="med" w="med" type="none"/>
            </a:ln>
          </p:spPr>
        </p:cxnSp>
      </p:grpSp>
      <p:grpSp>
        <p:nvGrpSpPr>
          <p:cNvPr id="443" name="Google Shape;443;p7"/>
          <p:cNvGrpSpPr/>
          <p:nvPr/>
        </p:nvGrpSpPr>
        <p:grpSpPr>
          <a:xfrm>
            <a:off x="2667000" y="3697287"/>
            <a:ext cx="6324600" cy="2057400"/>
            <a:chOff x="1872" y="1776"/>
            <a:chExt cx="3984" cy="1440"/>
          </a:xfrm>
        </p:grpSpPr>
        <p:sp>
          <p:nvSpPr>
            <p:cNvPr id="444" name="Google Shape;444;p7"/>
            <p:cNvSpPr txBox="1"/>
            <p:nvPr/>
          </p:nvSpPr>
          <p:spPr>
            <a:xfrm>
              <a:off x="2592" y="1776"/>
              <a:ext cx="1200" cy="48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5" name="Google Shape;445;p7"/>
            <p:cNvSpPr txBox="1"/>
            <p:nvPr/>
          </p:nvSpPr>
          <p:spPr>
            <a:xfrm>
              <a:off x="2592" y="2736"/>
              <a:ext cx="1200" cy="48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6" name="Google Shape;446;p7"/>
            <p:cNvSpPr txBox="1"/>
            <p:nvPr/>
          </p:nvSpPr>
          <p:spPr>
            <a:xfrm>
              <a:off x="2592" y="2256"/>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7" name="Google Shape;447;p7"/>
            <p:cNvSpPr txBox="1"/>
            <p:nvPr/>
          </p:nvSpPr>
          <p:spPr>
            <a:xfrm>
              <a:off x="4512" y="2256"/>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8" name="Google Shape;448;p7"/>
            <p:cNvSpPr txBox="1"/>
            <p:nvPr/>
          </p:nvSpPr>
          <p:spPr>
            <a:xfrm>
              <a:off x="3792" y="2256"/>
              <a:ext cx="72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9" name="Google Shape;449;p7"/>
            <p:cNvSpPr txBox="1"/>
            <p:nvPr/>
          </p:nvSpPr>
          <p:spPr>
            <a:xfrm>
              <a:off x="1872" y="2256"/>
              <a:ext cx="72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0" name="Google Shape;450;p7"/>
            <p:cNvSpPr txBox="1"/>
            <p:nvPr/>
          </p:nvSpPr>
          <p:spPr>
            <a:xfrm>
              <a:off x="1968" y="2448"/>
              <a:ext cx="576"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5cm</a:t>
              </a:r>
              <a:endParaRPr/>
            </a:p>
          </p:txBody>
        </p:sp>
        <p:sp>
          <p:nvSpPr>
            <p:cNvPr id="451" name="Google Shape;451;p7"/>
            <p:cNvSpPr txBox="1"/>
            <p:nvPr/>
          </p:nvSpPr>
          <p:spPr>
            <a:xfrm>
              <a:off x="2832" y="2448"/>
              <a:ext cx="624"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8cm</a:t>
              </a:r>
              <a:endParaRPr/>
            </a:p>
          </p:txBody>
        </p:sp>
        <p:sp>
          <p:nvSpPr>
            <p:cNvPr id="452" name="Google Shape;452;p7"/>
            <p:cNvSpPr txBox="1"/>
            <p:nvPr/>
          </p:nvSpPr>
          <p:spPr>
            <a:xfrm>
              <a:off x="3840" y="2448"/>
              <a:ext cx="576"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5cm</a:t>
              </a:r>
              <a:endParaRPr/>
            </a:p>
          </p:txBody>
        </p:sp>
        <p:sp>
          <p:nvSpPr>
            <p:cNvPr id="453" name="Google Shape;453;p7"/>
            <p:cNvSpPr txBox="1"/>
            <p:nvPr/>
          </p:nvSpPr>
          <p:spPr>
            <a:xfrm>
              <a:off x="4800" y="2448"/>
              <a:ext cx="624"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8cm</a:t>
              </a:r>
              <a:endParaRPr/>
            </a:p>
          </p:txBody>
        </p:sp>
        <p:sp>
          <p:nvSpPr>
            <p:cNvPr id="454" name="Google Shape;454;p7"/>
            <p:cNvSpPr txBox="1"/>
            <p:nvPr/>
          </p:nvSpPr>
          <p:spPr>
            <a:xfrm>
              <a:off x="5280" y="2288"/>
              <a:ext cx="576"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0" lang="en-US" sz="2400" u="none">
                  <a:solidFill>
                    <a:srgbClr val="000099"/>
                  </a:solidFill>
                  <a:latin typeface="Times New Roman"/>
                  <a:ea typeface="Times New Roman"/>
                  <a:cs typeface="Times New Roman"/>
                  <a:sym typeface="Times New Roman"/>
                </a:rPr>
                <a:t>4cm</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2"/>
                                        </p:tgtEl>
                                        <p:attrNameLst>
                                          <p:attrName>style.visibility</p:attrName>
                                        </p:attrNameLst>
                                      </p:cBhvr>
                                      <p:to>
                                        <p:strVal val="visible"/>
                                      </p:to>
                                    </p:set>
                                    <p:animEffect filter="fade" transition="in">
                                      <p:cBhvr>
                                        <p:cTn dur="2000"/>
                                        <p:tgtEl>
                                          <p:spTgt spid="4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4"/>
                                        </p:tgtEl>
                                        <p:attrNameLst>
                                          <p:attrName>style.visibility</p:attrName>
                                        </p:attrNameLst>
                                      </p:cBhvr>
                                      <p:to>
                                        <p:strVal val="visible"/>
                                      </p:to>
                                    </p:set>
                                    <p:animEffect filter="fade" transition="in">
                                      <p:cBhvr>
                                        <p:cTn dur="500"/>
                                        <p:tgtEl>
                                          <p:spTgt spid="43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5"/>
                                        </p:tgtEl>
                                        <p:attrNameLst>
                                          <p:attrName>style.visibility</p:attrName>
                                        </p:attrNameLst>
                                      </p:cBhvr>
                                      <p:to>
                                        <p:strVal val="visible"/>
                                      </p:to>
                                    </p:set>
                                    <p:animEffect filter="fade" transition="in">
                                      <p:cBhvr>
                                        <p:cTn dur="500"/>
                                        <p:tgtEl>
                                          <p:spTgt spid="4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8" name="Shape 458"/>
        <p:cNvGrpSpPr/>
        <p:nvPr/>
      </p:nvGrpSpPr>
      <p:grpSpPr>
        <a:xfrm>
          <a:off x="0" y="0"/>
          <a:ext cx="0" cy="0"/>
          <a:chOff x="0" y="0"/>
          <a:chExt cx="0" cy="0"/>
        </a:xfrm>
      </p:grpSpPr>
      <p:pic>
        <p:nvPicPr>
          <p:cNvPr id="459" name="Google Shape;459;p8"/>
          <p:cNvPicPr preferRelativeResize="0"/>
          <p:nvPr/>
        </p:nvPicPr>
        <p:blipFill rotWithShape="1">
          <a:blip r:embed="rId3">
            <a:alphaModFix/>
          </a:blip>
          <a:srcRect b="0" l="0" r="0" t="0"/>
          <a:stretch/>
        </p:blipFill>
        <p:spPr>
          <a:xfrm>
            <a:off x="103187" y="222250"/>
            <a:ext cx="9010650" cy="6175375"/>
          </a:xfrm>
          <a:prstGeom prst="rect">
            <a:avLst/>
          </a:prstGeom>
          <a:noFill/>
          <a:ln>
            <a:noFill/>
          </a:ln>
        </p:spPr>
      </p:pic>
      <p:cxnSp>
        <p:nvCxnSpPr>
          <p:cNvPr id="460" name="Google Shape;460;p8"/>
          <p:cNvCxnSpPr/>
          <p:nvPr/>
        </p:nvCxnSpPr>
        <p:spPr>
          <a:xfrm>
            <a:off x="2514600" y="725487"/>
            <a:ext cx="0" cy="2514600"/>
          </a:xfrm>
          <a:prstGeom prst="straightConnector1">
            <a:avLst/>
          </a:prstGeom>
          <a:noFill/>
          <a:ln cap="rnd" cmpd="sng" w="12700">
            <a:solidFill>
              <a:srgbClr val="FFFFFF"/>
            </a:solidFill>
            <a:prstDash val="solid"/>
            <a:miter lim="800000"/>
            <a:headEnd len="med" w="med" type="none"/>
            <a:tailEnd len="med" w="med" type="none"/>
          </a:ln>
        </p:spPr>
      </p:cxnSp>
      <p:sp>
        <p:nvSpPr>
          <p:cNvPr id="461" name="Google Shape;461;p8"/>
          <p:cNvSpPr txBox="1"/>
          <p:nvPr/>
        </p:nvSpPr>
        <p:spPr>
          <a:xfrm>
            <a:off x="481012" y="3830637"/>
            <a:ext cx="5029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Chiều dài là: 5 + 8 + 5 + 8  = 26(cm)</a:t>
            </a:r>
            <a:endParaRPr/>
          </a:p>
        </p:txBody>
      </p:sp>
      <p:sp>
        <p:nvSpPr>
          <p:cNvPr id="462" name="Google Shape;462;p8"/>
          <p:cNvSpPr txBox="1"/>
          <p:nvPr/>
        </p:nvSpPr>
        <p:spPr>
          <a:xfrm>
            <a:off x="5092700" y="4286250"/>
            <a:ext cx="4267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(Chiều cao của hình hộp )</a:t>
            </a:r>
            <a:endParaRPr/>
          </a:p>
        </p:txBody>
      </p:sp>
      <p:sp>
        <p:nvSpPr>
          <p:cNvPr id="463" name="Google Shape;463;p8"/>
          <p:cNvSpPr txBox="1"/>
          <p:nvPr/>
        </p:nvSpPr>
        <p:spPr>
          <a:xfrm>
            <a:off x="381000" y="4743450"/>
            <a:ext cx="7162800" cy="868362"/>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Clr>
                <a:schemeClr val="dk1"/>
              </a:buClr>
              <a:buSzPts val="2400"/>
              <a:buFont typeface="Times"/>
              <a:buNone/>
            </a:pPr>
            <a:r>
              <a:rPr b="1" i="0" lang="en-US" sz="2400" u="none">
                <a:solidFill>
                  <a:schemeClr val="dk1"/>
                </a:solidFill>
                <a:latin typeface="Times"/>
                <a:ea typeface="Times"/>
                <a:cs typeface="Times"/>
                <a:sym typeface="Times"/>
              </a:rPr>
              <a:t> </a:t>
            </a:r>
            <a:r>
              <a:rPr b="1" i="0" lang="en-US" sz="2400" u="none">
                <a:solidFill>
                  <a:schemeClr val="dk1"/>
                </a:solidFill>
                <a:latin typeface="Times New Roman"/>
                <a:ea typeface="Times New Roman"/>
                <a:cs typeface="Times New Roman"/>
                <a:sym typeface="Times New Roman"/>
              </a:rPr>
              <a:t>Diện tích xung quanh của hình hộp chữ nhật là:       </a:t>
            </a:r>
            <a:endParaRPr/>
          </a:p>
          <a:p>
            <a:pPr indent="0" lvl="0" marL="0" marR="0" rtl="0" algn="ctr">
              <a:lnSpc>
                <a:spcPct val="80000"/>
              </a:lnSpc>
              <a:spcBef>
                <a:spcPts val="120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26 </a:t>
            </a:r>
            <a:r>
              <a:rPr b="0" i="0" lang="en-US" sz="2400" u="none">
                <a:solidFill>
                  <a:schemeClr val="dk1"/>
                </a:solidFill>
                <a:latin typeface="Cambria"/>
                <a:ea typeface="Cambria"/>
                <a:cs typeface="Cambria"/>
                <a:sym typeface="Cambria"/>
              </a:rPr>
              <a:t> × </a:t>
            </a:r>
            <a:r>
              <a:rPr b="1" i="0" lang="en-US" sz="2400" u="none">
                <a:solidFill>
                  <a:schemeClr val="dk1"/>
                </a:solidFill>
                <a:latin typeface="Times New Roman"/>
                <a:ea typeface="Times New Roman"/>
                <a:cs typeface="Times New Roman"/>
                <a:sym typeface="Times New Roman"/>
              </a:rPr>
              <a:t> 4 = 104(cm</a:t>
            </a:r>
            <a:r>
              <a:rPr b="1" baseline="30000" i="0" lang="en-US" sz="2400" u="none">
                <a:solidFill>
                  <a:schemeClr val="dk1"/>
                </a:solidFill>
                <a:latin typeface="Times New Roman"/>
                <a:ea typeface="Times New Roman"/>
                <a:cs typeface="Times New Roman"/>
                <a:sym typeface="Times New Roman"/>
              </a:rPr>
              <a:t>2</a:t>
            </a:r>
            <a:r>
              <a:rPr b="1" i="0" lang="en-US" sz="2400" u="none">
                <a:solidFill>
                  <a:schemeClr val="dk1"/>
                </a:solidFill>
                <a:latin typeface="Times New Roman"/>
                <a:ea typeface="Times New Roman"/>
                <a:cs typeface="Times New Roman"/>
                <a:sym typeface="Times New Roman"/>
              </a:rPr>
              <a:t>)</a:t>
            </a:r>
            <a:endParaRPr/>
          </a:p>
        </p:txBody>
      </p:sp>
      <p:sp>
        <p:nvSpPr>
          <p:cNvPr id="464" name="Google Shape;464;p8"/>
          <p:cNvSpPr txBox="1"/>
          <p:nvPr/>
        </p:nvSpPr>
        <p:spPr>
          <a:xfrm>
            <a:off x="590550" y="2559050"/>
            <a:ext cx="990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8cm</a:t>
            </a:r>
            <a:endParaRPr/>
          </a:p>
        </p:txBody>
      </p:sp>
      <p:sp>
        <p:nvSpPr>
          <p:cNvPr id="465" name="Google Shape;465;p8"/>
          <p:cNvSpPr txBox="1"/>
          <p:nvPr/>
        </p:nvSpPr>
        <p:spPr>
          <a:xfrm>
            <a:off x="1981200" y="2554287"/>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5cm</a:t>
            </a:r>
            <a:endParaRPr/>
          </a:p>
        </p:txBody>
      </p:sp>
      <p:sp>
        <p:nvSpPr>
          <p:cNvPr id="466" name="Google Shape;466;p8"/>
          <p:cNvSpPr txBox="1"/>
          <p:nvPr/>
        </p:nvSpPr>
        <p:spPr>
          <a:xfrm>
            <a:off x="2819400" y="1487487"/>
            <a:ext cx="914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4cm</a:t>
            </a:r>
            <a:endParaRPr/>
          </a:p>
        </p:txBody>
      </p:sp>
      <p:grpSp>
        <p:nvGrpSpPr>
          <p:cNvPr id="467" name="Google Shape;467;p8"/>
          <p:cNvGrpSpPr/>
          <p:nvPr/>
        </p:nvGrpSpPr>
        <p:grpSpPr>
          <a:xfrm>
            <a:off x="152400" y="1411287"/>
            <a:ext cx="2743200" cy="1219200"/>
            <a:chOff x="96" y="1872"/>
            <a:chExt cx="1728" cy="768"/>
          </a:xfrm>
        </p:grpSpPr>
        <p:sp>
          <p:nvSpPr>
            <p:cNvPr id="468" name="Google Shape;468;p8"/>
            <p:cNvSpPr/>
            <p:nvPr/>
          </p:nvSpPr>
          <p:spPr>
            <a:xfrm>
              <a:off x="1296" y="1872"/>
              <a:ext cx="528" cy="768"/>
            </a:xfrm>
            <a:custGeom>
              <a:rect b="b" l="l" r="r" t="t"/>
              <a:pathLst>
                <a:path extrusionOk="0" h="768" w="528">
                  <a:moveTo>
                    <a:pt x="0" y="768"/>
                  </a:moveTo>
                  <a:lnTo>
                    <a:pt x="528" y="480"/>
                  </a:lnTo>
                  <a:lnTo>
                    <a:pt x="528" y="0"/>
                  </a:lnTo>
                  <a:lnTo>
                    <a:pt x="0" y="288"/>
                  </a:lnTo>
                  <a:lnTo>
                    <a:pt x="0" y="768"/>
                  </a:lnTo>
                  <a:close/>
                </a:path>
              </a:pathLst>
            </a:custGeom>
            <a:solidFill>
              <a:srgbClr val="00FFFF"/>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9" name="Google Shape;469;p8"/>
            <p:cNvSpPr txBox="1"/>
            <p:nvPr/>
          </p:nvSpPr>
          <p:spPr>
            <a:xfrm>
              <a:off x="96" y="2160"/>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0" name="Google Shape;470;p8"/>
            <p:cNvSpPr/>
            <p:nvPr/>
          </p:nvSpPr>
          <p:spPr>
            <a:xfrm>
              <a:off x="96" y="1872"/>
              <a:ext cx="1728" cy="288"/>
            </a:xfrm>
            <a:custGeom>
              <a:rect b="b" l="l" r="r" t="t"/>
              <a:pathLst>
                <a:path extrusionOk="0" h="288" w="1680">
                  <a:moveTo>
                    <a:pt x="0" y="288"/>
                  </a:moveTo>
                  <a:lnTo>
                    <a:pt x="528" y="0"/>
                  </a:lnTo>
                  <a:lnTo>
                    <a:pt x="1680" y="0"/>
                  </a:lnTo>
                  <a:lnTo>
                    <a:pt x="1152" y="288"/>
                  </a:lnTo>
                  <a:lnTo>
                    <a:pt x="0" y="288"/>
                  </a:lnTo>
                  <a:close/>
                </a:path>
              </a:pathLst>
            </a:custGeom>
            <a:solidFill>
              <a:srgbClr val="FFFF66"/>
            </a:solidFill>
            <a:ln cap="flat" cmpd="sng" w="9525">
              <a:solidFill>
                <a:srgbClr val="FF006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471" name="Google Shape;471;p8"/>
            <p:cNvCxnSpPr/>
            <p:nvPr/>
          </p:nvCxnSpPr>
          <p:spPr>
            <a:xfrm>
              <a:off x="624" y="1872"/>
              <a:ext cx="0" cy="449"/>
            </a:xfrm>
            <a:prstGeom prst="straightConnector1">
              <a:avLst/>
            </a:prstGeom>
            <a:noFill/>
            <a:ln cap="flat" cmpd="sng" w="9525">
              <a:solidFill>
                <a:srgbClr val="FF3300"/>
              </a:solidFill>
              <a:prstDash val="solid"/>
              <a:miter lim="800000"/>
              <a:headEnd len="med" w="med" type="none"/>
              <a:tailEnd len="med" w="med" type="none"/>
            </a:ln>
          </p:spPr>
        </p:cxnSp>
        <p:cxnSp>
          <p:nvCxnSpPr>
            <p:cNvPr id="472" name="Google Shape;472;p8"/>
            <p:cNvCxnSpPr/>
            <p:nvPr/>
          </p:nvCxnSpPr>
          <p:spPr>
            <a:xfrm flipH="1">
              <a:off x="96" y="2352"/>
              <a:ext cx="528" cy="271"/>
            </a:xfrm>
            <a:prstGeom prst="straightConnector1">
              <a:avLst/>
            </a:prstGeom>
            <a:noFill/>
            <a:ln cap="flat" cmpd="sng" w="9525">
              <a:solidFill>
                <a:srgbClr val="FF3300"/>
              </a:solidFill>
              <a:prstDash val="solid"/>
              <a:miter lim="800000"/>
              <a:headEnd len="med" w="med" type="none"/>
              <a:tailEnd len="med" w="med" type="none"/>
            </a:ln>
          </p:spPr>
        </p:cxnSp>
        <p:cxnSp>
          <p:nvCxnSpPr>
            <p:cNvPr id="473" name="Google Shape;473;p8"/>
            <p:cNvCxnSpPr/>
            <p:nvPr/>
          </p:nvCxnSpPr>
          <p:spPr>
            <a:xfrm rot="10800000">
              <a:off x="624" y="2352"/>
              <a:ext cx="1165" cy="0"/>
            </a:xfrm>
            <a:prstGeom prst="straightConnector1">
              <a:avLst/>
            </a:prstGeom>
            <a:noFill/>
            <a:ln cap="flat" cmpd="sng" w="9525">
              <a:solidFill>
                <a:srgbClr val="FF3300"/>
              </a:solidFill>
              <a:prstDash val="solid"/>
              <a:miter lim="800000"/>
              <a:headEnd len="med" w="med" type="none"/>
              <a:tailEnd len="med" w="med" type="none"/>
            </a:ln>
          </p:spPr>
        </p:cxnSp>
      </p:grpSp>
      <p:sp>
        <p:nvSpPr>
          <p:cNvPr id="474" name="Google Shape;474;p8"/>
          <p:cNvSpPr txBox="1"/>
          <p:nvPr/>
        </p:nvSpPr>
        <p:spPr>
          <a:xfrm>
            <a:off x="5181600" y="3829050"/>
            <a:ext cx="33528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(Chu vi mặt đáy)</a:t>
            </a:r>
            <a:endParaRPr/>
          </a:p>
        </p:txBody>
      </p:sp>
      <p:sp>
        <p:nvSpPr>
          <p:cNvPr id="475" name="Google Shape;475;p8"/>
          <p:cNvSpPr txBox="1"/>
          <p:nvPr/>
        </p:nvSpPr>
        <p:spPr>
          <a:xfrm>
            <a:off x="468312" y="4286250"/>
            <a:ext cx="2743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Chiều rộng là: 4cm</a:t>
            </a:r>
            <a:endParaRPr/>
          </a:p>
        </p:txBody>
      </p:sp>
      <p:cxnSp>
        <p:nvCxnSpPr>
          <p:cNvPr id="476" name="Google Shape;476;p8"/>
          <p:cNvCxnSpPr/>
          <p:nvPr/>
        </p:nvCxnSpPr>
        <p:spPr>
          <a:xfrm>
            <a:off x="2895600" y="1411287"/>
            <a:ext cx="0" cy="762000"/>
          </a:xfrm>
          <a:prstGeom prst="straightConnector1">
            <a:avLst/>
          </a:prstGeom>
          <a:noFill/>
          <a:ln cap="flat" cmpd="sng" w="57150">
            <a:solidFill>
              <a:srgbClr val="FF0000"/>
            </a:solidFill>
            <a:prstDash val="solid"/>
            <a:miter lim="800000"/>
            <a:headEnd len="med" w="med" type="none"/>
            <a:tailEnd len="med" w="med" type="none"/>
          </a:ln>
        </p:spPr>
      </p:cxnSp>
      <p:grpSp>
        <p:nvGrpSpPr>
          <p:cNvPr id="477" name="Google Shape;477;p8"/>
          <p:cNvGrpSpPr/>
          <p:nvPr/>
        </p:nvGrpSpPr>
        <p:grpSpPr>
          <a:xfrm>
            <a:off x="3124200" y="1716087"/>
            <a:ext cx="5867400" cy="2057400"/>
            <a:chOff x="1872" y="1776"/>
            <a:chExt cx="3936" cy="1440"/>
          </a:xfrm>
        </p:grpSpPr>
        <p:sp>
          <p:nvSpPr>
            <p:cNvPr id="478" name="Google Shape;478;p8"/>
            <p:cNvSpPr txBox="1"/>
            <p:nvPr/>
          </p:nvSpPr>
          <p:spPr>
            <a:xfrm>
              <a:off x="2592" y="1776"/>
              <a:ext cx="1200" cy="48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9" name="Google Shape;479;p8"/>
            <p:cNvSpPr txBox="1"/>
            <p:nvPr/>
          </p:nvSpPr>
          <p:spPr>
            <a:xfrm>
              <a:off x="2592" y="2736"/>
              <a:ext cx="1200" cy="480"/>
            </a:xfrm>
            <a:prstGeom prst="rect">
              <a:avLst/>
            </a:prstGeom>
            <a:solidFill>
              <a:srgbClr val="FFFF00"/>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0" name="Google Shape;480;p8"/>
            <p:cNvSpPr txBox="1"/>
            <p:nvPr/>
          </p:nvSpPr>
          <p:spPr>
            <a:xfrm>
              <a:off x="2592" y="2256"/>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1" name="Google Shape;481;p8"/>
            <p:cNvSpPr txBox="1"/>
            <p:nvPr/>
          </p:nvSpPr>
          <p:spPr>
            <a:xfrm>
              <a:off x="4512" y="2256"/>
              <a:ext cx="120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2" name="Google Shape;482;p8"/>
            <p:cNvSpPr txBox="1"/>
            <p:nvPr/>
          </p:nvSpPr>
          <p:spPr>
            <a:xfrm>
              <a:off x="3792" y="2256"/>
              <a:ext cx="72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3" name="Google Shape;483;p8"/>
            <p:cNvSpPr txBox="1"/>
            <p:nvPr/>
          </p:nvSpPr>
          <p:spPr>
            <a:xfrm>
              <a:off x="1872" y="2256"/>
              <a:ext cx="720" cy="480"/>
            </a:xfrm>
            <a:prstGeom prst="rect">
              <a:avLst/>
            </a:prstGeom>
            <a:solidFill>
              <a:srgbClr val="00FFFF"/>
            </a:solidFill>
            <a:ln cap="flat" cmpd="sng" w="9525">
              <a:solidFill>
                <a:srgbClr val="FF33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4" name="Google Shape;484;p8"/>
            <p:cNvSpPr txBox="1"/>
            <p:nvPr/>
          </p:nvSpPr>
          <p:spPr>
            <a:xfrm>
              <a:off x="1968" y="2448"/>
              <a:ext cx="576"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5cm</a:t>
              </a:r>
              <a:endParaRPr/>
            </a:p>
          </p:txBody>
        </p:sp>
        <p:sp>
          <p:nvSpPr>
            <p:cNvPr id="485" name="Google Shape;485;p8"/>
            <p:cNvSpPr txBox="1"/>
            <p:nvPr/>
          </p:nvSpPr>
          <p:spPr>
            <a:xfrm>
              <a:off x="2832" y="2448"/>
              <a:ext cx="624"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8cm</a:t>
              </a:r>
              <a:endParaRPr/>
            </a:p>
          </p:txBody>
        </p:sp>
        <p:sp>
          <p:nvSpPr>
            <p:cNvPr id="486" name="Google Shape;486;p8"/>
            <p:cNvSpPr txBox="1"/>
            <p:nvPr/>
          </p:nvSpPr>
          <p:spPr>
            <a:xfrm>
              <a:off x="3840" y="2448"/>
              <a:ext cx="576"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5cm</a:t>
              </a:r>
              <a:endParaRPr/>
            </a:p>
          </p:txBody>
        </p:sp>
        <p:sp>
          <p:nvSpPr>
            <p:cNvPr id="487" name="Google Shape;487;p8"/>
            <p:cNvSpPr txBox="1"/>
            <p:nvPr/>
          </p:nvSpPr>
          <p:spPr>
            <a:xfrm>
              <a:off x="4800" y="2448"/>
              <a:ext cx="624"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8cm</a:t>
              </a:r>
              <a:endParaRPr/>
            </a:p>
          </p:txBody>
        </p:sp>
        <p:sp>
          <p:nvSpPr>
            <p:cNvPr id="488" name="Google Shape;488;p8"/>
            <p:cNvSpPr txBox="1"/>
            <p:nvPr/>
          </p:nvSpPr>
          <p:spPr>
            <a:xfrm>
              <a:off x="5232" y="2304"/>
              <a:ext cx="576" cy="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489" name="Google Shape;489;p8"/>
          <p:cNvGrpSpPr/>
          <p:nvPr/>
        </p:nvGrpSpPr>
        <p:grpSpPr>
          <a:xfrm>
            <a:off x="3124200" y="2401887"/>
            <a:ext cx="5791200" cy="685800"/>
            <a:chOff x="1824" y="2064"/>
            <a:chExt cx="3840" cy="432"/>
          </a:xfrm>
        </p:grpSpPr>
        <p:cxnSp>
          <p:nvCxnSpPr>
            <p:cNvPr id="490" name="Google Shape;490;p8"/>
            <p:cNvCxnSpPr/>
            <p:nvPr/>
          </p:nvCxnSpPr>
          <p:spPr>
            <a:xfrm>
              <a:off x="1824" y="2064"/>
              <a:ext cx="3792" cy="0"/>
            </a:xfrm>
            <a:prstGeom prst="straightConnector1">
              <a:avLst/>
            </a:prstGeom>
            <a:noFill/>
            <a:ln cap="flat" cmpd="sng" w="57150">
              <a:solidFill>
                <a:srgbClr val="FF0000"/>
              </a:solidFill>
              <a:prstDash val="solid"/>
              <a:miter lim="800000"/>
              <a:headEnd len="med" w="med" type="none"/>
              <a:tailEnd len="med" w="med" type="none"/>
            </a:ln>
          </p:spPr>
        </p:cxnSp>
        <p:cxnSp>
          <p:nvCxnSpPr>
            <p:cNvPr id="491" name="Google Shape;491;p8"/>
            <p:cNvCxnSpPr/>
            <p:nvPr/>
          </p:nvCxnSpPr>
          <p:spPr>
            <a:xfrm>
              <a:off x="1824" y="2496"/>
              <a:ext cx="3840" cy="0"/>
            </a:xfrm>
            <a:prstGeom prst="straightConnector1">
              <a:avLst/>
            </a:prstGeom>
            <a:noFill/>
            <a:ln cap="flat" cmpd="sng" w="57150">
              <a:solidFill>
                <a:srgbClr val="FF0000"/>
              </a:solidFill>
              <a:prstDash val="solid"/>
              <a:miter lim="800000"/>
              <a:headEnd len="med" w="med" type="none"/>
              <a:tailEnd len="med" w="med" type="none"/>
            </a:ln>
          </p:spPr>
        </p:cxnSp>
        <p:cxnSp>
          <p:nvCxnSpPr>
            <p:cNvPr id="492" name="Google Shape;492;p8"/>
            <p:cNvCxnSpPr/>
            <p:nvPr/>
          </p:nvCxnSpPr>
          <p:spPr>
            <a:xfrm>
              <a:off x="1824" y="2064"/>
              <a:ext cx="0" cy="432"/>
            </a:xfrm>
            <a:prstGeom prst="straightConnector1">
              <a:avLst/>
            </a:prstGeom>
            <a:noFill/>
            <a:ln cap="flat" cmpd="sng" w="57150">
              <a:solidFill>
                <a:srgbClr val="FF0000"/>
              </a:solidFill>
              <a:prstDash val="solid"/>
              <a:miter lim="800000"/>
              <a:headEnd len="med" w="med" type="none"/>
              <a:tailEnd len="med" w="med" type="none"/>
            </a:ln>
          </p:spPr>
        </p:cxnSp>
        <p:cxnSp>
          <p:nvCxnSpPr>
            <p:cNvPr id="493" name="Google Shape;493;p8"/>
            <p:cNvCxnSpPr/>
            <p:nvPr/>
          </p:nvCxnSpPr>
          <p:spPr>
            <a:xfrm>
              <a:off x="5613" y="2064"/>
              <a:ext cx="0" cy="432"/>
            </a:xfrm>
            <a:prstGeom prst="straightConnector1">
              <a:avLst/>
            </a:prstGeom>
            <a:noFill/>
            <a:ln cap="flat" cmpd="sng" w="57150">
              <a:solidFill>
                <a:srgbClr val="FF0000"/>
              </a:solidFill>
              <a:prstDash val="solid"/>
              <a:miter lim="800000"/>
              <a:headEnd len="med" w="med" type="none"/>
              <a:tailEnd len="med" w="med" type="none"/>
            </a:ln>
          </p:spPr>
        </p:cxnSp>
      </p:grpSp>
      <p:sp>
        <p:nvSpPr>
          <p:cNvPr id="494" name="Google Shape;494;p8"/>
          <p:cNvSpPr txBox="1"/>
          <p:nvPr/>
        </p:nvSpPr>
        <p:spPr>
          <a:xfrm>
            <a:off x="471487" y="346075"/>
            <a:ext cx="4419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FF"/>
              </a:buClr>
              <a:buSzPts val="2400"/>
              <a:buFont typeface="Times New Roman"/>
              <a:buNone/>
            </a:pPr>
            <a:r>
              <a:rPr b="1" i="0" lang="en-US" sz="2400" u="none">
                <a:solidFill>
                  <a:srgbClr val="FF00FF"/>
                </a:solidFill>
                <a:latin typeface="Times New Roman"/>
                <a:ea typeface="Times New Roman"/>
                <a:cs typeface="Times New Roman"/>
                <a:sym typeface="Times New Roman"/>
              </a:rPr>
              <a:t>a) Diện tích xung quanh </a:t>
            </a:r>
            <a:endParaRPr/>
          </a:p>
        </p:txBody>
      </p:sp>
      <p:cxnSp>
        <p:nvCxnSpPr>
          <p:cNvPr id="495" name="Google Shape;495;p8"/>
          <p:cNvCxnSpPr/>
          <p:nvPr/>
        </p:nvCxnSpPr>
        <p:spPr>
          <a:xfrm>
            <a:off x="3200400" y="2401887"/>
            <a:ext cx="914400" cy="0"/>
          </a:xfrm>
          <a:prstGeom prst="straightConnector1">
            <a:avLst/>
          </a:prstGeom>
          <a:noFill/>
          <a:ln cap="flat" cmpd="sng" w="9525">
            <a:solidFill>
              <a:srgbClr val="FF3300"/>
            </a:solidFill>
            <a:prstDash val="solid"/>
            <a:miter lim="800000"/>
            <a:headEnd len="med" w="med" type="none"/>
            <a:tailEnd len="med" w="med"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61"/>
                                        </p:tgtEl>
                                        <p:attrNameLst>
                                          <p:attrName>style.visibility</p:attrName>
                                        </p:attrNameLst>
                                      </p:cBhvr>
                                      <p:to>
                                        <p:strVal val="visible"/>
                                      </p:to>
                                    </p:set>
                                    <p:anim calcmode="lin" valueType="num">
                                      <p:cBhvr additive="base">
                                        <p:cTn dur="500"/>
                                        <p:tgtEl>
                                          <p:spTgt spid="461"/>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74"/>
                                        </p:tgtEl>
                                        <p:attrNameLst>
                                          <p:attrName>style.visibility</p:attrName>
                                        </p:attrNameLst>
                                      </p:cBhvr>
                                      <p:to>
                                        <p:strVal val="visible"/>
                                      </p:to>
                                    </p:set>
                                    <p:anim calcmode="lin" valueType="num">
                                      <p:cBhvr additive="base">
                                        <p:cTn dur="500"/>
                                        <p:tgtEl>
                                          <p:spTgt spid="47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75"/>
                                        </p:tgtEl>
                                        <p:attrNameLst>
                                          <p:attrName>style.visibility</p:attrName>
                                        </p:attrNameLst>
                                      </p:cBhvr>
                                      <p:to>
                                        <p:strVal val="visible"/>
                                      </p:to>
                                    </p:set>
                                    <p:anim calcmode="lin" valueType="num">
                                      <p:cBhvr additive="base">
                                        <p:cTn dur="500"/>
                                        <p:tgtEl>
                                          <p:spTgt spid="47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62"/>
                                        </p:tgtEl>
                                        <p:attrNameLst>
                                          <p:attrName>style.visibility</p:attrName>
                                        </p:attrNameLst>
                                      </p:cBhvr>
                                      <p:to>
                                        <p:strVal val="visible"/>
                                      </p:to>
                                    </p:set>
                                    <p:anim calcmode="lin" valueType="num">
                                      <p:cBhvr additive="base">
                                        <p:cTn dur="500"/>
                                        <p:tgtEl>
                                          <p:spTgt spid="46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476"/>
                                        </p:tgtEl>
                                        <p:attrNameLst>
                                          <p:attrName>style.visibility</p:attrName>
                                        </p:attrNameLst>
                                      </p:cBhvr>
                                      <p:to>
                                        <p:strVal val="visible"/>
                                      </p:to>
                                    </p:set>
                                    <p:anim calcmode="lin" valueType="num">
                                      <p:cBhvr additive="base">
                                        <p:cTn dur="500"/>
                                        <p:tgtEl>
                                          <p:spTgt spid="47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63"/>
                                        </p:tgtEl>
                                        <p:attrNameLst>
                                          <p:attrName>style.visibility</p:attrName>
                                        </p:attrNameLst>
                                      </p:cBhvr>
                                      <p:to>
                                        <p:strVal val="visible"/>
                                      </p:to>
                                    </p:set>
                                    <p:anim calcmode="lin" valueType="num">
                                      <p:cBhvr additive="base">
                                        <p:cTn dur="500"/>
                                        <p:tgtEl>
                                          <p:spTgt spid="463"/>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9" name="Shape 499"/>
        <p:cNvGrpSpPr/>
        <p:nvPr/>
      </p:nvGrpSpPr>
      <p:grpSpPr>
        <a:xfrm>
          <a:off x="0" y="0"/>
          <a:ext cx="0" cy="0"/>
          <a:chOff x="0" y="0"/>
          <a:chExt cx="0" cy="0"/>
        </a:xfrm>
      </p:grpSpPr>
      <p:pic>
        <p:nvPicPr>
          <p:cNvPr id="500" name="Google Shape;500;p9"/>
          <p:cNvPicPr preferRelativeResize="0"/>
          <p:nvPr/>
        </p:nvPicPr>
        <p:blipFill rotWithShape="1">
          <a:blip r:embed="rId3">
            <a:alphaModFix/>
          </a:blip>
          <a:srcRect b="0" l="0" r="0" t="0"/>
          <a:stretch/>
        </p:blipFill>
        <p:spPr>
          <a:xfrm>
            <a:off x="66675" y="381000"/>
            <a:ext cx="9010650" cy="6175375"/>
          </a:xfrm>
          <a:prstGeom prst="rect">
            <a:avLst/>
          </a:prstGeom>
          <a:noFill/>
          <a:ln>
            <a:noFill/>
          </a:ln>
        </p:spPr>
      </p:pic>
      <p:cxnSp>
        <p:nvCxnSpPr>
          <p:cNvPr id="501" name="Google Shape;501;p9"/>
          <p:cNvCxnSpPr/>
          <p:nvPr/>
        </p:nvCxnSpPr>
        <p:spPr>
          <a:xfrm>
            <a:off x="2514600" y="573087"/>
            <a:ext cx="0" cy="2514600"/>
          </a:xfrm>
          <a:prstGeom prst="straightConnector1">
            <a:avLst/>
          </a:prstGeom>
          <a:noFill/>
          <a:ln cap="rnd" cmpd="sng" w="12700">
            <a:solidFill>
              <a:srgbClr val="FFFFFF"/>
            </a:solidFill>
            <a:prstDash val="solid"/>
            <a:miter lim="800000"/>
            <a:headEnd len="med" w="med" type="none"/>
            <a:tailEnd len="med" w="med" type="none"/>
          </a:ln>
        </p:spPr>
      </p:cxnSp>
      <p:sp>
        <p:nvSpPr>
          <p:cNvPr id="502" name="Google Shape;502;p9"/>
          <p:cNvSpPr txBox="1"/>
          <p:nvPr/>
        </p:nvSpPr>
        <p:spPr>
          <a:xfrm>
            <a:off x="457200" y="381000"/>
            <a:ext cx="44958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0099"/>
              </a:buClr>
              <a:buSzPts val="2800"/>
              <a:buFont typeface="Times New Roman"/>
              <a:buNone/>
            </a:pPr>
            <a:r>
              <a:rPr b="1" i="0" lang="en-US" sz="2800" u="none">
                <a:solidFill>
                  <a:srgbClr val="CC0099"/>
                </a:solidFill>
                <a:latin typeface="Times New Roman"/>
                <a:ea typeface="Times New Roman"/>
                <a:cs typeface="Times New Roman"/>
                <a:sym typeface="Times New Roman"/>
              </a:rPr>
              <a:t>a) Diện tích xung quanh</a:t>
            </a:r>
            <a:r>
              <a:rPr b="1" i="0" lang="en-US" sz="2000" u="none">
                <a:solidFill>
                  <a:srgbClr val="CC0099"/>
                </a:solidFill>
                <a:latin typeface="Arial"/>
                <a:ea typeface="Arial"/>
                <a:cs typeface="Arial"/>
                <a:sym typeface="Arial"/>
              </a:rPr>
              <a:t> </a:t>
            </a:r>
            <a:endParaRPr/>
          </a:p>
        </p:txBody>
      </p:sp>
      <p:sp>
        <p:nvSpPr>
          <p:cNvPr id="503" name="Google Shape;503;p9"/>
          <p:cNvSpPr txBox="1"/>
          <p:nvPr/>
        </p:nvSpPr>
        <p:spPr>
          <a:xfrm>
            <a:off x="152400" y="1106487"/>
            <a:ext cx="8686800" cy="13843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66FF"/>
              </a:buClr>
              <a:buSzPts val="2800"/>
              <a:buFont typeface="Times New Roman"/>
              <a:buNone/>
            </a:pPr>
            <a:r>
              <a:rPr b="1" i="0" lang="en-US" sz="2800" u="sng">
                <a:solidFill>
                  <a:srgbClr val="0066FF"/>
                </a:solidFill>
                <a:latin typeface="Times New Roman"/>
                <a:ea typeface="Times New Roman"/>
                <a:cs typeface="Times New Roman"/>
                <a:sym typeface="Times New Roman"/>
              </a:rPr>
              <a:t>Quy tắc</a:t>
            </a:r>
            <a:r>
              <a:rPr b="1" i="0" lang="en-US" sz="2800" u="none">
                <a:solidFill>
                  <a:srgbClr val="0066FF"/>
                </a:solidFill>
                <a:latin typeface="Times New Roman"/>
                <a:ea typeface="Times New Roman"/>
                <a:cs typeface="Times New Roman"/>
                <a:sym typeface="Times New Roman"/>
              </a:rPr>
              <a:t>: Muốn tính diện tích xung quanh của hình hộp chữ nhật ta lấy </a:t>
            </a:r>
            <a:r>
              <a:rPr b="1" i="0" lang="en-US" sz="2800" u="none">
                <a:solidFill>
                  <a:srgbClr val="FF0000"/>
                </a:solidFill>
                <a:latin typeface="Times New Roman"/>
                <a:ea typeface="Times New Roman"/>
                <a:cs typeface="Times New Roman"/>
                <a:sym typeface="Times New Roman"/>
              </a:rPr>
              <a:t>chu vi mặt đáy </a:t>
            </a:r>
            <a:r>
              <a:rPr b="1" i="0" lang="en-US" sz="2800" u="none">
                <a:solidFill>
                  <a:srgbClr val="0066FF"/>
                </a:solidFill>
                <a:latin typeface="Times New Roman"/>
                <a:ea typeface="Times New Roman"/>
                <a:cs typeface="Times New Roman"/>
                <a:sym typeface="Times New Roman"/>
              </a:rPr>
              <a:t>nhân với </a:t>
            </a:r>
            <a:r>
              <a:rPr b="1" i="0" lang="en-US" sz="2800" u="none">
                <a:solidFill>
                  <a:srgbClr val="FF0000"/>
                </a:solidFill>
                <a:latin typeface="Times New Roman"/>
                <a:ea typeface="Times New Roman"/>
                <a:cs typeface="Times New Roman"/>
                <a:sym typeface="Times New Roman"/>
              </a:rPr>
              <a:t>chiều cao </a:t>
            </a:r>
            <a:r>
              <a:rPr b="1" i="0" lang="en-US" sz="2800" u="none">
                <a:solidFill>
                  <a:srgbClr val="0066FF"/>
                </a:solidFill>
                <a:latin typeface="Times New Roman"/>
                <a:ea typeface="Times New Roman"/>
                <a:cs typeface="Times New Roman"/>
                <a:sym typeface="Times New Roman"/>
              </a:rPr>
              <a:t>(cùng đơn vị đo).</a:t>
            </a:r>
            <a:endParaRPr/>
          </a:p>
        </p:txBody>
      </p:sp>
      <p:sp>
        <p:nvSpPr>
          <p:cNvPr id="504" name="Google Shape;504;p9"/>
          <p:cNvSpPr txBox="1"/>
          <p:nvPr/>
        </p:nvSpPr>
        <p:spPr>
          <a:xfrm>
            <a:off x="0" y="2401887"/>
            <a:ext cx="4648200" cy="3108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Cho:</a:t>
            </a:r>
            <a:endParaRPr/>
          </a:p>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    a : chiều dài</a:t>
            </a:r>
            <a:endParaRPr/>
          </a:p>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    b : chiều rộng</a:t>
            </a:r>
            <a:endParaRPr/>
          </a:p>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    h : chiều cao</a:t>
            </a:r>
            <a:endParaRPr/>
          </a:p>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Clr>
                <a:schemeClr val="dk1"/>
              </a:buClr>
              <a:buSzPts val="2800"/>
              <a:buFont typeface="Times New Roman"/>
              <a:buNone/>
            </a:pPr>
            <a:r>
              <a:rPr b="1" i="0" lang="en-US" sz="2800" u="none">
                <a:solidFill>
                  <a:schemeClr val="dk1"/>
                </a:solidFill>
                <a:latin typeface="Times New Roman"/>
                <a:ea typeface="Times New Roman"/>
                <a:cs typeface="Times New Roman"/>
                <a:sym typeface="Times New Roman"/>
              </a:rPr>
              <a:t>   S</a:t>
            </a:r>
            <a:r>
              <a:rPr b="1" baseline="-25000" i="0" lang="en-US" sz="2800" u="none">
                <a:solidFill>
                  <a:schemeClr val="dk1"/>
                </a:solidFill>
                <a:latin typeface="Times New Roman"/>
                <a:ea typeface="Times New Roman"/>
                <a:cs typeface="Times New Roman"/>
                <a:sym typeface="Times New Roman"/>
              </a:rPr>
              <a:t>xq</a:t>
            </a:r>
            <a:r>
              <a:rPr b="1" i="0" lang="en-US" sz="2800" u="none">
                <a:solidFill>
                  <a:schemeClr val="dk1"/>
                </a:solidFill>
                <a:latin typeface="Times New Roman"/>
                <a:ea typeface="Times New Roman"/>
                <a:cs typeface="Times New Roman"/>
                <a:sym typeface="Times New Roman"/>
              </a:rPr>
              <a:t>: diện tích xung quanh</a:t>
            </a:r>
            <a:endParaRPr/>
          </a:p>
          <a:p>
            <a:pPr indent="0" lvl="0" marL="0" marR="0" rtl="0" algn="l">
              <a:lnSpc>
                <a:spcPct val="10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   </a:t>
            </a:r>
            <a:r>
              <a:rPr b="1" i="0" lang="en-US" sz="2800" u="none">
                <a:solidFill>
                  <a:schemeClr val="dk1"/>
                </a:solidFill>
                <a:latin typeface="Times New Roman"/>
                <a:ea typeface="Times New Roman"/>
                <a:cs typeface="Times New Roman"/>
                <a:sym typeface="Times New Roman"/>
              </a:rPr>
              <a:t>C</a:t>
            </a:r>
            <a:r>
              <a:rPr b="1" baseline="-25000" i="0" lang="en-US" sz="2800" u="none">
                <a:solidFill>
                  <a:schemeClr val="dk1"/>
                </a:solidFill>
                <a:latin typeface="Times New Roman"/>
                <a:ea typeface="Times New Roman"/>
                <a:cs typeface="Times New Roman"/>
                <a:sym typeface="Times New Roman"/>
              </a:rPr>
              <a:t>đ </a:t>
            </a:r>
            <a:r>
              <a:rPr b="1" i="0" lang="en-US" sz="2800" u="none">
                <a:solidFill>
                  <a:schemeClr val="dk1"/>
                </a:solidFill>
                <a:latin typeface="Times New Roman"/>
                <a:ea typeface="Times New Roman"/>
                <a:cs typeface="Times New Roman"/>
                <a:sym typeface="Times New Roman"/>
              </a:rPr>
              <a:t>: Chu vi đáy</a:t>
            </a:r>
            <a:endParaRPr/>
          </a:p>
        </p:txBody>
      </p:sp>
      <p:sp>
        <p:nvSpPr>
          <p:cNvPr id="505" name="Google Shape;505;p9"/>
          <p:cNvSpPr txBox="1"/>
          <p:nvPr/>
        </p:nvSpPr>
        <p:spPr>
          <a:xfrm>
            <a:off x="4114800" y="2782887"/>
            <a:ext cx="4495800" cy="1754187"/>
          </a:xfrm>
          <a:prstGeom prst="rect">
            <a:avLst/>
          </a:prstGeom>
          <a:noFill/>
          <a:ln cap="flat" cmpd="sng" w="57150">
            <a:solidFill>
              <a:srgbClr val="FF9900"/>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sng">
                <a:solidFill>
                  <a:schemeClr val="dk1"/>
                </a:solidFill>
                <a:latin typeface="Times New Roman"/>
                <a:ea typeface="Times New Roman"/>
                <a:cs typeface="Times New Roman"/>
                <a:sym typeface="Times New Roman"/>
              </a:rPr>
              <a:t>Công thức:</a:t>
            </a:r>
            <a:endParaRPr/>
          </a:p>
          <a:p>
            <a:pPr indent="0" lvl="0" marL="0" marR="0" rtl="0" algn="l">
              <a:lnSpc>
                <a:spcPct val="100000"/>
              </a:lnSpc>
              <a:spcBef>
                <a:spcPts val="140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         </a:t>
            </a:r>
            <a:r>
              <a:rPr b="1" i="0" lang="en-US" sz="2800" u="none">
                <a:solidFill>
                  <a:srgbClr val="FF0000"/>
                </a:solidFill>
                <a:latin typeface="Times New Roman"/>
                <a:ea typeface="Times New Roman"/>
                <a:cs typeface="Times New Roman"/>
                <a:sym typeface="Times New Roman"/>
              </a:rPr>
              <a:t>S</a:t>
            </a:r>
            <a:r>
              <a:rPr b="1" baseline="-25000" i="0" lang="en-US" sz="2800" u="none">
                <a:solidFill>
                  <a:srgbClr val="FF0000"/>
                </a:solidFill>
                <a:latin typeface="Times New Roman"/>
                <a:ea typeface="Times New Roman"/>
                <a:cs typeface="Times New Roman"/>
                <a:sym typeface="Times New Roman"/>
              </a:rPr>
              <a:t>xq</a:t>
            </a:r>
            <a:r>
              <a:rPr b="1" i="0" lang="en-US" sz="2800" u="none">
                <a:solidFill>
                  <a:srgbClr val="FF0000"/>
                </a:solidFill>
                <a:latin typeface="Times New Roman"/>
                <a:ea typeface="Times New Roman"/>
                <a:cs typeface="Times New Roman"/>
                <a:sym typeface="Times New Roman"/>
              </a:rPr>
              <a:t> = C</a:t>
            </a:r>
            <a:r>
              <a:rPr b="1" baseline="-25000" i="0" lang="en-US" sz="2800" u="none">
                <a:solidFill>
                  <a:srgbClr val="FF0000"/>
                </a:solidFill>
                <a:latin typeface="Times New Roman"/>
                <a:ea typeface="Times New Roman"/>
                <a:cs typeface="Times New Roman"/>
                <a:sym typeface="Times New Roman"/>
              </a:rPr>
              <a:t>đ </a:t>
            </a:r>
            <a:r>
              <a:rPr b="1" i="0" lang="en-US" sz="2800" u="none">
                <a:solidFill>
                  <a:srgbClr val="FF0000"/>
                </a:solidFill>
                <a:latin typeface="Times New Roman"/>
                <a:ea typeface="Times New Roman"/>
                <a:cs typeface="Times New Roman"/>
                <a:sym typeface="Times New Roman"/>
              </a:rPr>
              <a:t>× h</a:t>
            </a:r>
            <a:endParaRPr b="1" i="0" sz="2400" u="none">
              <a:solidFill>
                <a:srgbClr val="FF0000"/>
              </a:solidFill>
              <a:latin typeface="Times New Roman"/>
              <a:ea typeface="Times New Roman"/>
              <a:cs typeface="Times New Roman"/>
              <a:sym typeface="Times New Roman"/>
            </a:endParaRPr>
          </a:p>
          <a:p>
            <a:pPr indent="0" lvl="0" marL="0" marR="0" rtl="0" algn="l">
              <a:lnSpc>
                <a:spcPct val="100000"/>
              </a:lnSpc>
              <a:spcBef>
                <a:spcPts val="140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Hay  </a:t>
            </a:r>
            <a:r>
              <a:rPr b="1" i="0" lang="en-US" sz="2800" u="none">
                <a:solidFill>
                  <a:srgbClr val="FF0000"/>
                </a:solidFill>
                <a:latin typeface="Times New Roman"/>
                <a:ea typeface="Times New Roman"/>
                <a:cs typeface="Times New Roman"/>
                <a:sym typeface="Times New Roman"/>
              </a:rPr>
              <a:t>S</a:t>
            </a:r>
            <a:r>
              <a:rPr b="1" baseline="-25000" i="0" lang="en-US" sz="2800" u="none">
                <a:solidFill>
                  <a:srgbClr val="FF0000"/>
                </a:solidFill>
                <a:latin typeface="Times New Roman"/>
                <a:ea typeface="Times New Roman"/>
                <a:cs typeface="Times New Roman"/>
                <a:sym typeface="Times New Roman"/>
              </a:rPr>
              <a:t>xq</a:t>
            </a:r>
            <a:r>
              <a:rPr b="1" i="0" lang="en-US" sz="2800" u="none">
                <a:solidFill>
                  <a:srgbClr val="FF0000"/>
                </a:solidFill>
                <a:latin typeface="Times New Roman"/>
                <a:ea typeface="Times New Roman"/>
                <a:cs typeface="Times New Roman"/>
                <a:sym typeface="Times New Roman"/>
              </a:rPr>
              <a:t> = (a + b) × 2 × h</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5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2000"/>
                                        <p:tgtEl>
                                          <p:spTgt spid="5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2_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3_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2007-11-25T13:04:03Z</dcterms:created>
  <dc:creator>Dolv</dc:creator>
</cp:coreProperties>
</file>