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av" ContentType="audio/x-wav"/>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7"/>
  </p:notesMasterIdLst>
  <p:handoutMasterIdLst>
    <p:handoutMasterId r:id="rId18"/>
  </p:handoutMasterIdLst>
  <p:sldIdLst>
    <p:sldId id="322" r:id="rId2"/>
    <p:sldId id="256" r:id="rId3"/>
    <p:sldId id="311" r:id="rId4"/>
    <p:sldId id="312" r:id="rId5"/>
    <p:sldId id="313" r:id="rId6"/>
    <p:sldId id="314" r:id="rId7"/>
    <p:sldId id="315" r:id="rId8"/>
    <p:sldId id="324" r:id="rId9"/>
    <p:sldId id="316" r:id="rId10"/>
    <p:sldId id="317" r:id="rId11"/>
    <p:sldId id="318" r:id="rId12"/>
    <p:sldId id="323" r:id="rId13"/>
    <p:sldId id="319" r:id="rId14"/>
    <p:sldId id="320" r:id="rId15"/>
    <p:sldId id="325" r:id="rId1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B3C1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B301B821-A1FF-4177-AEE7-76D212191A09}">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6544" autoAdjust="0"/>
    <p:restoredTop sz="94660"/>
  </p:normalViewPr>
  <p:slideViewPr>
    <p:cSldViewPr snapToGrid="0">
      <p:cViewPr varScale="1">
        <p:scale>
          <a:sx n="68" d="100"/>
          <a:sy n="68" d="100"/>
        </p:scale>
        <p:origin x="940" y="48"/>
      </p:cViewPr>
      <p:guideLst/>
    </p:cSldViewPr>
  </p:slideViewPr>
  <p:notesTextViewPr>
    <p:cViewPr>
      <p:scale>
        <a:sx n="1" d="1"/>
        <a:sy n="1" d="1"/>
      </p:scale>
      <p:origin x="0" y="0"/>
    </p:cViewPr>
  </p:notesTextViewPr>
  <p:notesViewPr>
    <p:cSldViewPr snapToGrid="0">
      <p:cViewPr varScale="1">
        <p:scale>
          <a:sx n="65" d="100"/>
          <a:sy n="65" d="100"/>
        </p:scale>
        <p:origin x="2784" y="4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8EB33BB8-6C7A-4BE0-9B55-9EAC48D52EC6}" type="datetimeFigureOut">
              <a:rPr lang="en-US"/>
              <a:t>2/11/2022</a:t>
            </a:fld>
            <a:endParaRPr/>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73F7AA83-DE31-4E93-AB07-EF7FB05F6670}" type="slidenum">
              <a:rPr/>
              <a:t>‹#›</a:t>
            </a:fld>
            <a:endParaRPr/>
          </a:p>
        </p:txBody>
      </p:sp>
    </p:spTree>
    <p:extLst>
      <p:ext uri="{BB962C8B-B14F-4D97-AF65-F5344CB8AC3E}">
        <p14:creationId xmlns:p14="http://schemas.microsoft.com/office/powerpoint/2010/main" val="322129038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611EF64-F73B-4314-BB6F-BC0937BBDF19}" type="datetimeFigureOut">
              <a:rPr lang="en-US"/>
              <a:t>2/11/2022</a:t>
            </a:fld>
            <a:endParaRPr/>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t>Click to edit Master text styles</a:t>
            </a:r>
          </a:p>
          <a:p>
            <a:pPr lvl="1"/>
            <a:r>
              <a:t>Second level</a:t>
            </a:r>
          </a:p>
          <a:p>
            <a:pPr lvl="2"/>
            <a:r>
              <a:t>Third level</a:t>
            </a:r>
          </a:p>
          <a:p>
            <a:pPr lvl="3"/>
            <a:r>
              <a:t>Fourth level</a:t>
            </a:r>
          </a:p>
          <a:p>
            <a:pPr lvl="4"/>
            <a:r>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35E2820-AFE1-45FA-949E-17BDB534E1DC}" type="slidenum">
              <a:rPr/>
              <a:t>‹#›</a:t>
            </a:fld>
            <a:endParaRPr/>
          </a:p>
        </p:txBody>
      </p:sp>
    </p:spTree>
    <p:extLst>
      <p:ext uri="{BB962C8B-B14F-4D97-AF65-F5344CB8AC3E}">
        <p14:creationId xmlns:p14="http://schemas.microsoft.com/office/powerpoint/2010/main" val="315799793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Slide Image Placeholder 1">
            <a:extLst>
              <a:ext uri="{FF2B5EF4-FFF2-40B4-BE49-F238E27FC236}">
                <a16:creationId xmlns:a16="http://schemas.microsoft.com/office/drawing/2014/main" id="{308D3498-DD52-4960-AF27-8D1DE526BF58}"/>
              </a:ext>
            </a:extLst>
          </p:cNvPr>
          <p:cNvSpPr>
            <a:spLocks noGrp="1" noRot="1" noChangeAspect="1" noChangeArrowheads="1" noTextEdit="1"/>
          </p:cNvSpPr>
          <p:nvPr>
            <p:ph type="sldImg"/>
          </p:nvPr>
        </p:nvSpPr>
        <p:spPr>
          <a:ln/>
        </p:spPr>
      </p:sp>
      <p:sp>
        <p:nvSpPr>
          <p:cNvPr id="17411" name="Notes Placeholder 2">
            <a:extLst>
              <a:ext uri="{FF2B5EF4-FFF2-40B4-BE49-F238E27FC236}">
                <a16:creationId xmlns:a16="http://schemas.microsoft.com/office/drawing/2014/main" id="{F5A7ACB3-F05D-422B-9363-B70D182CA697}"/>
              </a:ext>
            </a:extLst>
          </p:cNvPr>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spcBef>
                <a:spcPct val="0"/>
              </a:spcBef>
            </a:pPr>
            <a:endParaRPr lang="vi-VN" altLang="en-US"/>
          </a:p>
        </p:txBody>
      </p:sp>
      <p:sp>
        <p:nvSpPr>
          <p:cNvPr id="17412" name="Slide Number Placeholder 3">
            <a:extLst>
              <a:ext uri="{FF2B5EF4-FFF2-40B4-BE49-F238E27FC236}">
                <a16:creationId xmlns:a16="http://schemas.microsoft.com/office/drawing/2014/main" id="{7E09E996-2F3A-42EE-8AD6-ADC8B620867A}"/>
              </a:ext>
            </a:extLst>
          </p:cNvPr>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9ECDF42C-566E-4E9A-8BE9-ADA4E9E6C43F}" type="slidenum">
              <a:rPr lang="vi-VN" altLang="en-US">
                <a:solidFill>
                  <a:srgbClr val="000000"/>
                </a:solidFill>
                <a:cs typeface="Arial" panose="020B0604020202020204" pitchFamily="34" charset="0"/>
              </a:rPr>
              <a:pPr/>
              <a:t>1</a:t>
            </a:fld>
            <a:endParaRPr lang="vi-VN" altLang="en-US">
              <a:solidFill>
                <a:srgbClr val="000000"/>
              </a:solidFill>
              <a:cs typeface="Arial" panose="020B0604020202020204" pitchFamily="34"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35E2820-AFE1-45FA-949E-17BDB534E1DC}" type="slidenum">
              <a:rPr lang="en-US" smtClean="0"/>
              <a:t>2</a:t>
            </a:fld>
            <a:endParaRPr lang="en-US"/>
          </a:p>
        </p:txBody>
      </p:sp>
    </p:spTree>
    <p:extLst>
      <p:ext uri="{BB962C8B-B14F-4D97-AF65-F5344CB8AC3E}">
        <p14:creationId xmlns:p14="http://schemas.microsoft.com/office/powerpoint/2010/main" val="30699159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lide Image Placeholder 1">
            <a:extLst>
              <a:ext uri="{FF2B5EF4-FFF2-40B4-BE49-F238E27FC236}">
                <a16:creationId xmlns:a16="http://schemas.microsoft.com/office/drawing/2014/main" id="{8D04858D-9B1B-4F91-8421-0B66A3524862}"/>
              </a:ext>
            </a:extLst>
          </p:cNvPr>
          <p:cNvSpPr>
            <a:spLocks noGrp="1" noRot="1" noChangeAspect="1" noChangeArrowheads="1" noTextEdit="1"/>
          </p:cNvSpPr>
          <p:nvPr>
            <p:ph type="sldImg"/>
          </p:nvPr>
        </p:nvSpPr>
        <p:spPr>
          <a:ln/>
        </p:spPr>
      </p:sp>
      <p:sp>
        <p:nvSpPr>
          <p:cNvPr id="23555" name="Notes Placeholder 2">
            <a:extLst>
              <a:ext uri="{FF2B5EF4-FFF2-40B4-BE49-F238E27FC236}">
                <a16:creationId xmlns:a16="http://schemas.microsoft.com/office/drawing/2014/main" id="{8B22716F-185D-437D-B99C-A2219A3103AD}"/>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ltLang="en-US"/>
          </a:p>
        </p:txBody>
      </p:sp>
      <p:sp>
        <p:nvSpPr>
          <p:cNvPr id="23556" name="Slide Number Placeholder 3">
            <a:extLst>
              <a:ext uri="{FF2B5EF4-FFF2-40B4-BE49-F238E27FC236}">
                <a16:creationId xmlns:a16="http://schemas.microsoft.com/office/drawing/2014/main" id="{B4109166-958B-4C8B-8198-7920EC07E8F4}"/>
              </a:ext>
            </a:extLst>
          </p:cNvPr>
          <p:cNvSpPr>
            <a:spLocks noGrp="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8367FB9B-661A-47C5-B09F-011F837831BE}" type="slidenum">
              <a:rPr lang="en-US" altLang="en-US"/>
              <a:pPr/>
              <a:t>7</a:t>
            </a:fld>
            <a:endParaRPr lang="en-US"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35E2820-AFE1-45FA-949E-17BDB534E1DC}" type="slidenum">
              <a:rPr lang="en-US" smtClean="0"/>
              <a:t>15</a:t>
            </a:fld>
            <a:endParaRPr lang="en-US"/>
          </a:p>
        </p:txBody>
      </p:sp>
    </p:spTree>
    <p:extLst>
      <p:ext uri="{BB962C8B-B14F-4D97-AF65-F5344CB8AC3E}">
        <p14:creationId xmlns:p14="http://schemas.microsoft.com/office/powerpoint/2010/main" val="383320270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bwMode="gray">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065213" y="304800"/>
            <a:ext cx="7091361" cy="2793906"/>
          </a:xfrm>
        </p:spPr>
        <p:txBody>
          <a:bodyPr anchor="b">
            <a:normAutofit/>
          </a:bodyPr>
          <a:lstStyle>
            <a:lvl1pPr algn="l">
              <a:lnSpc>
                <a:spcPct val="80000"/>
              </a:lnSpc>
              <a:defRPr sz="6600"/>
            </a:lvl1pPr>
          </a:lstStyle>
          <a:p>
            <a:r>
              <a:rPr lang="en-US"/>
              <a:t>Click to edit Master title style</a:t>
            </a:r>
            <a:endParaRPr/>
          </a:p>
        </p:txBody>
      </p:sp>
      <p:sp>
        <p:nvSpPr>
          <p:cNvPr id="3" name="Subtitle 2"/>
          <p:cNvSpPr>
            <a:spLocks noGrp="1"/>
          </p:cNvSpPr>
          <p:nvPr>
            <p:ph type="subTitle" idx="1"/>
          </p:nvPr>
        </p:nvSpPr>
        <p:spPr>
          <a:xfrm>
            <a:off x="1065213" y="3108804"/>
            <a:ext cx="7091361" cy="838200"/>
          </a:xfrm>
        </p:spPr>
        <p:txBody>
          <a:bodyPr/>
          <a:lstStyle>
            <a:lvl1pPr marL="0" indent="0" algn="l">
              <a:spcBef>
                <a:spcPts val="0"/>
              </a:spcBef>
              <a:buNone/>
              <a:defRPr sz="2400">
                <a:solidFill>
                  <a:schemeClr val="accent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a:p>
        </p:txBody>
      </p:sp>
      <p:sp>
        <p:nvSpPr>
          <p:cNvPr id="8" name="Date Placeholder 7"/>
          <p:cNvSpPr>
            <a:spLocks noGrp="1"/>
          </p:cNvSpPr>
          <p:nvPr>
            <p:ph type="dt" sz="half" idx="10"/>
          </p:nvPr>
        </p:nvSpPr>
        <p:spPr/>
        <p:txBody>
          <a:bodyPr/>
          <a:lstStyle/>
          <a:p>
            <a:fld id="{9D3B9702-7FBF-4720-8670-571C5E7EEDDE}" type="datetime1">
              <a:rPr lang="en-US"/>
              <a:t>2/11/2022</a:t>
            </a:fld>
            <a:endParaRPr/>
          </a:p>
        </p:txBody>
      </p:sp>
      <p:sp>
        <p:nvSpPr>
          <p:cNvPr id="9" name="Footer Placeholder 8"/>
          <p:cNvSpPr>
            <a:spLocks noGrp="1"/>
          </p:cNvSpPr>
          <p:nvPr>
            <p:ph type="ftr" sz="quarter" idx="11"/>
          </p:nvPr>
        </p:nvSpPr>
        <p:spPr/>
        <p:txBody>
          <a:bodyPr/>
          <a:lstStyle/>
          <a:p>
            <a:endParaRPr/>
          </a:p>
        </p:txBody>
      </p:sp>
      <p:sp>
        <p:nvSpPr>
          <p:cNvPr id="10" name="Slide Number Placeholder 9"/>
          <p:cNvSpPr>
            <a:spLocks noGrp="1"/>
          </p:cNvSpPr>
          <p:nvPr>
            <p:ph type="sldNum" sz="quarter" idx="12"/>
          </p:nvPr>
        </p:nvSpPr>
        <p:spPr/>
        <p:txBody>
          <a:bodyPr/>
          <a:lstStyle/>
          <a:p>
            <a:fld id="{8FDBFFB2-86D9-4B8F-A59A-553A60B94BBE}" type="slidenum">
              <a:rPr/>
              <a:pPr/>
              <a:t>‹#›</a:t>
            </a:fld>
            <a:endParaRPr/>
          </a:p>
        </p:txBody>
      </p:sp>
    </p:spTree>
    <p:extLst>
      <p:ext uri="{BB962C8B-B14F-4D97-AF65-F5344CB8AC3E}">
        <p14:creationId xmlns:p14="http://schemas.microsoft.com/office/powerpoint/2010/main" val="189054708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Date Placeholder 3"/>
          <p:cNvSpPr>
            <a:spLocks noGrp="1"/>
          </p:cNvSpPr>
          <p:nvPr>
            <p:ph type="dt" sz="half" idx="10"/>
          </p:nvPr>
        </p:nvSpPr>
        <p:spPr/>
        <p:txBody>
          <a:bodyPr/>
          <a:lstStyle/>
          <a:p>
            <a:fld id="{27427AEA-BBBB-4C9B-AB23-214EAA8AB789}" type="datetime1">
              <a:rPr lang="en-US"/>
              <a:t>2/11/2022</a:t>
            </a:fld>
            <a:endParaRPr/>
          </a:p>
        </p:txBody>
      </p:sp>
      <p:sp>
        <p:nvSpPr>
          <p:cNvPr id="5" name="Footer Placeholder 4"/>
          <p:cNvSpPr>
            <a:spLocks noGrp="1"/>
          </p:cNvSpPr>
          <p:nvPr>
            <p:ph type="ftr" sz="quarter" idx="11"/>
          </p:nvPr>
        </p:nvSpPr>
        <p:spPr/>
        <p:txBody>
          <a:bodyPr/>
          <a:lstStyle/>
          <a:p>
            <a:endParaRPr/>
          </a:p>
        </p:txBody>
      </p:sp>
      <p:sp>
        <p:nvSpPr>
          <p:cNvPr id="6" name="Slide Number Placeholder 5"/>
          <p:cNvSpPr>
            <a:spLocks noGrp="1"/>
          </p:cNvSpPr>
          <p:nvPr>
            <p:ph type="sldNum" sz="quarter" idx="12"/>
          </p:nvPr>
        </p:nvSpPr>
        <p:spPr/>
        <p:txBody>
          <a:bodyPr/>
          <a:lstStyle/>
          <a:p>
            <a:fld id="{8FDBFFB2-86D9-4B8F-A59A-553A60B94BBE}" type="slidenum">
              <a:rPr/>
              <a:t>‹#›</a:t>
            </a:fld>
            <a:endParaRPr/>
          </a:p>
        </p:txBody>
      </p:sp>
    </p:spTree>
    <p:extLst>
      <p:ext uri="{BB962C8B-B14F-4D97-AF65-F5344CB8AC3E}">
        <p14:creationId xmlns:p14="http://schemas.microsoft.com/office/powerpoint/2010/main" val="420766641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865014" y="304801"/>
            <a:ext cx="1715800" cy="5410200"/>
          </a:xfrm>
        </p:spPr>
        <p:txBody>
          <a:bodyPr vert="eaVert"/>
          <a:lstStyle/>
          <a:p>
            <a:r>
              <a:rPr lang="en-US"/>
              <a:t>Click to edit Master title style</a:t>
            </a:r>
            <a:endParaRPr/>
          </a:p>
        </p:txBody>
      </p:sp>
      <p:sp>
        <p:nvSpPr>
          <p:cNvPr id="3" name="Vertical Text Placeholder 2"/>
          <p:cNvSpPr>
            <a:spLocks noGrp="1"/>
          </p:cNvSpPr>
          <p:nvPr>
            <p:ph type="body" orient="vert" idx="1"/>
          </p:nvPr>
        </p:nvSpPr>
        <p:spPr>
          <a:xfrm>
            <a:off x="2209800" y="304801"/>
            <a:ext cx="7502814" cy="54102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Date Placeholder 3"/>
          <p:cNvSpPr>
            <a:spLocks noGrp="1"/>
          </p:cNvSpPr>
          <p:nvPr>
            <p:ph type="dt" sz="half" idx="10"/>
          </p:nvPr>
        </p:nvSpPr>
        <p:spPr/>
        <p:txBody>
          <a:bodyPr/>
          <a:lstStyle/>
          <a:p>
            <a:fld id="{2791CA30-F5CD-4CA0-B16A-349C6F830700}" type="datetime1">
              <a:rPr lang="en-US"/>
              <a:t>2/11/2022</a:t>
            </a:fld>
            <a:endParaRPr/>
          </a:p>
        </p:txBody>
      </p:sp>
      <p:sp>
        <p:nvSpPr>
          <p:cNvPr id="5" name="Footer Placeholder 4"/>
          <p:cNvSpPr>
            <a:spLocks noGrp="1"/>
          </p:cNvSpPr>
          <p:nvPr>
            <p:ph type="ftr" sz="quarter" idx="11"/>
          </p:nvPr>
        </p:nvSpPr>
        <p:spPr/>
        <p:txBody>
          <a:bodyPr/>
          <a:lstStyle/>
          <a:p>
            <a:endParaRPr/>
          </a:p>
        </p:txBody>
      </p:sp>
      <p:sp>
        <p:nvSpPr>
          <p:cNvPr id="6" name="Slide Number Placeholder 5"/>
          <p:cNvSpPr>
            <a:spLocks noGrp="1"/>
          </p:cNvSpPr>
          <p:nvPr>
            <p:ph type="sldNum" sz="quarter" idx="12"/>
          </p:nvPr>
        </p:nvSpPr>
        <p:spPr/>
        <p:txBody>
          <a:bodyPr/>
          <a:lstStyle/>
          <a:p>
            <a:fld id="{8FDBFFB2-86D9-4B8F-A59A-553A60B94BBE}" type="slidenum">
              <a:rPr/>
              <a:t>‹#›</a:t>
            </a:fld>
            <a:endParaRPr/>
          </a:p>
        </p:txBody>
      </p:sp>
    </p:spTree>
    <p:extLst>
      <p:ext uri="{BB962C8B-B14F-4D97-AF65-F5344CB8AC3E}">
        <p14:creationId xmlns:p14="http://schemas.microsoft.com/office/powerpoint/2010/main" val="1299497733"/>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Date Placeholder 3"/>
          <p:cNvSpPr>
            <a:spLocks noGrp="1"/>
          </p:cNvSpPr>
          <p:nvPr>
            <p:ph type="dt" sz="half" idx="10"/>
          </p:nvPr>
        </p:nvSpPr>
        <p:spPr/>
        <p:txBody>
          <a:bodyPr/>
          <a:lstStyle/>
          <a:p>
            <a:fld id="{7B3AF48E-ABA0-4B58-B562-D1D7408067C4}" type="datetime1">
              <a:rPr lang="en-US"/>
              <a:t>2/11/2022</a:t>
            </a:fld>
            <a:endParaRPr/>
          </a:p>
        </p:txBody>
      </p:sp>
      <p:sp>
        <p:nvSpPr>
          <p:cNvPr id="5" name="Footer Placeholder 4"/>
          <p:cNvSpPr>
            <a:spLocks noGrp="1"/>
          </p:cNvSpPr>
          <p:nvPr>
            <p:ph type="ftr" sz="quarter" idx="11"/>
          </p:nvPr>
        </p:nvSpPr>
        <p:spPr/>
        <p:txBody>
          <a:bodyPr/>
          <a:lstStyle/>
          <a:p>
            <a:endParaRPr/>
          </a:p>
        </p:txBody>
      </p:sp>
      <p:sp>
        <p:nvSpPr>
          <p:cNvPr id="6" name="Slide Number Placeholder 5"/>
          <p:cNvSpPr>
            <a:spLocks noGrp="1"/>
          </p:cNvSpPr>
          <p:nvPr>
            <p:ph type="sldNum" sz="quarter" idx="12"/>
          </p:nvPr>
        </p:nvSpPr>
        <p:spPr/>
        <p:txBody>
          <a:bodyPr/>
          <a:lstStyle/>
          <a:p>
            <a:fld id="{8FDBFFB2-86D9-4B8F-A59A-553A60B94BBE}" type="slidenum">
              <a:rPr/>
              <a:t>‹#›</a:t>
            </a:fld>
            <a:endParaRPr/>
          </a:p>
        </p:txBody>
      </p:sp>
    </p:spTree>
    <p:extLst>
      <p:ext uri="{BB962C8B-B14F-4D97-AF65-F5344CB8AC3E}">
        <p14:creationId xmlns:p14="http://schemas.microsoft.com/office/powerpoint/2010/main" val="258999051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bwMode="gray">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180013" y="1600200"/>
            <a:ext cx="6400801" cy="2486025"/>
          </a:xfrm>
        </p:spPr>
        <p:txBody>
          <a:bodyPr anchor="b">
            <a:normAutofit/>
          </a:bodyPr>
          <a:lstStyle>
            <a:lvl1pPr>
              <a:defRPr sz="5200"/>
            </a:lvl1pPr>
          </a:lstStyle>
          <a:p>
            <a:r>
              <a:rPr lang="en-US"/>
              <a:t>Click to edit Master title style</a:t>
            </a:r>
            <a:endParaRPr/>
          </a:p>
        </p:txBody>
      </p:sp>
      <p:sp>
        <p:nvSpPr>
          <p:cNvPr id="3" name="Text Placeholder 2"/>
          <p:cNvSpPr>
            <a:spLocks noGrp="1"/>
          </p:cNvSpPr>
          <p:nvPr>
            <p:ph type="body" idx="1"/>
          </p:nvPr>
        </p:nvSpPr>
        <p:spPr>
          <a:xfrm>
            <a:off x="5180011" y="4105029"/>
            <a:ext cx="6400801" cy="914400"/>
          </a:xfrm>
        </p:spPr>
        <p:txBody>
          <a:bodyPr>
            <a:normAutofit/>
          </a:bodyPr>
          <a:lstStyle>
            <a:lvl1pPr marL="0" indent="0">
              <a:buNone/>
              <a:defRPr sz="2000">
                <a:solidFill>
                  <a:schemeClr val="accent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2A5034C-8BD9-4B0C-893B-33834FAB227F}" type="datetime1">
              <a:rPr lang="en-US"/>
              <a:t>2/11/2022</a:t>
            </a:fld>
            <a:endParaRPr/>
          </a:p>
        </p:txBody>
      </p:sp>
      <p:sp>
        <p:nvSpPr>
          <p:cNvPr id="5" name="Footer Placeholder 4"/>
          <p:cNvSpPr>
            <a:spLocks noGrp="1"/>
          </p:cNvSpPr>
          <p:nvPr>
            <p:ph type="ftr" sz="quarter" idx="11"/>
          </p:nvPr>
        </p:nvSpPr>
        <p:spPr/>
        <p:txBody>
          <a:bodyPr/>
          <a:lstStyle/>
          <a:p>
            <a:endParaRPr/>
          </a:p>
        </p:txBody>
      </p:sp>
      <p:sp>
        <p:nvSpPr>
          <p:cNvPr id="6" name="Slide Number Placeholder 5"/>
          <p:cNvSpPr>
            <a:spLocks noGrp="1"/>
          </p:cNvSpPr>
          <p:nvPr>
            <p:ph type="sldNum" sz="quarter" idx="12"/>
          </p:nvPr>
        </p:nvSpPr>
        <p:spPr/>
        <p:txBody>
          <a:bodyPr/>
          <a:lstStyle/>
          <a:p>
            <a:fld id="{8FDBFFB2-86D9-4B8F-A59A-553A60B94BBE}" type="slidenum">
              <a:rPr/>
              <a:t>‹#›</a:t>
            </a:fld>
            <a:endParaRPr/>
          </a:p>
        </p:txBody>
      </p:sp>
    </p:spTree>
    <p:extLst>
      <p:ext uri="{BB962C8B-B14F-4D97-AF65-F5344CB8AC3E}">
        <p14:creationId xmlns:p14="http://schemas.microsoft.com/office/powerpoint/2010/main" val="211791642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sz="half" idx="1"/>
          </p:nvPr>
        </p:nvSpPr>
        <p:spPr>
          <a:xfrm>
            <a:off x="2208213" y="1600200"/>
            <a:ext cx="4572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Content Placeholder 3"/>
          <p:cNvSpPr>
            <a:spLocks noGrp="1"/>
          </p:cNvSpPr>
          <p:nvPr>
            <p:ph sz="half" idx="2"/>
          </p:nvPr>
        </p:nvSpPr>
        <p:spPr>
          <a:xfrm>
            <a:off x="7008813" y="1600200"/>
            <a:ext cx="4572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Date Placeholder 4"/>
          <p:cNvSpPr>
            <a:spLocks noGrp="1"/>
          </p:cNvSpPr>
          <p:nvPr>
            <p:ph type="dt" sz="half" idx="10"/>
          </p:nvPr>
        </p:nvSpPr>
        <p:spPr/>
        <p:txBody>
          <a:bodyPr/>
          <a:lstStyle/>
          <a:p>
            <a:fld id="{7CD787AA-CBCD-47F9-A04C-7106C508CDE4}" type="datetime1">
              <a:rPr lang="en-US"/>
              <a:t>2/11/2022</a:t>
            </a:fld>
            <a:endParaRPr/>
          </a:p>
        </p:txBody>
      </p:sp>
      <p:sp>
        <p:nvSpPr>
          <p:cNvPr id="6" name="Footer Placeholder 5"/>
          <p:cNvSpPr>
            <a:spLocks noGrp="1"/>
          </p:cNvSpPr>
          <p:nvPr>
            <p:ph type="ftr" sz="quarter" idx="11"/>
          </p:nvPr>
        </p:nvSpPr>
        <p:spPr/>
        <p:txBody>
          <a:bodyPr/>
          <a:lstStyle/>
          <a:p>
            <a:endParaRPr/>
          </a:p>
        </p:txBody>
      </p:sp>
      <p:sp>
        <p:nvSpPr>
          <p:cNvPr id="7" name="Slide Number Placeholder 6"/>
          <p:cNvSpPr>
            <a:spLocks noGrp="1"/>
          </p:cNvSpPr>
          <p:nvPr>
            <p:ph type="sldNum" sz="quarter" idx="12"/>
          </p:nvPr>
        </p:nvSpPr>
        <p:spPr/>
        <p:txBody>
          <a:bodyPr/>
          <a:lstStyle/>
          <a:p>
            <a:fld id="{8FDBFFB2-86D9-4B8F-A59A-553A60B94BBE}" type="slidenum">
              <a:rPr/>
              <a:t>‹#›</a:t>
            </a:fld>
            <a:endParaRPr/>
          </a:p>
        </p:txBody>
      </p:sp>
    </p:spTree>
    <p:extLst>
      <p:ext uri="{BB962C8B-B14F-4D97-AF65-F5344CB8AC3E}">
        <p14:creationId xmlns:p14="http://schemas.microsoft.com/office/powerpoint/2010/main" val="360775128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Text Placeholder 2"/>
          <p:cNvSpPr>
            <a:spLocks noGrp="1"/>
          </p:cNvSpPr>
          <p:nvPr>
            <p:ph type="body" idx="1"/>
          </p:nvPr>
        </p:nvSpPr>
        <p:spPr>
          <a:xfrm>
            <a:off x="2208213" y="1600200"/>
            <a:ext cx="4572000" cy="823912"/>
          </a:xfrm>
        </p:spPr>
        <p:txBody>
          <a:bodyPr anchor="ctr">
            <a:noAutofit/>
          </a:bodyPr>
          <a:lstStyle>
            <a:lvl1pPr marL="0" indent="0">
              <a:spcBef>
                <a:spcPts val="0"/>
              </a:spcBef>
              <a:buNone/>
              <a:defRPr sz="2100" b="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2208213" y="2505075"/>
            <a:ext cx="4572000" cy="33375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Text Placeholder 4"/>
          <p:cNvSpPr>
            <a:spLocks noGrp="1"/>
          </p:cNvSpPr>
          <p:nvPr>
            <p:ph type="body" sz="quarter" idx="3"/>
          </p:nvPr>
        </p:nvSpPr>
        <p:spPr>
          <a:xfrm>
            <a:off x="7008813" y="1600200"/>
            <a:ext cx="4572000" cy="823912"/>
          </a:xfrm>
        </p:spPr>
        <p:txBody>
          <a:bodyPr anchor="ctr">
            <a:noAutofit/>
          </a:bodyPr>
          <a:lstStyle>
            <a:lvl1pPr marL="0" indent="0">
              <a:spcBef>
                <a:spcPts val="0"/>
              </a:spcBef>
              <a:buNone/>
              <a:defRPr sz="2100" b="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7008813" y="2505075"/>
            <a:ext cx="4572000" cy="33375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7" name="Date Placeholder 6"/>
          <p:cNvSpPr>
            <a:spLocks noGrp="1"/>
          </p:cNvSpPr>
          <p:nvPr>
            <p:ph type="dt" sz="half" idx="10"/>
          </p:nvPr>
        </p:nvSpPr>
        <p:spPr/>
        <p:txBody>
          <a:bodyPr/>
          <a:lstStyle/>
          <a:p>
            <a:fld id="{AD1CC9DD-75F5-4611-BA0B-CFB1A226639C}" type="datetime1">
              <a:rPr lang="en-US"/>
              <a:t>2/11/2022</a:t>
            </a:fld>
            <a:endParaRPr/>
          </a:p>
        </p:txBody>
      </p:sp>
      <p:sp>
        <p:nvSpPr>
          <p:cNvPr id="8" name="Footer Placeholder 7"/>
          <p:cNvSpPr>
            <a:spLocks noGrp="1"/>
          </p:cNvSpPr>
          <p:nvPr>
            <p:ph type="ftr" sz="quarter" idx="11"/>
          </p:nvPr>
        </p:nvSpPr>
        <p:spPr/>
        <p:txBody>
          <a:bodyPr/>
          <a:lstStyle/>
          <a:p>
            <a:endParaRPr/>
          </a:p>
        </p:txBody>
      </p:sp>
      <p:sp>
        <p:nvSpPr>
          <p:cNvPr id="9" name="Slide Number Placeholder 8"/>
          <p:cNvSpPr>
            <a:spLocks noGrp="1"/>
          </p:cNvSpPr>
          <p:nvPr>
            <p:ph type="sldNum" sz="quarter" idx="12"/>
          </p:nvPr>
        </p:nvSpPr>
        <p:spPr/>
        <p:txBody>
          <a:bodyPr/>
          <a:lstStyle/>
          <a:p>
            <a:fld id="{8FDBFFB2-86D9-4B8F-A59A-553A60B94BBE}" type="slidenum">
              <a:rPr/>
              <a:t>‹#›</a:t>
            </a:fld>
            <a:endParaRPr/>
          </a:p>
        </p:txBody>
      </p:sp>
    </p:spTree>
    <p:extLst>
      <p:ext uri="{BB962C8B-B14F-4D97-AF65-F5344CB8AC3E}">
        <p14:creationId xmlns:p14="http://schemas.microsoft.com/office/powerpoint/2010/main" val="383304637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Date Placeholder 2"/>
          <p:cNvSpPr>
            <a:spLocks noGrp="1"/>
          </p:cNvSpPr>
          <p:nvPr>
            <p:ph type="dt" sz="half" idx="10"/>
          </p:nvPr>
        </p:nvSpPr>
        <p:spPr/>
        <p:txBody>
          <a:bodyPr/>
          <a:lstStyle/>
          <a:p>
            <a:fld id="{5980F1F9-2D3D-4243-878F-D000C3F2A1C4}" type="datetime1">
              <a:rPr lang="en-US"/>
              <a:t>2/11/2022</a:t>
            </a:fld>
            <a:endParaRPr/>
          </a:p>
        </p:txBody>
      </p:sp>
      <p:sp>
        <p:nvSpPr>
          <p:cNvPr id="4" name="Footer Placeholder 3"/>
          <p:cNvSpPr>
            <a:spLocks noGrp="1"/>
          </p:cNvSpPr>
          <p:nvPr>
            <p:ph type="ftr" sz="quarter" idx="11"/>
          </p:nvPr>
        </p:nvSpPr>
        <p:spPr/>
        <p:txBody>
          <a:bodyPr/>
          <a:lstStyle/>
          <a:p>
            <a:endParaRPr/>
          </a:p>
        </p:txBody>
      </p:sp>
      <p:sp>
        <p:nvSpPr>
          <p:cNvPr id="5" name="Slide Number Placeholder 4"/>
          <p:cNvSpPr>
            <a:spLocks noGrp="1"/>
          </p:cNvSpPr>
          <p:nvPr>
            <p:ph type="sldNum" sz="quarter" idx="12"/>
          </p:nvPr>
        </p:nvSpPr>
        <p:spPr/>
        <p:txBody>
          <a:bodyPr/>
          <a:lstStyle/>
          <a:p>
            <a:fld id="{8FDBFFB2-86D9-4B8F-A59A-553A60B94BBE}" type="slidenum">
              <a:rPr/>
              <a:t>‹#›</a:t>
            </a:fld>
            <a:endParaRPr/>
          </a:p>
        </p:txBody>
      </p:sp>
    </p:spTree>
    <p:extLst>
      <p:ext uri="{BB962C8B-B14F-4D97-AF65-F5344CB8AC3E}">
        <p14:creationId xmlns:p14="http://schemas.microsoft.com/office/powerpoint/2010/main" val="369830939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bg bwMode="gray">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2ABCBE8-1824-4658-A8BB-BECFAEB7E35A}" type="datetime1">
              <a:rPr lang="en-US"/>
              <a:t>2/11/2022</a:t>
            </a:fld>
            <a:endParaRPr/>
          </a:p>
        </p:txBody>
      </p:sp>
      <p:sp>
        <p:nvSpPr>
          <p:cNvPr id="3" name="Footer Placeholder 2"/>
          <p:cNvSpPr>
            <a:spLocks noGrp="1"/>
          </p:cNvSpPr>
          <p:nvPr>
            <p:ph type="ftr" sz="quarter" idx="11"/>
          </p:nvPr>
        </p:nvSpPr>
        <p:spPr/>
        <p:txBody>
          <a:bodyPr/>
          <a:lstStyle/>
          <a:p>
            <a:endParaRPr/>
          </a:p>
        </p:txBody>
      </p:sp>
      <p:sp>
        <p:nvSpPr>
          <p:cNvPr id="4" name="Slide Number Placeholder 3"/>
          <p:cNvSpPr>
            <a:spLocks noGrp="1"/>
          </p:cNvSpPr>
          <p:nvPr>
            <p:ph type="sldNum" sz="quarter" idx="12"/>
          </p:nvPr>
        </p:nvSpPr>
        <p:spPr/>
        <p:txBody>
          <a:bodyPr/>
          <a:lstStyle/>
          <a:p>
            <a:fld id="{8FDBFFB2-86D9-4B8F-A59A-553A60B94BBE}" type="slidenum">
              <a:rPr/>
              <a:t>‹#›</a:t>
            </a:fld>
            <a:endParaRPr/>
          </a:p>
        </p:txBody>
      </p:sp>
    </p:spTree>
    <p:extLst>
      <p:ext uri="{BB962C8B-B14F-4D97-AF65-F5344CB8AC3E}">
        <p14:creationId xmlns:p14="http://schemas.microsoft.com/office/powerpoint/2010/main" val="222252682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bg bwMode="gray">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837612" y="2277477"/>
            <a:ext cx="2743201" cy="2322178"/>
          </a:xfrm>
        </p:spPr>
        <p:txBody>
          <a:bodyPr anchor="b">
            <a:normAutofit/>
          </a:bodyPr>
          <a:lstStyle>
            <a:lvl1pPr>
              <a:defRPr sz="2600">
                <a:solidFill>
                  <a:schemeClr val="accent2"/>
                </a:solidFill>
              </a:defRPr>
            </a:lvl1pPr>
          </a:lstStyle>
          <a:p>
            <a:r>
              <a:rPr lang="en-US"/>
              <a:t>Click to edit Master title style</a:t>
            </a:r>
            <a:endParaRPr/>
          </a:p>
        </p:txBody>
      </p:sp>
      <p:sp>
        <p:nvSpPr>
          <p:cNvPr id="3" name="Content Placeholder 2"/>
          <p:cNvSpPr>
            <a:spLocks noGrp="1"/>
          </p:cNvSpPr>
          <p:nvPr>
            <p:ph idx="1"/>
          </p:nvPr>
        </p:nvSpPr>
        <p:spPr>
          <a:xfrm>
            <a:off x="1293813" y="533400"/>
            <a:ext cx="6858000" cy="4800600"/>
          </a:xfrm>
        </p:spPr>
        <p:txBody>
          <a:bodyPr>
            <a:normAutofit/>
          </a:bodyPr>
          <a:lstStyle>
            <a:lvl1pPr>
              <a:defRPr sz="2400"/>
            </a:lvl1pPr>
            <a:lvl2pPr>
              <a:defRPr sz="2000"/>
            </a:lvl2pPr>
            <a:lvl3pPr>
              <a:defRPr sz="1800"/>
            </a:lvl3pPr>
            <a:lvl4pPr>
              <a:defRPr sz="16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Text Placeholder 3"/>
          <p:cNvSpPr>
            <a:spLocks noGrp="1"/>
          </p:cNvSpPr>
          <p:nvPr>
            <p:ph type="body" sz="half" idx="2"/>
          </p:nvPr>
        </p:nvSpPr>
        <p:spPr>
          <a:xfrm>
            <a:off x="8837614" y="4583187"/>
            <a:ext cx="2743200" cy="1131813"/>
          </a:xfrm>
        </p:spPr>
        <p:txBody>
          <a:bodyPr>
            <a:normAutofit/>
          </a:bodyPr>
          <a:lstStyle>
            <a:lvl1pPr marL="0" indent="0">
              <a:spcBef>
                <a:spcPts val="1000"/>
              </a:spcBef>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085CD17-C377-4DE5-9FCA-CC7471605C58}" type="datetime1">
              <a:rPr lang="en-US"/>
              <a:t>2/11/2022</a:t>
            </a:fld>
            <a:endParaRPr/>
          </a:p>
        </p:txBody>
      </p:sp>
      <p:sp>
        <p:nvSpPr>
          <p:cNvPr id="6" name="Footer Placeholder 5"/>
          <p:cNvSpPr>
            <a:spLocks noGrp="1"/>
          </p:cNvSpPr>
          <p:nvPr>
            <p:ph type="ftr" sz="quarter" idx="11"/>
          </p:nvPr>
        </p:nvSpPr>
        <p:spPr/>
        <p:txBody>
          <a:bodyPr/>
          <a:lstStyle/>
          <a:p>
            <a:endParaRPr/>
          </a:p>
        </p:txBody>
      </p:sp>
      <p:sp>
        <p:nvSpPr>
          <p:cNvPr id="7" name="Slide Number Placeholder 6"/>
          <p:cNvSpPr>
            <a:spLocks noGrp="1"/>
          </p:cNvSpPr>
          <p:nvPr>
            <p:ph type="sldNum" sz="quarter" idx="12"/>
          </p:nvPr>
        </p:nvSpPr>
        <p:spPr/>
        <p:txBody>
          <a:bodyPr/>
          <a:lstStyle/>
          <a:p>
            <a:fld id="{8FDBFFB2-86D9-4B8F-A59A-553A60B94BBE}" type="slidenum">
              <a:rPr/>
              <a:t>‹#›</a:t>
            </a:fld>
            <a:endParaRPr/>
          </a:p>
        </p:txBody>
      </p:sp>
    </p:spTree>
    <p:extLst>
      <p:ext uri="{BB962C8B-B14F-4D97-AF65-F5344CB8AC3E}">
        <p14:creationId xmlns:p14="http://schemas.microsoft.com/office/powerpoint/2010/main" val="189770067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bg bwMode="gray">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837612" y="2277477"/>
            <a:ext cx="2743201" cy="2322178"/>
          </a:xfrm>
        </p:spPr>
        <p:txBody>
          <a:bodyPr anchor="b">
            <a:normAutofit/>
          </a:bodyPr>
          <a:lstStyle>
            <a:lvl1pPr>
              <a:defRPr sz="2600">
                <a:solidFill>
                  <a:schemeClr val="accent2"/>
                </a:solidFill>
              </a:defRPr>
            </a:lvl1pPr>
          </a:lstStyle>
          <a:p>
            <a:r>
              <a:rPr lang="en-US"/>
              <a:t>Click to edit Master title style</a:t>
            </a:r>
            <a:endParaRPr/>
          </a:p>
        </p:txBody>
      </p:sp>
      <p:sp>
        <p:nvSpPr>
          <p:cNvPr id="8" name="Rounded Rectangle 7"/>
          <p:cNvSpPr/>
          <p:nvPr/>
        </p:nvSpPr>
        <p:spPr>
          <a:xfrm>
            <a:off x="1293812" y="533400"/>
            <a:ext cx="6858001" cy="4800600"/>
          </a:xfrm>
          <a:prstGeom prst="roundRect">
            <a:avLst>
              <a:gd name="adj" fmla="val 4409"/>
            </a:avLst>
          </a:prstGeom>
          <a:solidFill>
            <a:schemeClr val="bg1"/>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3" name="Picture Placeholder 2" descr="An empty placeholder to add an image. Click on the placeholder and select the image that you wish to add."/>
          <p:cNvSpPr>
            <a:spLocks noGrp="1"/>
          </p:cNvSpPr>
          <p:nvPr>
            <p:ph type="pic" idx="1"/>
          </p:nvPr>
        </p:nvSpPr>
        <p:spPr>
          <a:xfrm>
            <a:off x="1408112" y="647700"/>
            <a:ext cx="6629400" cy="4572000"/>
          </a:xfrm>
          <a:prstGeom prst="roundRect">
            <a:avLst>
              <a:gd name="adj" fmla="val 3725"/>
            </a:avLst>
          </a:prstGeom>
        </p:spPr>
        <p:txBody>
          <a:bodyPr tIns="914400">
            <a:normAutofit/>
          </a:bodyPr>
          <a:lstStyle>
            <a:lvl1pPr marL="0" indent="0" algn="ctr">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a:p>
        </p:txBody>
      </p:sp>
      <p:sp>
        <p:nvSpPr>
          <p:cNvPr id="4" name="Text Placeholder 3"/>
          <p:cNvSpPr>
            <a:spLocks noGrp="1"/>
          </p:cNvSpPr>
          <p:nvPr>
            <p:ph type="body" sz="half" idx="2"/>
          </p:nvPr>
        </p:nvSpPr>
        <p:spPr>
          <a:xfrm>
            <a:off x="8837614" y="4583187"/>
            <a:ext cx="2743200" cy="1131813"/>
          </a:xfrm>
        </p:spPr>
        <p:txBody>
          <a:bodyPr>
            <a:normAutofit/>
          </a:bodyPr>
          <a:lstStyle>
            <a:lvl1pPr marL="0" indent="0">
              <a:spcBef>
                <a:spcPts val="1000"/>
              </a:spcBef>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A9BE9F02-BE96-4BAE-86A5-1FA60D24CAE2}" type="datetime1">
              <a:rPr lang="en-US"/>
              <a:t>2/11/2022</a:t>
            </a:fld>
            <a:endParaRPr/>
          </a:p>
        </p:txBody>
      </p:sp>
      <p:sp>
        <p:nvSpPr>
          <p:cNvPr id="6" name="Footer Placeholder 5"/>
          <p:cNvSpPr>
            <a:spLocks noGrp="1"/>
          </p:cNvSpPr>
          <p:nvPr>
            <p:ph type="ftr" sz="quarter" idx="11"/>
          </p:nvPr>
        </p:nvSpPr>
        <p:spPr/>
        <p:txBody>
          <a:bodyPr/>
          <a:lstStyle/>
          <a:p>
            <a:endParaRPr/>
          </a:p>
        </p:txBody>
      </p:sp>
      <p:sp>
        <p:nvSpPr>
          <p:cNvPr id="7" name="Slide Number Placeholder 6"/>
          <p:cNvSpPr>
            <a:spLocks noGrp="1"/>
          </p:cNvSpPr>
          <p:nvPr>
            <p:ph type="sldNum" sz="quarter" idx="12"/>
          </p:nvPr>
        </p:nvSpPr>
        <p:spPr/>
        <p:txBody>
          <a:bodyPr/>
          <a:lstStyle/>
          <a:p>
            <a:fld id="{8FDBFFB2-86D9-4B8F-A59A-553A60B94BBE}" type="slidenum">
              <a:rPr/>
              <a:t>‹#›</a:t>
            </a:fld>
            <a:endParaRPr/>
          </a:p>
        </p:txBody>
      </p:sp>
    </p:spTree>
    <p:extLst>
      <p:ext uri="{BB962C8B-B14F-4D97-AF65-F5344CB8AC3E}">
        <p14:creationId xmlns:p14="http://schemas.microsoft.com/office/powerpoint/2010/main" val="63930174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gray">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208213" y="304800"/>
            <a:ext cx="9372600" cy="1200416"/>
          </a:xfrm>
          <a:prstGeom prst="rect">
            <a:avLst/>
          </a:prstGeom>
        </p:spPr>
        <p:txBody>
          <a:bodyPr vert="horz" lIns="91440" tIns="45720" rIns="91440" bIns="45720" rtlCol="0" anchor="b">
            <a:normAutofit/>
          </a:bodyPr>
          <a:lstStyle/>
          <a:p>
            <a:r>
              <a:rPr lang="en-US"/>
              <a:t>Click to edit Master title style</a:t>
            </a:r>
            <a:endParaRPr dirty="0"/>
          </a:p>
        </p:txBody>
      </p:sp>
      <p:sp>
        <p:nvSpPr>
          <p:cNvPr id="3" name="Text Placeholder 2"/>
          <p:cNvSpPr>
            <a:spLocks noGrp="1"/>
          </p:cNvSpPr>
          <p:nvPr>
            <p:ph type="body" idx="1"/>
          </p:nvPr>
        </p:nvSpPr>
        <p:spPr>
          <a:xfrm>
            <a:off x="2208213" y="1600200"/>
            <a:ext cx="93726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Date Placeholder 3"/>
          <p:cNvSpPr>
            <a:spLocks noGrp="1"/>
          </p:cNvSpPr>
          <p:nvPr>
            <p:ph type="dt" sz="half" idx="2"/>
          </p:nvPr>
        </p:nvSpPr>
        <p:spPr>
          <a:xfrm>
            <a:off x="253576" y="6505078"/>
            <a:ext cx="964036" cy="228600"/>
          </a:xfrm>
          <a:prstGeom prst="rect">
            <a:avLst/>
          </a:prstGeom>
        </p:spPr>
        <p:txBody>
          <a:bodyPr vert="horz" lIns="91440" tIns="45720" rIns="91440" bIns="45720" rtlCol="0" anchor="ctr"/>
          <a:lstStyle>
            <a:lvl1pPr algn="l">
              <a:defRPr sz="1100">
                <a:solidFill>
                  <a:schemeClr val="tx2"/>
                </a:solidFill>
              </a:defRPr>
            </a:lvl1pPr>
          </a:lstStyle>
          <a:p>
            <a:fld id="{9D3B9702-7FBF-4720-8670-571C5E7EEDDE}" type="datetime1">
              <a:rPr lang="en-US" smtClean="0"/>
              <a:pPr/>
              <a:t>2/11/2022</a:t>
            </a:fld>
            <a:endParaRPr lang="en-US" dirty="0"/>
          </a:p>
        </p:txBody>
      </p:sp>
      <p:sp>
        <p:nvSpPr>
          <p:cNvPr id="5" name="Footer Placeholder 4"/>
          <p:cNvSpPr>
            <a:spLocks noGrp="1"/>
          </p:cNvSpPr>
          <p:nvPr>
            <p:ph type="ftr" sz="quarter" idx="3"/>
          </p:nvPr>
        </p:nvSpPr>
        <p:spPr>
          <a:xfrm>
            <a:off x="1280159" y="6505078"/>
            <a:ext cx="6876415" cy="228600"/>
          </a:xfrm>
          <a:prstGeom prst="rect">
            <a:avLst/>
          </a:prstGeom>
        </p:spPr>
        <p:txBody>
          <a:bodyPr vert="horz" lIns="91440" tIns="45720" rIns="91440" bIns="45720" rtlCol="0" anchor="ctr"/>
          <a:lstStyle>
            <a:lvl1pPr algn="l">
              <a:defRPr sz="1100">
                <a:solidFill>
                  <a:schemeClr val="tx2"/>
                </a:solidFill>
              </a:defRPr>
            </a:lvl1pPr>
          </a:lstStyle>
          <a:p>
            <a:endParaRPr lang="en-US"/>
          </a:p>
        </p:txBody>
      </p:sp>
      <p:sp>
        <p:nvSpPr>
          <p:cNvPr id="6" name="Slide Number Placeholder 5"/>
          <p:cNvSpPr>
            <a:spLocks noGrp="1"/>
          </p:cNvSpPr>
          <p:nvPr>
            <p:ph type="sldNum" sz="quarter" idx="4"/>
          </p:nvPr>
        </p:nvSpPr>
        <p:spPr>
          <a:xfrm>
            <a:off x="11580814" y="6280298"/>
            <a:ext cx="533399" cy="349101"/>
          </a:xfrm>
          <a:prstGeom prst="rect">
            <a:avLst/>
          </a:prstGeom>
        </p:spPr>
        <p:txBody>
          <a:bodyPr vert="horz" lIns="91440" tIns="45720" rIns="91440" bIns="45720" rtlCol="0" anchor="ctr"/>
          <a:lstStyle>
            <a:lvl1pPr algn="ctr">
              <a:defRPr sz="1100" b="1">
                <a:solidFill>
                  <a:srgbClr val="AB3C19"/>
                </a:solidFill>
              </a:defRPr>
            </a:lvl1pPr>
          </a:lstStyle>
          <a:p>
            <a:fld id="{8FDBFFB2-86D9-4B8F-A59A-553A60B94BBE}" type="slidenum">
              <a:rPr lang="en-US" smtClean="0"/>
              <a:pPr/>
              <a:t>‹#›</a:t>
            </a:fld>
            <a:endParaRPr lang="en-US"/>
          </a:p>
        </p:txBody>
      </p:sp>
    </p:spTree>
    <p:extLst>
      <p:ext uri="{BB962C8B-B14F-4D97-AF65-F5344CB8AC3E}">
        <p14:creationId xmlns:p14="http://schemas.microsoft.com/office/powerpoint/2010/main" val="117025585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lvl1pPr algn="l" defTabSz="914400" rtl="0" eaLnBrk="1" latinLnBrk="0" hangingPunct="1">
        <a:lnSpc>
          <a:spcPct val="90000"/>
        </a:lnSpc>
        <a:spcBef>
          <a:spcPct val="0"/>
        </a:spcBef>
        <a:buNone/>
        <a:defRPr sz="3400" kern="1200">
          <a:solidFill>
            <a:schemeClr val="tx1"/>
          </a:solidFill>
          <a:latin typeface="+mj-lt"/>
          <a:ea typeface="+mj-ea"/>
          <a:cs typeface="+mj-cs"/>
        </a:defRPr>
      </a:lvl1pPr>
    </p:titleStyle>
    <p:bodyStyle>
      <a:lvl1pPr marL="274320" indent="-228600" algn="l" defTabSz="914400" rtl="0" eaLnBrk="1" latinLnBrk="0" hangingPunct="1">
        <a:lnSpc>
          <a:spcPct val="90000"/>
        </a:lnSpc>
        <a:spcBef>
          <a:spcPts val="1800"/>
        </a:spcBef>
        <a:buSzPct val="80000"/>
        <a:buFont typeface="Wingdings" panose="05000000000000000000" pitchFamily="2" charset="2"/>
        <a:buChar char="§"/>
        <a:defRPr sz="2000" kern="1200">
          <a:solidFill>
            <a:schemeClr val="tx1"/>
          </a:solidFill>
          <a:latin typeface="+mn-lt"/>
          <a:ea typeface="+mn-ea"/>
          <a:cs typeface="+mn-cs"/>
        </a:defRPr>
      </a:lvl1pPr>
      <a:lvl2pPr marL="594360" indent="-228600" algn="l" defTabSz="914400" rtl="0" eaLnBrk="1" latinLnBrk="0" hangingPunct="1">
        <a:lnSpc>
          <a:spcPct val="90000"/>
        </a:lnSpc>
        <a:spcBef>
          <a:spcPts val="1000"/>
        </a:spcBef>
        <a:buSzPct val="80000"/>
        <a:buFont typeface="Wingdings" panose="05000000000000000000" pitchFamily="2" charset="2"/>
        <a:buChar char="§"/>
        <a:defRPr sz="1800" kern="1200">
          <a:solidFill>
            <a:schemeClr val="tx1"/>
          </a:solidFill>
          <a:latin typeface="+mn-lt"/>
          <a:ea typeface="+mn-ea"/>
          <a:cs typeface="+mn-cs"/>
        </a:defRPr>
      </a:lvl2pPr>
      <a:lvl3pPr marL="914400" indent="-228600" algn="l" defTabSz="914400" rtl="0" eaLnBrk="1" latinLnBrk="0" hangingPunct="1">
        <a:lnSpc>
          <a:spcPct val="90000"/>
        </a:lnSpc>
        <a:spcBef>
          <a:spcPts val="800"/>
        </a:spcBef>
        <a:buSzPct val="80000"/>
        <a:buFont typeface="Wingdings" panose="05000000000000000000" pitchFamily="2" charset="2"/>
        <a:buChar char="§"/>
        <a:defRPr sz="1600" kern="1200">
          <a:solidFill>
            <a:schemeClr val="tx1"/>
          </a:solidFill>
          <a:latin typeface="+mn-lt"/>
          <a:ea typeface="+mn-ea"/>
          <a:cs typeface="+mn-cs"/>
        </a:defRPr>
      </a:lvl3pPr>
      <a:lvl4pPr marL="1234440" indent="-228600" algn="l" defTabSz="914400" rtl="0" eaLnBrk="1" latinLnBrk="0" hangingPunct="1">
        <a:lnSpc>
          <a:spcPct val="90000"/>
        </a:lnSpc>
        <a:spcBef>
          <a:spcPts val="800"/>
        </a:spcBef>
        <a:buSzPct val="80000"/>
        <a:buFont typeface="Wingdings" panose="05000000000000000000" pitchFamily="2" charset="2"/>
        <a:buChar char="§"/>
        <a:defRPr sz="1400" kern="1200">
          <a:solidFill>
            <a:schemeClr val="tx1"/>
          </a:solidFill>
          <a:latin typeface="+mn-lt"/>
          <a:ea typeface="+mn-ea"/>
          <a:cs typeface="+mn-cs"/>
        </a:defRPr>
      </a:lvl4pPr>
      <a:lvl5pPr marL="1554480" indent="-228600" algn="l" defTabSz="914400" rtl="0" eaLnBrk="1" latinLnBrk="0" hangingPunct="1">
        <a:lnSpc>
          <a:spcPct val="90000"/>
        </a:lnSpc>
        <a:spcBef>
          <a:spcPts val="800"/>
        </a:spcBef>
        <a:buSzPct val="80000"/>
        <a:buFont typeface="Wingdings" panose="05000000000000000000" pitchFamily="2" charset="2"/>
        <a:buChar char="§"/>
        <a:defRPr sz="1400" kern="1200">
          <a:solidFill>
            <a:schemeClr val="tx1"/>
          </a:solidFill>
          <a:latin typeface="+mn-lt"/>
          <a:ea typeface="+mn-ea"/>
          <a:cs typeface="+mn-cs"/>
        </a:defRPr>
      </a:lvl5pPr>
      <a:lvl6pPr marL="1874520" indent="-228600" algn="l" defTabSz="914400" rtl="0" eaLnBrk="1" latinLnBrk="0" hangingPunct="1">
        <a:lnSpc>
          <a:spcPct val="90000"/>
        </a:lnSpc>
        <a:spcBef>
          <a:spcPts val="800"/>
        </a:spcBef>
        <a:buSzPct val="80000"/>
        <a:buFont typeface="Wingdings" panose="05000000000000000000" pitchFamily="2" charset="2"/>
        <a:buChar char="§"/>
        <a:defRPr sz="1400" kern="1200">
          <a:solidFill>
            <a:schemeClr val="tx1"/>
          </a:solidFill>
          <a:latin typeface="+mn-lt"/>
          <a:ea typeface="+mn-ea"/>
          <a:cs typeface="+mn-cs"/>
        </a:defRPr>
      </a:lvl6pPr>
      <a:lvl7pPr marL="2194560" indent="-228600" algn="l" defTabSz="914400" rtl="0" eaLnBrk="1" latinLnBrk="0" hangingPunct="1">
        <a:lnSpc>
          <a:spcPct val="90000"/>
        </a:lnSpc>
        <a:spcBef>
          <a:spcPts val="800"/>
        </a:spcBef>
        <a:buSzPct val="80000"/>
        <a:buFont typeface="Wingdings" panose="05000000000000000000" pitchFamily="2" charset="2"/>
        <a:buChar char="§"/>
        <a:defRPr sz="1400" kern="1200">
          <a:solidFill>
            <a:schemeClr val="tx1"/>
          </a:solidFill>
          <a:latin typeface="+mn-lt"/>
          <a:ea typeface="+mn-ea"/>
          <a:cs typeface="+mn-cs"/>
        </a:defRPr>
      </a:lvl7pPr>
      <a:lvl8pPr marL="2514600" indent="-228600" algn="l" defTabSz="914400" rtl="0" eaLnBrk="1" latinLnBrk="0" hangingPunct="1">
        <a:lnSpc>
          <a:spcPct val="90000"/>
        </a:lnSpc>
        <a:spcBef>
          <a:spcPts val="800"/>
        </a:spcBef>
        <a:buSzPct val="80000"/>
        <a:buFont typeface="Wingdings" panose="05000000000000000000" pitchFamily="2" charset="2"/>
        <a:buChar char="§"/>
        <a:defRPr sz="1400" kern="1200">
          <a:solidFill>
            <a:schemeClr val="tx1"/>
          </a:solidFill>
          <a:latin typeface="+mn-lt"/>
          <a:ea typeface="+mn-ea"/>
          <a:cs typeface="+mn-cs"/>
        </a:defRPr>
      </a:lvl8pPr>
      <a:lvl9pPr marL="2834640" indent="-228600" algn="l" defTabSz="914400" rtl="0" eaLnBrk="1" latinLnBrk="0" hangingPunct="1">
        <a:lnSpc>
          <a:spcPct val="90000"/>
        </a:lnSpc>
        <a:spcBef>
          <a:spcPts val="800"/>
        </a:spcBef>
        <a:buSzPct val="80000"/>
        <a:buFont typeface="Wingdings" panose="05000000000000000000" pitchFamily="2" charset="2"/>
        <a:buChar char="§"/>
        <a:defRPr sz="14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3840">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7.gif"/><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audio" Target="../media/audio2.wav"/><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8" Type="http://schemas.openxmlformats.org/officeDocument/2006/relationships/image" Target="../media/image13.jpeg"/><Relationship Id="rId3" Type="http://schemas.openxmlformats.org/officeDocument/2006/relationships/slide" Target="slide10.xml"/><Relationship Id="rId7" Type="http://schemas.openxmlformats.org/officeDocument/2006/relationships/slide" Target="slide12.xml"/><Relationship Id="rId2" Type="http://schemas.openxmlformats.org/officeDocument/2006/relationships/image" Target="../media/image10.jpeg"/><Relationship Id="rId1" Type="http://schemas.openxmlformats.org/officeDocument/2006/relationships/slideLayout" Target="../slideLayouts/slideLayout2.xml"/><Relationship Id="rId6" Type="http://schemas.openxmlformats.org/officeDocument/2006/relationships/image" Target="../media/image12.jpeg"/><Relationship Id="rId11" Type="http://schemas.openxmlformats.org/officeDocument/2006/relationships/slide" Target="slide14.xml"/><Relationship Id="rId5" Type="http://schemas.openxmlformats.org/officeDocument/2006/relationships/slide" Target="slide11.xml"/><Relationship Id="rId10" Type="http://schemas.openxmlformats.org/officeDocument/2006/relationships/image" Target="../media/image14.jpeg"/><Relationship Id="rId4" Type="http://schemas.openxmlformats.org/officeDocument/2006/relationships/image" Target="../media/image11.jpeg"/><Relationship Id="rId9" Type="http://schemas.openxmlformats.org/officeDocument/2006/relationships/slide" Target="slide13.xml"/></Relationships>
</file>

<file path=ppt/slides/_rels/slide13.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WordArt 3">
            <a:extLst>
              <a:ext uri="{FF2B5EF4-FFF2-40B4-BE49-F238E27FC236}">
                <a16:creationId xmlns:a16="http://schemas.microsoft.com/office/drawing/2014/main" id="{63A6EC0C-F017-469C-B531-A41BD278BBE8}"/>
              </a:ext>
            </a:extLst>
          </p:cNvPr>
          <p:cNvSpPr>
            <a:spLocks noChangeArrowheads="1" noChangeShapeType="1" noTextEdit="1"/>
          </p:cNvSpPr>
          <p:nvPr/>
        </p:nvSpPr>
        <p:spPr bwMode="auto">
          <a:xfrm>
            <a:off x="2438400" y="2590800"/>
            <a:ext cx="7696200" cy="2095500"/>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Plain">
              <a:avLst>
                <a:gd name="adj" fmla="val 50000"/>
              </a:avLst>
            </a:prstTxWarp>
          </a:bodyPr>
          <a:lstStyle/>
          <a:p>
            <a:pPr algn="ctr"/>
            <a:r>
              <a:rPr lang="en-US" b="1" kern="10">
                <a:solidFill>
                  <a:srgbClr val="FF0000"/>
                </a:solidFill>
                <a:effectLst>
                  <a:outerShdw blurRad="38100" dist="25400" dir="5400000" algn="ctr" rotWithShape="0">
                    <a:srgbClr val="6E747A">
                      <a:alpha val="42998"/>
                    </a:srgbClr>
                  </a:outerShdw>
                </a:effectLst>
                <a:latin typeface="Times New Roman" panose="02020603050405020304" pitchFamily="18" charset="0"/>
                <a:cs typeface="Times New Roman" panose="02020603050405020304" pitchFamily="18" charset="0"/>
              </a:rPr>
              <a:t>ÔN TẬP  VĂN KỂ CHUYỆN</a:t>
            </a:r>
          </a:p>
        </p:txBody>
      </p:sp>
      <p:pic>
        <p:nvPicPr>
          <p:cNvPr id="16387" name="Picture 4" descr="ctree">
            <a:extLst>
              <a:ext uri="{FF2B5EF4-FFF2-40B4-BE49-F238E27FC236}">
                <a16:creationId xmlns:a16="http://schemas.microsoft.com/office/drawing/2014/main" id="{EE9CCF22-1215-49E3-8ABC-C1A93C6363EF}"/>
              </a:ext>
            </a:extLst>
          </p:cNvPr>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1524000" y="4724400"/>
            <a:ext cx="1219200" cy="213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388" name="Picture 4" descr="ctree">
            <a:extLst>
              <a:ext uri="{FF2B5EF4-FFF2-40B4-BE49-F238E27FC236}">
                <a16:creationId xmlns:a16="http://schemas.microsoft.com/office/drawing/2014/main" id="{B8C31061-5770-4684-850B-BE79F146F40F}"/>
              </a:ext>
            </a:extLst>
          </p:cNvPr>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9436100" y="4719638"/>
            <a:ext cx="1219200" cy="213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WordArt 2">
            <a:extLst>
              <a:ext uri="{FF2B5EF4-FFF2-40B4-BE49-F238E27FC236}">
                <a16:creationId xmlns:a16="http://schemas.microsoft.com/office/drawing/2014/main" id="{8C932C77-011B-40A4-96DB-D3F45F17C05E}"/>
              </a:ext>
            </a:extLst>
          </p:cNvPr>
          <p:cNvSpPr>
            <a:spLocks noChangeArrowheads="1" noChangeShapeType="1" noTextEdit="1"/>
          </p:cNvSpPr>
          <p:nvPr/>
        </p:nvSpPr>
        <p:spPr bwMode="auto">
          <a:xfrm>
            <a:off x="5721512" y="1143000"/>
            <a:ext cx="3694711" cy="1143000"/>
          </a:xfrm>
          <a:prstGeom prst="rect">
            <a:avLst/>
          </a:prstGeom>
        </p:spPr>
        <p:txBody>
          <a:bodyPr wrap="none" fromWordArt="1">
            <a:prstTxWarp prst="textPlain">
              <a:avLst>
                <a:gd name="adj" fmla="val 50000"/>
              </a:avLst>
            </a:prstTxWarp>
          </a:bodyPr>
          <a:lstStyle/>
          <a:p>
            <a:pPr algn="ctr">
              <a:defRPr/>
            </a:pPr>
            <a:r>
              <a:rPr lang="en-US" b="1" kern="10" dirty="0" err="1">
                <a:ln w="9525">
                  <a:solidFill>
                    <a:srgbClr val="008000"/>
                  </a:solidFill>
                  <a:round/>
                  <a:headEnd/>
                  <a:tailEnd/>
                </a:ln>
                <a:solidFill>
                  <a:srgbClr val="000000"/>
                </a:solidFill>
                <a:effectLst>
                  <a:outerShdw dist="45791" dir="2021404" algn="ctr" rotWithShape="0">
                    <a:srgbClr val="B2B2B2">
                      <a:alpha val="79999"/>
                    </a:srgbClr>
                  </a:outerShdw>
                </a:effectLst>
                <a:cs typeface="Times New Roman" panose="02020603050405020304" pitchFamily="18" charset="0"/>
              </a:rPr>
              <a:t>TẬP</a:t>
            </a:r>
            <a:r>
              <a:rPr lang="en-US" b="1" kern="10" dirty="0">
                <a:ln w="9525">
                  <a:solidFill>
                    <a:srgbClr val="008000"/>
                  </a:solidFill>
                  <a:round/>
                  <a:headEnd/>
                  <a:tailEnd/>
                </a:ln>
                <a:solidFill>
                  <a:srgbClr val="000000"/>
                </a:solidFill>
                <a:effectLst>
                  <a:outerShdw dist="45791" dir="2021404" algn="ctr" rotWithShape="0">
                    <a:srgbClr val="B2B2B2">
                      <a:alpha val="79999"/>
                    </a:srgbClr>
                  </a:outerShdw>
                </a:effectLst>
                <a:cs typeface="Times New Roman" panose="02020603050405020304" pitchFamily="18" charset="0"/>
              </a:rPr>
              <a:t> </a:t>
            </a:r>
            <a:r>
              <a:rPr lang="en-US" b="1" kern="10" dirty="0" err="1">
                <a:ln w="9525">
                  <a:solidFill>
                    <a:srgbClr val="008000"/>
                  </a:solidFill>
                  <a:round/>
                  <a:headEnd/>
                  <a:tailEnd/>
                </a:ln>
                <a:solidFill>
                  <a:srgbClr val="000000"/>
                </a:solidFill>
                <a:effectLst>
                  <a:outerShdw dist="45791" dir="2021404" algn="ctr" rotWithShape="0">
                    <a:srgbClr val="B2B2B2">
                      <a:alpha val="79999"/>
                    </a:srgbClr>
                  </a:outerShdw>
                </a:effectLst>
                <a:cs typeface="Times New Roman" panose="02020603050405020304" pitchFamily="18" charset="0"/>
              </a:rPr>
              <a:t>LÀM</a:t>
            </a:r>
            <a:r>
              <a:rPr lang="en-US" b="1" kern="10" dirty="0">
                <a:ln w="9525">
                  <a:solidFill>
                    <a:srgbClr val="008000"/>
                  </a:solidFill>
                  <a:round/>
                  <a:headEnd/>
                  <a:tailEnd/>
                </a:ln>
                <a:solidFill>
                  <a:srgbClr val="000000"/>
                </a:solidFill>
                <a:effectLst>
                  <a:outerShdw dist="45791" dir="2021404" algn="ctr" rotWithShape="0">
                    <a:srgbClr val="B2B2B2">
                      <a:alpha val="79999"/>
                    </a:srgbClr>
                  </a:outerShdw>
                </a:effectLst>
                <a:cs typeface="Times New Roman" panose="02020603050405020304" pitchFamily="18" charset="0"/>
              </a:rPr>
              <a:t> </a:t>
            </a:r>
            <a:r>
              <a:rPr lang="en-US" b="1" kern="10" dirty="0" err="1">
                <a:ln w="9525">
                  <a:solidFill>
                    <a:srgbClr val="008000"/>
                  </a:solidFill>
                  <a:round/>
                  <a:headEnd/>
                  <a:tailEnd/>
                </a:ln>
                <a:solidFill>
                  <a:srgbClr val="000000"/>
                </a:solidFill>
                <a:effectLst>
                  <a:outerShdw dist="45791" dir="2021404" algn="ctr" rotWithShape="0">
                    <a:srgbClr val="B2B2B2">
                      <a:alpha val="79999"/>
                    </a:srgbClr>
                  </a:outerShdw>
                </a:effectLst>
                <a:cs typeface="Times New Roman" panose="02020603050405020304" pitchFamily="18" charset="0"/>
              </a:rPr>
              <a:t>VĂN</a:t>
            </a:r>
            <a:endParaRPr lang="en-US" b="1" kern="10" dirty="0">
              <a:ln w="9525">
                <a:solidFill>
                  <a:srgbClr val="008000"/>
                </a:solidFill>
                <a:round/>
                <a:headEnd/>
                <a:tailEnd/>
              </a:ln>
              <a:solidFill>
                <a:srgbClr val="000000"/>
              </a:solidFill>
              <a:effectLst>
                <a:outerShdw dist="45791" dir="2021404" algn="ctr" rotWithShape="0">
                  <a:srgbClr val="B2B2B2">
                    <a:alpha val="79999"/>
                  </a:srgbClr>
                </a:outerShdw>
              </a:effectLst>
              <a:cs typeface="Times New Roman" panose="02020603050405020304" pitchFamily="18" charset="0"/>
            </a:endParaRPr>
          </a:p>
          <a:p>
            <a:pPr algn="ctr">
              <a:defRPr/>
            </a:pPr>
            <a:r>
              <a:rPr lang="en-US" sz="2000" b="1" kern="10" dirty="0">
                <a:ln w="9525">
                  <a:solidFill>
                    <a:srgbClr val="008000"/>
                  </a:solidFill>
                  <a:round/>
                  <a:headEnd/>
                  <a:tailEnd/>
                </a:ln>
                <a:solidFill>
                  <a:srgbClr val="000000"/>
                </a:solidFill>
                <a:effectLst>
                  <a:outerShdw dist="45791" dir="2021404" algn="ctr" rotWithShape="0">
                    <a:srgbClr val="B2B2B2">
                      <a:alpha val="79999"/>
                    </a:srgbClr>
                  </a:outerShdw>
                </a:effectLst>
                <a:cs typeface="Times New Roman" panose="02020603050405020304" pitchFamily="18" charset="0"/>
              </a:rPr>
              <a:t>LỚP 5</a:t>
            </a:r>
            <a:endParaRPr lang="en-US" b="1" kern="10" dirty="0">
              <a:ln w="9525">
                <a:solidFill>
                  <a:srgbClr val="008000"/>
                </a:solidFill>
                <a:round/>
                <a:headEnd/>
                <a:tailEnd/>
              </a:ln>
              <a:solidFill>
                <a:srgbClr val="000000"/>
              </a:solidFill>
              <a:effectLst>
                <a:outerShdw dist="45791" dir="2021404" algn="ctr" rotWithShape="0">
                  <a:srgbClr val="B2B2B2">
                    <a:alpha val="79999"/>
                  </a:srgbClr>
                </a:outerShdw>
              </a:effectLst>
              <a:cs typeface="Times New Roman" panose="02020603050405020304" pitchFamily="18" charset="0"/>
            </a:endParaRPr>
          </a:p>
        </p:txBody>
      </p:sp>
      <p:sp>
        <p:nvSpPr>
          <p:cNvPr id="2" name="TextBox 1">
            <a:extLst>
              <a:ext uri="{FF2B5EF4-FFF2-40B4-BE49-F238E27FC236}">
                <a16:creationId xmlns:a16="http://schemas.microsoft.com/office/drawing/2014/main" id="{7A31D8C1-A2BE-42AF-9866-411D9E9793E3}"/>
              </a:ext>
            </a:extLst>
          </p:cNvPr>
          <p:cNvSpPr txBox="1"/>
          <p:nvPr/>
        </p:nvSpPr>
        <p:spPr>
          <a:xfrm>
            <a:off x="820131" y="358219"/>
            <a:ext cx="5323573" cy="477054"/>
          </a:xfrm>
          <a:prstGeom prst="rect">
            <a:avLst/>
          </a:prstGeom>
          <a:noFill/>
        </p:spPr>
        <p:txBody>
          <a:bodyPr wrap="none" rtlCol="0">
            <a:spAutoFit/>
          </a:bodyPr>
          <a:lstStyle/>
          <a:p>
            <a:r>
              <a:rPr lang="en-US" sz="2500" b="1" dirty="0">
                <a:latin typeface="Times New Roman" panose="02020603050405020304" pitchFamily="18" charset="0"/>
                <a:cs typeface="Times New Roman" panose="02020603050405020304" pitchFamily="18" charset="0"/>
              </a:rPr>
              <a:t>TR</a:t>
            </a:r>
            <a:r>
              <a:rPr lang="vi-VN" sz="2500" b="1" dirty="0">
                <a:latin typeface="Times New Roman" panose="02020603050405020304" pitchFamily="18" charset="0"/>
                <a:cs typeface="Times New Roman" panose="02020603050405020304" pitchFamily="18" charset="0"/>
              </a:rPr>
              <a:t>Ư</a:t>
            </a:r>
            <a:r>
              <a:rPr lang="en-US" sz="2500" b="1" dirty="0">
                <a:latin typeface="Times New Roman" panose="02020603050405020304" pitchFamily="18" charset="0"/>
                <a:cs typeface="Times New Roman" panose="02020603050405020304" pitchFamily="18" charset="0"/>
              </a:rPr>
              <a:t>ỜNG TIỂU HỌC NGỌC THUỴ</a:t>
            </a:r>
          </a:p>
        </p:txBody>
      </p:sp>
    </p:spTree>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5" name="Rectangle 3">
            <a:extLst>
              <a:ext uri="{FF2B5EF4-FFF2-40B4-BE49-F238E27FC236}">
                <a16:creationId xmlns:a16="http://schemas.microsoft.com/office/drawing/2014/main" id="{A73FDBFD-062A-4F96-9A13-F007009C2DAE}"/>
              </a:ext>
            </a:extLst>
          </p:cNvPr>
          <p:cNvSpPr>
            <a:spLocks noGrp="1" noChangeArrowheads="1"/>
          </p:cNvSpPr>
          <p:nvPr>
            <p:ph type="body" idx="1"/>
          </p:nvPr>
        </p:nvSpPr>
        <p:spPr>
          <a:xfrm>
            <a:off x="1905000" y="2057400"/>
            <a:ext cx="8674100" cy="1219200"/>
          </a:xfrm>
        </p:spPr>
        <p:txBody>
          <a:bodyPr/>
          <a:lstStyle/>
          <a:p>
            <a:pPr algn="just" eaLnBrk="1" hangingPunct="1">
              <a:buFontTx/>
              <a:buNone/>
            </a:pPr>
            <a:r>
              <a:rPr lang="vi-VN" altLang="en-US" sz="3600" u="sng">
                <a:solidFill>
                  <a:srgbClr val="0000FF"/>
                </a:solidFill>
                <a:latin typeface="Times New Roman" panose="02020603050405020304" pitchFamily="18" charset="0"/>
              </a:rPr>
              <a:t>Bài 2:</a:t>
            </a:r>
            <a:r>
              <a:rPr lang="vi-VN" altLang="en-US" sz="3600">
                <a:solidFill>
                  <a:srgbClr val="0000FF"/>
                </a:solidFill>
                <a:latin typeface="Times New Roman" panose="02020603050405020304" pitchFamily="18" charset="0"/>
              </a:rPr>
              <a:t> </a:t>
            </a:r>
            <a:r>
              <a:rPr lang="en-US" altLang="en-US" sz="3600">
                <a:solidFill>
                  <a:srgbClr val="0000FF"/>
                </a:solidFill>
                <a:latin typeface="Times New Roman" panose="02020603050405020304" pitchFamily="18" charset="0"/>
              </a:rPr>
              <a:t>Đọc câu chuyện dưới đây và trả lời các</a:t>
            </a:r>
            <a:r>
              <a:rPr lang="vi-VN" altLang="en-US" sz="3600">
                <a:solidFill>
                  <a:srgbClr val="0000FF"/>
                </a:solidFill>
                <a:latin typeface="Times New Roman" panose="02020603050405020304" pitchFamily="18" charset="0"/>
              </a:rPr>
              <a:t> </a:t>
            </a:r>
            <a:r>
              <a:rPr lang="en-US" altLang="en-US" sz="3600">
                <a:solidFill>
                  <a:srgbClr val="0000FF"/>
                </a:solidFill>
                <a:latin typeface="Times New Roman" panose="02020603050405020304" pitchFamily="18" charset="0"/>
              </a:rPr>
              <a:t>câu hỏi bằng cách chọn ý trả lời đúng nhất</a:t>
            </a:r>
            <a:r>
              <a:rPr lang="vi-VN" altLang="en-US" sz="3600">
                <a:solidFill>
                  <a:srgbClr val="0000FF"/>
                </a:solidFill>
                <a:latin typeface="Times New Roman" panose="02020603050405020304" pitchFamily="18" charset="0"/>
              </a:rPr>
              <a:t>.</a:t>
            </a:r>
            <a:endParaRPr lang="en-US" altLang="en-US" sz="3600" u="sng">
              <a:solidFill>
                <a:srgbClr val="0000FF"/>
              </a:solidFill>
              <a:latin typeface="Times New Roman" panose="02020603050405020304" pitchFamily="18" charset="0"/>
            </a:endParaRPr>
          </a:p>
        </p:txBody>
      </p:sp>
      <p:sp>
        <p:nvSpPr>
          <p:cNvPr id="8202" name="Rectangle 10">
            <a:extLst>
              <a:ext uri="{FF2B5EF4-FFF2-40B4-BE49-F238E27FC236}">
                <a16:creationId xmlns:a16="http://schemas.microsoft.com/office/drawing/2014/main" id="{31FF35A4-457C-49C9-88B9-8C1BCDD98254}"/>
              </a:ext>
            </a:extLst>
          </p:cNvPr>
          <p:cNvSpPr>
            <a:spLocks noChangeArrowheads="1"/>
          </p:cNvSpPr>
          <p:nvPr/>
        </p:nvSpPr>
        <p:spPr bwMode="auto">
          <a:xfrm>
            <a:off x="3810000" y="685800"/>
            <a:ext cx="4648200"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buFontTx/>
              <a:buNone/>
            </a:pPr>
            <a:r>
              <a:rPr lang="en-US" altLang="en-US" sz="3600" b="1" i="1">
                <a:solidFill>
                  <a:srgbClr val="FF0000"/>
                </a:solidFill>
                <a:latin typeface="Times New Roman" panose="02020603050405020304" pitchFamily="18" charset="0"/>
              </a:rPr>
              <a:t>Ôn tập văn kể chuyện</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6" presetClass="entr" presetSubtype="0" fill="hold" grpId="0" nodeType="clickEffect">
                                  <p:stCondLst>
                                    <p:cond delay="0"/>
                                  </p:stCondLst>
                                  <p:iterate type="lt">
                                    <p:tmPct val="10000"/>
                                  </p:iterate>
                                  <p:childTnLst>
                                    <p:set>
                                      <p:cBhvr>
                                        <p:cTn id="6" dur="1" fill="hold">
                                          <p:stCondLst>
                                            <p:cond delay="0"/>
                                          </p:stCondLst>
                                        </p:cTn>
                                        <p:tgtEl>
                                          <p:spTgt spid="8202">
                                            <p:txEl>
                                              <p:pRg st="0" end="0"/>
                                            </p:txEl>
                                          </p:spTgt>
                                        </p:tgtEl>
                                        <p:attrNameLst>
                                          <p:attrName>style.visibility</p:attrName>
                                        </p:attrNameLst>
                                      </p:cBhvr>
                                      <p:to>
                                        <p:strVal val="visible"/>
                                      </p:to>
                                    </p:set>
                                    <p:anim by="(-#ppt_w*2)" calcmode="lin" valueType="num">
                                      <p:cBhvr rctx="PPT">
                                        <p:cTn id="7" dur="500" autoRev="1" fill="hold">
                                          <p:stCondLst>
                                            <p:cond delay="0"/>
                                          </p:stCondLst>
                                        </p:cTn>
                                        <p:tgtEl>
                                          <p:spTgt spid="8202">
                                            <p:txEl>
                                              <p:pRg st="0" end="0"/>
                                            </p:txEl>
                                          </p:spTgt>
                                        </p:tgtEl>
                                        <p:attrNameLst>
                                          <p:attrName>ppt_w</p:attrName>
                                        </p:attrNameLst>
                                      </p:cBhvr>
                                    </p:anim>
                                    <p:anim by="(#ppt_w*0.50)" calcmode="lin" valueType="num">
                                      <p:cBhvr>
                                        <p:cTn id="8" dur="500" decel="50000" autoRev="1" fill="hold">
                                          <p:stCondLst>
                                            <p:cond delay="0"/>
                                          </p:stCondLst>
                                        </p:cTn>
                                        <p:tgtEl>
                                          <p:spTgt spid="8202">
                                            <p:txEl>
                                              <p:pRg st="0" end="0"/>
                                            </p:txEl>
                                          </p:spTgt>
                                        </p:tgtEl>
                                        <p:attrNameLst>
                                          <p:attrName>ppt_x</p:attrName>
                                        </p:attrNameLst>
                                      </p:cBhvr>
                                    </p:anim>
                                    <p:anim from="(-#ppt_h/2)" to="(#ppt_y)" calcmode="lin" valueType="num">
                                      <p:cBhvr>
                                        <p:cTn id="9" dur="1000" fill="hold">
                                          <p:stCondLst>
                                            <p:cond delay="0"/>
                                          </p:stCondLst>
                                        </p:cTn>
                                        <p:tgtEl>
                                          <p:spTgt spid="8202">
                                            <p:txEl>
                                              <p:pRg st="0" end="0"/>
                                            </p:txEl>
                                          </p:spTgt>
                                        </p:tgtEl>
                                        <p:attrNameLst>
                                          <p:attrName>ppt_y</p:attrName>
                                        </p:attrNameLst>
                                      </p:cBhvr>
                                    </p:anim>
                                    <p:animRot by="21600000">
                                      <p:cBhvr>
                                        <p:cTn id="10" dur="1000" fill="hold">
                                          <p:stCondLst>
                                            <p:cond delay="0"/>
                                          </p:stCondLst>
                                        </p:cTn>
                                        <p:tgtEl>
                                          <p:spTgt spid="8202">
                                            <p:txEl>
                                              <p:pRg st="0" end="0"/>
                                            </p:txEl>
                                          </p:spTgt>
                                        </p:tgtEl>
                                        <p:attrNameLst>
                                          <p:attrName>r</p:attrName>
                                        </p:attrNameLst>
                                      </p:cBhvr>
                                    </p:animRot>
                                  </p:childTnLst>
                                  <p:subTnLst>
                                    <p:audio>
                                      <p:cMediaNode>
                                        <p:cTn display="0" masterRel="sameClick">
                                          <p:stCondLst>
                                            <p:cond evt="begin" delay="0">
                                              <p:tn val="5"/>
                                            </p:cond>
                                          </p:stCondLst>
                                          <p:endCondLst>
                                            <p:cond evt="onStopAudio" delay="0">
                                              <p:tgtEl>
                                                <p:sldTgt/>
                                              </p:tgtEl>
                                            </p:cond>
                                          </p:endCondLst>
                                        </p:cTn>
                                        <p:tgtEl>
                                          <p:sndTgt r:embed="rId2" name="click.wav"/>
                                        </p:tgtEl>
                                      </p:cMediaNode>
                                    </p:audio>
                                  </p:subTnLst>
                                </p:cTn>
                              </p:par>
                            </p:childTnLst>
                          </p:cTn>
                        </p:par>
                      </p:childTnLst>
                    </p:cTn>
                  </p:par>
                  <p:par>
                    <p:cTn id="11" fill="hold" nodeType="clickPar">
                      <p:stCondLst>
                        <p:cond delay="indefinite"/>
                      </p:stCondLst>
                      <p:childTnLst>
                        <p:par>
                          <p:cTn id="12" fill="hold" nodeType="withGroup">
                            <p:stCondLst>
                              <p:cond delay="0"/>
                            </p:stCondLst>
                            <p:childTnLst>
                              <p:par>
                                <p:cTn id="13" presetID="9" presetClass="entr" presetSubtype="0" fill="hold" grpId="0" nodeType="clickEffect">
                                  <p:stCondLst>
                                    <p:cond delay="0"/>
                                  </p:stCondLst>
                                  <p:childTnLst>
                                    <p:set>
                                      <p:cBhvr>
                                        <p:cTn id="14" dur="1" fill="hold">
                                          <p:stCondLst>
                                            <p:cond delay="0"/>
                                          </p:stCondLst>
                                        </p:cTn>
                                        <p:tgtEl>
                                          <p:spTgt spid="8195">
                                            <p:txEl>
                                              <p:pRg st="0" end="0"/>
                                            </p:txEl>
                                          </p:spTgt>
                                        </p:tgtEl>
                                        <p:attrNameLst>
                                          <p:attrName>style.visibility</p:attrName>
                                        </p:attrNameLst>
                                      </p:cBhvr>
                                      <p:to>
                                        <p:strVal val="visible"/>
                                      </p:to>
                                    </p:set>
                                    <p:animEffect transition="in" filter="dissolve">
                                      <p:cBhvr>
                                        <p:cTn id="15" dur="500"/>
                                        <p:tgtEl>
                                          <p:spTgt spid="8195">
                                            <p:txEl>
                                              <p:pRg st="0" end="0"/>
                                            </p:txEl>
                                          </p:spTgt>
                                        </p:tgtEl>
                                      </p:cBhvr>
                                    </p:animEffect>
                                  </p:childTnLst>
                                  <p:subTnLst>
                                    <p:audio>
                                      <p:cMediaNode>
                                        <p:cTn display="0" masterRel="sameClick">
                                          <p:stCondLst>
                                            <p:cond evt="begin" delay="0">
                                              <p:tn val="13"/>
                                            </p:cond>
                                          </p:stCondLst>
                                          <p:endCondLst>
                                            <p:cond evt="onStopAudio" delay="0">
                                              <p:tgtEl>
                                                <p:sldTgt/>
                                              </p:tgtEl>
                                            </p:cond>
                                          </p:endCondLst>
                                        </p:cTn>
                                        <p:tgtEl>
                                          <p:sndTgt r:embed="rId3" name="bomb.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95" grpId="0" build="p"/>
      <p:bldP spid="8202"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4">
            <a:extLst>
              <a:ext uri="{FF2B5EF4-FFF2-40B4-BE49-F238E27FC236}">
                <a16:creationId xmlns:a16="http://schemas.microsoft.com/office/drawing/2014/main" id="{A30049C5-218E-4106-9687-A9055A2933CC}"/>
              </a:ext>
            </a:extLst>
          </p:cNvPr>
          <p:cNvSpPr>
            <a:spLocks noChangeArrowheads="1"/>
          </p:cNvSpPr>
          <p:nvPr/>
        </p:nvSpPr>
        <p:spPr bwMode="auto">
          <a:xfrm>
            <a:off x="1524000" y="66676"/>
            <a:ext cx="9144000" cy="68627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1800" b="1">
                <a:solidFill>
                  <a:srgbClr val="FF0000"/>
                </a:solidFill>
                <a:latin typeface="Times New Roman" panose="02020603050405020304" pitchFamily="18" charset="0"/>
              </a:rPr>
              <a:t>                                                          </a:t>
            </a:r>
            <a:r>
              <a:rPr lang="en-US" altLang="en-US" sz="2200" b="1">
                <a:solidFill>
                  <a:srgbClr val="FF0000"/>
                </a:solidFill>
                <a:latin typeface="Times New Roman" panose="02020603050405020304" pitchFamily="18" charset="0"/>
              </a:rPr>
              <a:t>Ai giỏi nhất ?</a:t>
            </a:r>
            <a:br>
              <a:rPr lang="en-US" altLang="en-US" sz="2200" b="1">
                <a:solidFill>
                  <a:srgbClr val="000000"/>
                </a:solidFill>
                <a:latin typeface="Times New Roman" panose="02020603050405020304" pitchFamily="18" charset="0"/>
              </a:rPr>
            </a:br>
            <a:r>
              <a:rPr lang="en-US" altLang="en-US" sz="2200">
                <a:solidFill>
                  <a:srgbClr val="000000"/>
                </a:solidFill>
                <a:latin typeface="Times New Roman" panose="02020603050405020304" pitchFamily="18" charset="0"/>
              </a:rPr>
              <a:t>    Trong rừng, Thỏ, Nhím và Sóc đều nổi tiếng là thông minh, nhanh trí. Nhưng ai giỏi nhất thì chưa có dịp thi tài. Vì thế, không ai chịu ai. Mấy cậu liền tổ chức một cuộc thi và mời cô Gõ Kiến làm trọng tài, ra đề thi rồi chấm luôn.</a:t>
            </a:r>
            <a:br>
              <a:rPr lang="en-US" altLang="en-US" sz="2200">
                <a:solidFill>
                  <a:srgbClr val="000000"/>
                </a:solidFill>
                <a:latin typeface="Times New Roman" panose="02020603050405020304" pitchFamily="18" charset="0"/>
              </a:rPr>
            </a:br>
            <a:r>
              <a:rPr lang="en-US" altLang="en-US" sz="2200">
                <a:solidFill>
                  <a:srgbClr val="000000"/>
                </a:solidFill>
                <a:latin typeface="Times New Roman" panose="02020603050405020304" pitchFamily="18" charset="0"/>
              </a:rPr>
              <a:t>    Gõ kiến phát cho mỗi bên hai chục hạt đậu ván và ra điều kiện: Ai ăn lâu nhất thì thắng cuộc.</a:t>
            </a:r>
            <a:br>
              <a:rPr lang="en-US" altLang="en-US" sz="2200">
                <a:solidFill>
                  <a:srgbClr val="000000"/>
                </a:solidFill>
                <a:latin typeface="Times New Roman" panose="02020603050405020304" pitchFamily="18" charset="0"/>
              </a:rPr>
            </a:br>
            <a:r>
              <a:rPr lang="en-US" altLang="en-US" sz="2200">
                <a:solidFill>
                  <a:srgbClr val="000000"/>
                </a:solidFill>
                <a:latin typeface="Times New Roman" panose="02020603050405020304" pitchFamily="18" charset="0"/>
              </a:rPr>
              <a:t>    Thỏ ăn dè mỗi ngày nữa hạt, ăn được 40 ngày. Nhím cứ 3 ngày mới ăn một hạt, được 60 ngày. Sóc ăn mỗi ngày 6 hạt. Ba ngày sau túi Sóc rỗng không.</a:t>
            </a:r>
            <a:br>
              <a:rPr lang="en-US" altLang="en-US" sz="2200">
                <a:solidFill>
                  <a:srgbClr val="000000"/>
                </a:solidFill>
                <a:latin typeface="Times New Roman" panose="02020603050405020304" pitchFamily="18" charset="0"/>
              </a:rPr>
            </a:br>
            <a:r>
              <a:rPr lang="en-US" altLang="en-US" sz="2200">
                <a:solidFill>
                  <a:srgbClr val="000000"/>
                </a:solidFill>
                <a:latin typeface="Times New Roman" panose="02020603050405020304" pitchFamily="18" charset="0"/>
              </a:rPr>
              <a:t>    Sang ngày thứ 61, Gõ Kiến cho biết:</a:t>
            </a:r>
            <a:br>
              <a:rPr lang="en-US" altLang="en-US" sz="2200">
                <a:solidFill>
                  <a:srgbClr val="000000"/>
                </a:solidFill>
                <a:latin typeface="Times New Roman" panose="02020603050405020304" pitchFamily="18" charset="0"/>
              </a:rPr>
            </a:br>
            <a:r>
              <a:rPr lang="en-US" altLang="en-US" sz="2200">
                <a:solidFill>
                  <a:srgbClr val="000000"/>
                </a:solidFill>
                <a:latin typeface="Times New Roman" panose="02020603050405020304" pitchFamily="18" charset="0"/>
              </a:rPr>
              <a:t>    - Nhím ăn được lâu nhất là giỏi nhất !</a:t>
            </a:r>
            <a:br>
              <a:rPr lang="en-US" altLang="en-US" sz="2200">
                <a:solidFill>
                  <a:srgbClr val="000000"/>
                </a:solidFill>
                <a:latin typeface="Times New Roman" panose="02020603050405020304" pitchFamily="18" charset="0"/>
              </a:rPr>
            </a:br>
            <a:r>
              <a:rPr lang="en-US" altLang="en-US" sz="2200">
                <a:solidFill>
                  <a:srgbClr val="000000"/>
                </a:solidFill>
                <a:latin typeface="Times New Roman" panose="02020603050405020304" pitchFamily="18" charset="0"/>
              </a:rPr>
              <a:t>    Sóc không chịu. Cậu ta kêu:</a:t>
            </a:r>
            <a:br>
              <a:rPr lang="en-US" altLang="en-US" sz="2200">
                <a:solidFill>
                  <a:srgbClr val="000000"/>
                </a:solidFill>
                <a:latin typeface="Times New Roman" panose="02020603050405020304" pitchFamily="18" charset="0"/>
              </a:rPr>
            </a:br>
            <a:r>
              <a:rPr lang="en-US" altLang="en-US" sz="2200">
                <a:solidFill>
                  <a:srgbClr val="000000"/>
                </a:solidFill>
                <a:latin typeface="Times New Roman" panose="02020603050405020304" pitchFamily="18" charset="0"/>
              </a:rPr>
              <a:t>    - Tôi vẫn còn !</a:t>
            </a:r>
            <a:br>
              <a:rPr lang="en-US" altLang="en-US" sz="2200">
                <a:solidFill>
                  <a:srgbClr val="000000"/>
                </a:solidFill>
                <a:latin typeface="Times New Roman" panose="02020603050405020304" pitchFamily="18" charset="0"/>
              </a:rPr>
            </a:br>
            <a:r>
              <a:rPr lang="en-US" altLang="en-US" sz="2200">
                <a:solidFill>
                  <a:srgbClr val="000000"/>
                </a:solidFill>
                <a:latin typeface="Times New Roman" panose="02020603050405020304" pitchFamily="18" charset="0"/>
              </a:rPr>
              <a:t>    Gõ Kiến hỏi:</a:t>
            </a:r>
            <a:br>
              <a:rPr lang="en-US" altLang="en-US" sz="2200">
                <a:solidFill>
                  <a:srgbClr val="000000"/>
                </a:solidFill>
                <a:latin typeface="Times New Roman" panose="02020603050405020304" pitchFamily="18" charset="0"/>
              </a:rPr>
            </a:br>
            <a:r>
              <a:rPr lang="en-US" altLang="en-US" sz="2200">
                <a:solidFill>
                  <a:srgbClr val="000000"/>
                </a:solidFill>
                <a:latin typeface="Times New Roman" panose="02020603050405020304" pitchFamily="18" charset="0"/>
              </a:rPr>
              <a:t>    - Còn mà túi lại rỗng không thế này ?</a:t>
            </a:r>
            <a:br>
              <a:rPr lang="en-US" altLang="en-US" sz="2200">
                <a:solidFill>
                  <a:srgbClr val="000000"/>
                </a:solidFill>
                <a:latin typeface="Times New Roman" panose="02020603050405020304" pitchFamily="18" charset="0"/>
              </a:rPr>
            </a:br>
            <a:r>
              <a:rPr lang="en-US" altLang="en-US" sz="2200">
                <a:solidFill>
                  <a:srgbClr val="000000"/>
                </a:solidFill>
                <a:latin typeface="Times New Roman" panose="02020603050405020304" pitchFamily="18" charset="0"/>
              </a:rPr>
              <a:t>    Sóc thủng thẳng mời Gõ Kiến cùng Thỏ, Nhím đến một góc rừng và trỏ vào hai cây đậu ván lúc này đã leo vấn vít trên giàn:</a:t>
            </a:r>
            <a:br>
              <a:rPr lang="en-US" altLang="en-US" sz="2200">
                <a:solidFill>
                  <a:srgbClr val="000000"/>
                </a:solidFill>
                <a:latin typeface="Times New Roman" panose="02020603050405020304" pitchFamily="18" charset="0"/>
              </a:rPr>
            </a:br>
            <a:r>
              <a:rPr lang="en-US" altLang="en-US" sz="2200">
                <a:solidFill>
                  <a:srgbClr val="000000"/>
                </a:solidFill>
                <a:latin typeface="Times New Roman" panose="02020603050405020304" pitchFamily="18" charset="0"/>
              </a:rPr>
              <a:t>    - Đây ! Tôi ăn ba ngày hết 18 hạt. Còn hai hạt nữa của tôi đấy !</a:t>
            </a:r>
            <a:br>
              <a:rPr lang="en-US" altLang="en-US" sz="2200">
                <a:solidFill>
                  <a:srgbClr val="000000"/>
                </a:solidFill>
                <a:latin typeface="Times New Roman" panose="02020603050405020304" pitchFamily="18" charset="0"/>
              </a:rPr>
            </a:br>
            <a:r>
              <a:rPr lang="en-US" altLang="en-US" sz="2200">
                <a:solidFill>
                  <a:srgbClr val="000000"/>
                </a:solidFill>
                <a:latin typeface="Times New Roman" panose="02020603050405020304" pitchFamily="18" charset="0"/>
              </a:rPr>
              <a:t>    Tất cả đều chịu Sóc là giỏi. Giỏi nhất.</a:t>
            </a:r>
            <a:br>
              <a:rPr lang="en-US" altLang="en-US" sz="2200">
                <a:solidFill>
                  <a:srgbClr val="000000"/>
                </a:solidFill>
                <a:latin typeface="Times New Roman" panose="02020603050405020304" pitchFamily="18" charset="0"/>
              </a:rPr>
            </a:br>
            <a:r>
              <a:rPr lang="en-US" altLang="en-US" sz="2200">
                <a:solidFill>
                  <a:srgbClr val="000000"/>
                </a:solidFill>
                <a:latin typeface="Times New Roman" panose="02020603050405020304" pitchFamily="18" charset="0"/>
              </a:rPr>
              <a:t>    Cái gì cũng thế, chỉ ăn thì mấy cũng hết.</a:t>
            </a:r>
            <a:br>
              <a:rPr lang="en-US" altLang="en-US" sz="2200">
                <a:solidFill>
                  <a:srgbClr val="000000"/>
                </a:solidFill>
                <a:latin typeface="Times New Roman" panose="02020603050405020304" pitchFamily="18" charset="0"/>
              </a:rPr>
            </a:br>
            <a:r>
              <a:rPr lang="en-US" altLang="en-US" sz="2200">
                <a:solidFill>
                  <a:srgbClr val="000000"/>
                </a:solidFill>
                <a:latin typeface="Times New Roman" panose="02020603050405020304" pitchFamily="18" charset="0"/>
              </a:rPr>
              <a:t>    Nhưng biết gieo trồng thì mãi mãi vẫn còn cái ăn</a:t>
            </a:r>
            <a:endParaRPr lang="en-US" altLang="en-US" sz="2200" b="1">
              <a:solidFill>
                <a:srgbClr val="000000"/>
              </a:solidFill>
              <a:latin typeface="Times New Roman" panose="02020603050405020304" pitchFamily="18" charset="0"/>
            </a:endParaRPr>
          </a:p>
        </p:txBody>
      </p:sp>
      <p:sp>
        <p:nvSpPr>
          <p:cNvPr id="27651" name="TextBox 1">
            <a:extLst>
              <a:ext uri="{FF2B5EF4-FFF2-40B4-BE49-F238E27FC236}">
                <a16:creationId xmlns:a16="http://schemas.microsoft.com/office/drawing/2014/main" id="{5EA9ACD2-AD1D-4296-942D-445C6929C821}"/>
              </a:ext>
            </a:extLst>
          </p:cNvPr>
          <p:cNvSpPr txBox="1">
            <a:spLocks noChangeArrowheads="1"/>
          </p:cNvSpPr>
          <p:nvPr/>
        </p:nvSpPr>
        <p:spPr bwMode="auto">
          <a:xfrm>
            <a:off x="8763000" y="6481764"/>
            <a:ext cx="175260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1800">
                <a:solidFill>
                  <a:srgbClr val="0000FF"/>
                </a:solidFill>
                <a:latin typeface="Times New Roman" panose="02020603050405020304" pitchFamily="18" charset="0"/>
              </a:rPr>
              <a:t>Theo Phong Thu</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4" name="Picture 5" descr="IMG_1575">
            <a:extLst>
              <a:ext uri="{FF2B5EF4-FFF2-40B4-BE49-F238E27FC236}">
                <a16:creationId xmlns:a16="http://schemas.microsoft.com/office/drawing/2014/main" id="{49D94741-6E34-4AC1-B2FA-03FDF41A3CB1}"/>
              </a:ext>
            </a:extLst>
          </p:cNvPr>
          <p:cNvPicPr>
            <a:picLocks noChangeAspect="1" noChangeArrowheads="1"/>
          </p:cNvPicPr>
          <p:nvPr/>
        </p:nvPicPr>
        <p:blipFill>
          <a:blip r:embed="rId2">
            <a:lum bright="6000" contrast="-12000"/>
            <a:extLst>
              <a:ext uri="{28A0092B-C50C-407E-A947-70E740481C1C}">
                <a14:useLocalDpi xmlns:a14="http://schemas.microsoft.com/office/drawing/2010/main" val="0"/>
              </a:ext>
            </a:extLst>
          </a:blip>
          <a:srcRect l="2489" t="10753"/>
          <a:stretch>
            <a:fillRect/>
          </a:stretch>
        </p:blipFill>
        <p:spPr bwMode="auto">
          <a:xfrm>
            <a:off x="1524000" y="0"/>
            <a:ext cx="9144000" cy="6858000"/>
          </a:xfrm>
          <a:prstGeom prst="rect">
            <a:avLst/>
          </a:prstGeom>
          <a:noFill/>
          <a:ln w="57150">
            <a:solidFill>
              <a:srgbClr val="000000"/>
            </a:solidFill>
            <a:miter lim="800000"/>
            <a:headEnd/>
            <a:tailEnd/>
          </a:ln>
          <a:extLst>
            <a:ext uri="{909E8E84-426E-40DD-AFC4-6F175D3DCCD1}">
              <a14:hiddenFill xmlns:a14="http://schemas.microsoft.com/office/drawing/2010/main">
                <a:solidFill>
                  <a:srgbClr val="FFFFFF"/>
                </a:solidFill>
              </a14:hiddenFill>
            </a:ext>
          </a:extLst>
        </p:spPr>
      </p:pic>
      <p:pic>
        <p:nvPicPr>
          <p:cNvPr id="128006" name="Picture 6" descr="280px-Red-bellied_Woodpecker-27527">
            <a:hlinkClick r:id="rId3" action="ppaction://hlinksldjump"/>
            <a:extLst>
              <a:ext uri="{FF2B5EF4-FFF2-40B4-BE49-F238E27FC236}">
                <a16:creationId xmlns:a16="http://schemas.microsoft.com/office/drawing/2014/main" id="{0BF71AA9-F9BB-45C2-BD87-BE5F5ABADE6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24000" y="0"/>
            <a:ext cx="3200400" cy="3886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8007" name="Picture 7" descr="29871dd9b128d75">
            <a:hlinkClick r:id="rId5" action="ppaction://hlinksldjump"/>
            <a:extLst>
              <a:ext uri="{FF2B5EF4-FFF2-40B4-BE49-F238E27FC236}">
                <a16:creationId xmlns:a16="http://schemas.microsoft.com/office/drawing/2014/main" id="{06AD6B6D-862D-4ED6-AE01-6A12B44FD557}"/>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724400" y="0"/>
            <a:ext cx="5943600" cy="3657600"/>
          </a:xfrm>
          <a:prstGeom prst="rect">
            <a:avLst/>
          </a:prstGeom>
          <a:solidFill>
            <a:schemeClr val="hlink"/>
          </a:solidFill>
          <a:ln>
            <a:noFill/>
          </a:ln>
          <a:extLst>
            <a:ext uri="{91240B29-F687-4F45-9708-019B960494DF}">
              <a14:hiddenLine xmlns:a14="http://schemas.microsoft.com/office/drawing/2010/main" w="9525">
                <a:solidFill>
                  <a:srgbClr val="000000"/>
                </a:solidFill>
                <a:miter lim="800000"/>
                <a:headEnd/>
                <a:tailEnd/>
              </a14:hiddenLine>
            </a:ext>
          </a:extLst>
        </p:spPr>
      </p:pic>
      <p:pic>
        <p:nvPicPr>
          <p:cNvPr id="128008" name="Picture 8" descr="diendanbaclieu-95090-1016499-588516614503455-1801215691-n">
            <a:hlinkClick r:id="rId7" action="ppaction://hlinksldjump"/>
            <a:extLst>
              <a:ext uri="{FF2B5EF4-FFF2-40B4-BE49-F238E27FC236}">
                <a16:creationId xmlns:a16="http://schemas.microsoft.com/office/drawing/2014/main" id="{2BF865A6-8548-43E5-A2B5-F8B450BEB3BE}"/>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524000" y="3657600"/>
            <a:ext cx="5105400" cy="3200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8009" name="Picture 9" descr="nuoi-nhim-canh-24">
            <a:hlinkClick r:id="rId9" action="ppaction://hlinksldjump"/>
            <a:extLst>
              <a:ext uri="{FF2B5EF4-FFF2-40B4-BE49-F238E27FC236}">
                <a16:creationId xmlns:a16="http://schemas.microsoft.com/office/drawing/2014/main" id="{16EF851D-257B-4A7E-A67A-D75B700C3CC7}"/>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6629400" y="3657600"/>
            <a:ext cx="4038600" cy="3200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8679" name="AutoShape 10">
            <a:hlinkClick r:id="rId11" action="ppaction://hlinksldjump" highlightClick="1"/>
            <a:extLst>
              <a:ext uri="{FF2B5EF4-FFF2-40B4-BE49-F238E27FC236}">
                <a16:creationId xmlns:a16="http://schemas.microsoft.com/office/drawing/2014/main" id="{C2063A10-E802-4B0F-B67C-C700ECC53537}"/>
              </a:ext>
            </a:extLst>
          </p:cNvPr>
          <p:cNvSpPr>
            <a:spLocks noChangeArrowheads="1"/>
          </p:cNvSpPr>
          <p:nvPr/>
        </p:nvSpPr>
        <p:spPr bwMode="auto">
          <a:xfrm>
            <a:off x="9829800" y="6400800"/>
            <a:ext cx="838200" cy="457200"/>
          </a:xfrm>
          <a:prstGeom prst="actionButtonEnd">
            <a:avLst/>
          </a:prstGeom>
          <a:solidFill>
            <a:schemeClr val="accent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endParaRPr lang="en-US" altLang="en-US" sz="1800"/>
          </a:p>
        </p:txBody>
      </p:sp>
    </p:spTree>
  </p:cSld>
  <p:clrMapOvr>
    <a:masterClrMapping/>
  </p:clrMapOvr>
  <p:transition>
    <p:cover dir="rd"/>
  </p:transition>
  <p:timing>
    <p:tnLst>
      <p:par>
        <p:cTn id="1" dur="indefinite" restart="never" nodeType="tmRoot">
          <p:childTnLst>
            <p:seq concurrent="1" nextAc="seek">
              <p:cTn id="2" restart="whenNotActive" fill="hold" evtFilter="cancelBubble" nodeType="interactiveSeq">
                <p:stCondLst>
                  <p:cond evt="onClick" delay="0">
                    <p:tgtEl>
                      <p:spTgt spid="128006"/>
                    </p:tgtEl>
                  </p:cond>
                </p:stCondLst>
                <p:endSync evt="end" delay="0">
                  <p:rtn val="all"/>
                </p:endSync>
                <p:childTnLst>
                  <p:par>
                    <p:cTn id="3" fill="hold" nodeType="clickPar">
                      <p:stCondLst>
                        <p:cond delay="0"/>
                      </p:stCondLst>
                      <p:childTnLst>
                        <p:par>
                          <p:cTn id="4" fill="hold" nodeType="withGroup">
                            <p:stCondLst>
                              <p:cond delay="0"/>
                            </p:stCondLst>
                            <p:childTnLst>
                              <p:par>
                                <p:cTn id="5" presetID="4" presetClass="exit" presetSubtype="16" fill="hold" nodeType="clickEffect">
                                  <p:stCondLst>
                                    <p:cond delay="0"/>
                                  </p:stCondLst>
                                  <p:childTnLst>
                                    <p:animEffect transition="out" filter="box(in)">
                                      <p:cBhvr>
                                        <p:cTn id="6" dur="500"/>
                                        <p:tgtEl>
                                          <p:spTgt spid="128006"/>
                                        </p:tgtEl>
                                      </p:cBhvr>
                                    </p:animEffect>
                                    <p:set>
                                      <p:cBhvr>
                                        <p:cTn id="7" dur="1" fill="hold">
                                          <p:stCondLst>
                                            <p:cond delay="499"/>
                                          </p:stCondLst>
                                        </p:cTn>
                                        <p:tgtEl>
                                          <p:spTgt spid="128006"/>
                                        </p:tgtEl>
                                        <p:attrNameLst>
                                          <p:attrName>style.visibility</p:attrName>
                                        </p:attrNameLst>
                                      </p:cBhvr>
                                      <p:to>
                                        <p:strVal val="hidden"/>
                                      </p:to>
                                    </p:set>
                                  </p:childTnLst>
                                </p:cTn>
                              </p:par>
                            </p:childTnLst>
                          </p:cTn>
                        </p:par>
                      </p:childTnLst>
                    </p:cTn>
                  </p:par>
                </p:childTnLst>
              </p:cTn>
              <p:nextCondLst>
                <p:cond evt="onClick" delay="0">
                  <p:tgtEl>
                    <p:spTgt spid="128006"/>
                  </p:tgtEl>
                </p:cond>
              </p:nextCondLst>
            </p:seq>
            <p:seq concurrent="1" nextAc="seek">
              <p:cTn id="8" restart="whenNotActive" fill="hold" evtFilter="cancelBubble" nodeType="interactiveSeq">
                <p:stCondLst>
                  <p:cond evt="onClick" delay="0">
                    <p:tgtEl>
                      <p:spTgt spid="128007"/>
                    </p:tgtEl>
                  </p:cond>
                </p:stCondLst>
                <p:endSync evt="end" delay="0">
                  <p:rtn val="all"/>
                </p:endSync>
                <p:childTnLst>
                  <p:par>
                    <p:cTn id="9" fill="hold" nodeType="clickPar">
                      <p:stCondLst>
                        <p:cond delay="0"/>
                      </p:stCondLst>
                      <p:childTnLst>
                        <p:par>
                          <p:cTn id="10" fill="hold" nodeType="withGroup">
                            <p:stCondLst>
                              <p:cond delay="0"/>
                            </p:stCondLst>
                            <p:childTnLst>
                              <p:par>
                                <p:cTn id="11" presetID="5" presetClass="exit" presetSubtype="10" fill="hold" nodeType="clickEffect">
                                  <p:stCondLst>
                                    <p:cond delay="0"/>
                                  </p:stCondLst>
                                  <p:childTnLst>
                                    <p:animEffect transition="out" filter="checkerboard(across)">
                                      <p:cBhvr>
                                        <p:cTn id="12" dur="500"/>
                                        <p:tgtEl>
                                          <p:spTgt spid="128007"/>
                                        </p:tgtEl>
                                      </p:cBhvr>
                                    </p:animEffect>
                                    <p:set>
                                      <p:cBhvr>
                                        <p:cTn id="13" dur="1" fill="hold">
                                          <p:stCondLst>
                                            <p:cond delay="499"/>
                                          </p:stCondLst>
                                        </p:cTn>
                                        <p:tgtEl>
                                          <p:spTgt spid="128007"/>
                                        </p:tgtEl>
                                        <p:attrNameLst>
                                          <p:attrName>style.visibility</p:attrName>
                                        </p:attrNameLst>
                                      </p:cBhvr>
                                      <p:to>
                                        <p:strVal val="hidden"/>
                                      </p:to>
                                    </p:set>
                                  </p:childTnLst>
                                </p:cTn>
                              </p:par>
                            </p:childTnLst>
                          </p:cTn>
                        </p:par>
                      </p:childTnLst>
                    </p:cTn>
                  </p:par>
                </p:childTnLst>
              </p:cTn>
              <p:nextCondLst>
                <p:cond evt="onClick" delay="0">
                  <p:tgtEl>
                    <p:spTgt spid="128007"/>
                  </p:tgtEl>
                </p:cond>
              </p:nextCondLst>
            </p:seq>
            <p:seq concurrent="1" nextAc="seek">
              <p:cTn id="14" restart="whenNotActive" fill="hold" evtFilter="cancelBubble" nodeType="interactiveSeq">
                <p:stCondLst>
                  <p:cond evt="onClick" delay="0">
                    <p:tgtEl>
                      <p:spTgt spid="128008"/>
                    </p:tgtEl>
                  </p:cond>
                </p:stCondLst>
                <p:endSync evt="end" delay="0">
                  <p:rtn val="all"/>
                </p:endSync>
                <p:childTnLst>
                  <p:par>
                    <p:cTn id="15" fill="hold" nodeType="clickPar">
                      <p:stCondLst>
                        <p:cond delay="0"/>
                      </p:stCondLst>
                      <p:childTnLst>
                        <p:par>
                          <p:cTn id="16" fill="hold" nodeType="withGroup">
                            <p:stCondLst>
                              <p:cond delay="0"/>
                            </p:stCondLst>
                            <p:childTnLst>
                              <p:par>
                                <p:cTn id="17" presetID="8" presetClass="exit" presetSubtype="16" fill="hold" nodeType="clickEffect">
                                  <p:stCondLst>
                                    <p:cond delay="0"/>
                                  </p:stCondLst>
                                  <p:childTnLst>
                                    <p:animEffect transition="out" filter="diamond(in)">
                                      <p:cBhvr>
                                        <p:cTn id="18" dur="500"/>
                                        <p:tgtEl>
                                          <p:spTgt spid="128008"/>
                                        </p:tgtEl>
                                      </p:cBhvr>
                                    </p:animEffect>
                                    <p:set>
                                      <p:cBhvr>
                                        <p:cTn id="19" dur="1" fill="hold">
                                          <p:stCondLst>
                                            <p:cond delay="499"/>
                                          </p:stCondLst>
                                        </p:cTn>
                                        <p:tgtEl>
                                          <p:spTgt spid="128008"/>
                                        </p:tgtEl>
                                        <p:attrNameLst>
                                          <p:attrName>style.visibility</p:attrName>
                                        </p:attrNameLst>
                                      </p:cBhvr>
                                      <p:to>
                                        <p:strVal val="hidden"/>
                                      </p:to>
                                    </p:set>
                                  </p:childTnLst>
                                </p:cTn>
                              </p:par>
                            </p:childTnLst>
                          </p:cTn>
                        </p:par>
                      </p:childTnLst>
                    </p:cTn>
                  </p:par>
                </p:childTnLst>
              </p:cTn>
              <p:nextCondLst>
                <p:cond evt="onClick" delay="0">
                  <p:tgtEl>
                    <p:spTgt spid="128008"/>
                  </p:tgtEl>
                </p:cond>
              </p:nextCondLst>
            </p:seq>
            <p:seq concurrent="1" nextAc="seek">
              <p:cTn id="20" restart="whenNotActive" fill="hold" evtFilter="cancelBubble" nodeType="interactiveSeq">
                <p:stCondLst>
                  <p:cond evt="onClick" delay="0">
                    <p:tgtEl>
                      <p:spTgt spid="128009"/>
                    </p:tgtEl>
                  </p:cond>
                </p:stCondLst>
                <p:endSync evt="end" delay="0">
                  <p:rtn val="all"/>
                </p:endSync>
                <p:childTnLst>
                  <p:par>
                    <p:cTn id="21" fill="hold" nodeType="clickPar">
                      <p:stCondLst>
                        <p:cond delay="0"/>
                      </p:stCondLst>
                      <p:childTnLst>
                        <p:par>
                          <p:cTn id="22" fill="hold" nodeType="withGroup">
                            <p:stCondLst>
                              <p:cond delay="0"/>
                            </p:stCondLst>
                            <p:childTnLst>
                              <p:par>
                                <p:cTn id="23" presetID="8" presetClass="exit" presetSubtype="16" fill="hold" nodeType="clickEffect">
                                  <p:stCondLst>
                                    <p:cond delay="0"/>
                                  </p:stCondLst>
                                  <p:childTnLst>
                                    <p:animEffect transition="out" filter="diamond(in)">
                                      <p:cBhvr>
                                        <p:cTn id="24" dur="500"/>
                                        <p:tgtEl>
                                          <p:spTgt spid="128009"/>
                                        </p:tgtEl>
                                      </p:cBhvr>
                                    </p:animEffect>
                                    <p:set>
                                      <p:cBhvr>
                                        <p:cTn id="25" dur="1" fill="hold">
                                          <p:stCondLst>
                                            <p:cond delay="499"/>
                                          </p:stCondLst>
                                        </p:cTn>
                                        <p:tgtEl>
                                          <p:spTgt spid="128009"/>
                                        </p:tgtEl>
                                        <p:attrNameLst>
                                          <p:attrName>style.visibility</p:attrName>
                                        </p:attrNameLst>
                                      </p:cBhvr>
                                      <p:to>
                                        <p:strVal val="hidden"/>
                                      </p:to>
                                    </p:set>
                                  </p:childTnLst>
                                </p:cTn>
                              </p:par>
                            </p:childTnLst>
                          </p:cTn>
                        </p:par>
                      </p:childTnLst>
                    </p:cTn>
                  </p:par>
                </p:childTnLst>
              </p:cTn>
              <p:nextCondLst>
                <p:cond evt="onClick" delay="0">
                  <p:tgtEl>
                    <p:spTgt spid="128009"/>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700" name="Picture 4" descr="IMG_1575">
            <a:extLst>
              <a:ext uri="{FF2B5EF4-FFF2-40B4-BE49-F238E27FC236}">
                <a16:creationId xmlns:a16="http://schemas.microsoft.com/office/drawing/2014/main" id="{E5929944-FB3E-42E7-8264-9EF15AFB092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2489" t="10753"/>
          <a:stretch>
            <a:fillRect/>
          </a:stretch>
        </p:blipFill>
        <p:spPr bwMode="auto">
          <a:xfrm>
            <a:off x="0" y="0"/>
            <a:ext cx="12192000" cy="6858000"/>
          </a:xfrm>
          <a:prstGeom prst="rect">
            <a:avLst/>
          </a:prstGeom>
          <a:noFill/>
          <a:ln w="57150">
            <a:solidFill>
              <a:srgbClr val="000000"/>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7" name="Rectangle 3">
            <a:extLst>
              <a:ext uri="{FF2B5EF4-FFF2-40B4-BE49-F238E27FC236}">
                <a16:creationId xmlns:a16="http://schemas.microsoft.com/office/drawing/2014/main" id="{9BB46F17-EC7A-4F8D-8E65-8543501B8BAD}"/>
              </a:ext>
            </a:extLst>
          </p:cNvPr>
          <p:cNvSpPr>
            <a:spLocks noGrp="1" noChangeArrowheads="1"/>
          </p:cNvSpPr>
          <p:nvPr>
            <p:ph type="body" idx="1"/>
          </p:nvPr>
        </p:nvSpPr>
        <p:spPr>
          <a:xfrm>
            <a:off x="2514600" y="0"/>
            <a:ext cx="8534400" cy="990600"/>
          </a:xfrm>
        </p:spPr>
        <p:txBody>
          <a:bodyPr/>
          <a:lstStyle/>
          <a:p>
            <a:pPr eaLnBrk="1" hangingPunct="1">
              <a:buFontTx/>
              <a:buNone/>
            </a:pPr>
            <a:r>
              <a:rPr lang="en-US" altLang="en-US" dirty="0">
                <a:solidFill>
                  <a:srgbClr val="0000FF"/>
                </a:solidFill>
                <a:latin typeface="Times New Roman" panose="02020603050405020304" pitchFamily="18" charset="0"/>
              </a:rPr>
              <a:t>1.Câu </a:t>
            </a:r>
            <a:r>
              <a:rPr lang="en-US" altLang="en-US" dirty="0" err="1">
                <a:solidFill>
                  <a:srgbClr val="0000FF"/>
                </a:solidFill>
                <a:latin typeface="Times New Roman" panose="02020603050405020304" pitchFamily="18" charset="0"/>
              </a:rPr>
              <a:t>chuyện</a:t>
            </a:r>
            <a:r>
              <a:rPr lang="en-US" altLang="en-US" dirty="0">
                <a:solidFill>
                  <a:srgbClr val="0000FF"/>
                </a:solidFill>
                <a:latin typeface="Times New Roman" panose="02020603050405020304" pitchFamily="18" charset="0"/>
              </a:rPr>
              <a:t> </a:t>
            </a:r>
            <a:r>
              <a:rPr lang="en-US" altLang="en-US" dirty="0" err="1">
                <a:solidFill>
                  <a:srgbClr val="0000FF"/>
                </a:solidFill>
                <a:latin typeface="Times New Roman" panose="02020603050405020304" pitchFamily="18" charset="0"/>
              </a:rPr>
              <a:t>trên</a:t>
            </a:r>
            <a:r>
              <a:rPr lang="en-US" altLang="en-US" dirty="0">
                <a:solidFill>
                  <a:srgbClr val="0000FF"/>
                </a:solidFill>
                <a:latin typeface="Times New Roman" panose="02020603050405020304" pitchFamily="18" charset="0"/>
              </a:rPr>
              <a:t> </a:t>
            </a:r>
            <a:r>
              <a:rPr lang="en-US" altLang="en-US" dirty="0" err="1">
                <a:solidFill>
                  <a:srgbClr val="0000FF"/>
                </a:solidFill>
                <a:latin typeface="Times New Roman" panose="02020603050405020304" pitchFamily="18" charset="0"/>
              </a:rPr>
              <a:t>có</a:t>
            </a:r>
            <a:r>
              <a:rPr lang="en-US" altLang="en-US" dirty="0">
                <a:solidFill>
                  <a:srgbClr val="0000FF"/>
                </a:solidFill>
                <a:latin typeface="Times New Roman" panose="02020603050405020304" pitchFamily="18" charset="0"/>
              </a:rPr>
              <a:t> </a:t>
            </a:r>
            <a:r>
              <a:rPr lang="en-US" altLang="en-US" dirty="0" err="1">
                <a:solidFill>
                  <a:srgbClr val="0000FF"/>
                </a:solidFill>
                <a:latin typeface="Times New Roman" panose="02020603050405020304" pitchFamily="18" charset="0"/>
              </a:rPr>
              <a:t>mấy</a:t>
            </a:r>
            <a:r>
              <a:rPr lang="en-US" altLang="en-US" dirty="0">
                <a:solidFill>
                  <a:srgbClr val="0000FF"/>
                </a:solidFill>
                <a:latin typeface="Times New Roman" panose="02020603050405020304" pitchFamily="18" charset="0"/>
              </a:rPr>
              <a:t> </a:t>
            </a:r>
            <a:r>
              <a:rPr lang="en-US" altLang="en-US" dirty="0" err="1">
                <a:solidFill>
                  <a:srgbClr val="0000FF"/>
                </a:solidFill>
                <a:latin typeface="Times New Roman" panose="02020603050405020304" pitchFamily="18" charset="0"/>
              </a:rPr>
              <a:t>nhân</a:t>
            </a:r>
            <a:r>
              <a:rPr lang="en-US" altLang="en-US" dirty="0">
                <a:solidFill>
                  <a:srgbClr val="0000FF"/>
                </a:solidFill>
                <a:latin typeface="Times New Roman" panose="02020603050405020304" pitchFamily="18" charset="0"/>
              </a:rPr>
              <a:t> </a:t>
            </a:r>
            <a:r>
              <a:rPr lang="en-US" altLang="en-US" dirty="0" err="1">
                <a:solidFill>
                  <a:srgbClr val="0000FF"/>
                </a:solidFill>
                <a:latin typeface="Times New Roman" panose="02020603050405020304" pitchFamily="18" charset="0"/>
              </a:rPr>
              <a:t>vật</a:t>
            </a:r>
            <a:r>
              <a:rPr lang="en-US" altLang="en-US" dirty="0">
                <a:solidFill>
                  <a:srgbClr val="0000FF"/>
                </a:solidFill>
                <a:latin typeface="Times New Roman" panose="02020603050405020304" pitchFamily="18" charset="0"/>
              </a:rPr>
              <a:t>?</a:t>
            </a:r>
          </a:p>
        </p:txBody>
      </p:sp>
      <p:sp>
        <p:nvSpPr>
          <p:cNvPr id="11273" name="Rectangle 9">
            <a:extLst>
              <a:ext uri="{FF2B5EF4-FFF2-40B4-BE49-F238E27FC236}">
                <a16:creationId xmlns:a16="http://schemas.microsoft.com/office/drawing/2014/main" id="{BD790A25-C5C7-4F69-A63E-0044F880865F}"/>
              </a:ext>
            </a:extLst>
          </p:cNvPr>
          <p:cNvSpPr>
            <a:spLocks noChangeArrowheads="1"/>
          </p:cNvSpPr>
          <p:nvPr/>
        </p:nvSpPr>
        <p:spPr bwMode="auto">
          <a:xfrm>
            <a:off x="2133600" y="609600"/>
            <a:ext cx="1219200" cy="990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buFontTx/>
              <a:buNone/>
            </a:pPr>
            <a:r>
              <a:rPr lang="en-US" altLang="en-US">
                <a:solidFill>
                  <a:srgbClr val="0000FF"/>
                </a:solidFill>
                <a:latin typeface="Times New Roman" panose="02020603050405020304" pitchFamily="18" charset="0"/>
              </a:rPr>
              <a:t>A.Hai</a:t>
            </a:r>
          </a:p>
        </p:txBody>
      </p:sp>
      <p:sp>
        <p:nvSpPr>
          <p:cNvPr id="11274" name="Rectangle 10">
            <a:extLst>
              <a:ext uri="{FF2B5EF4-FFF2-40B4-BE49-F238E27FC236}">
                <a16:creationId xmlns:a16="http://schemas.microsoft.com/office/drawing/2014/main" id="{2D1D6A99-1D84-4920-B970-4AE5C54F3D7C}"/>
              </a:ext>
            </a:extLst>
          </p:cNvPr>
          <p:cNvSpPr>
            <a:spLocks noChangeArrowheads="1"/>
          </p:cNvSpPr>
          <p:nvPr/>
        </p:nvSpPr>
        <p:spPr bwMode="auto">
          <a:xfrm>
            <a:off x="4805363" y="609600"/>
            <a:ext cx="1219200" cy="990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buFontTx/>
              <a:buNone/>
            </a:pPr>
            <a:r>
              <a:rPr lang="en-US" altLang="en-US">
                <a:solidFill>
                  <a:srgbClr val="0000FF"/>
                </a:solidFill>
                <a:latin typeface="Times New Roman" panose="02020603050405020304" pitchFamily="18" charset="0"/>
              </a:rPr>
              <a:t>B.</a:t>
            </a:r>
            <a:r>
              <a:rPr lang="vi-VN" altLang="en-US">
                <a:solidFill>
                  <a:srgbClr val="0000FF"/>
                </a:solidFill>
                <a:latin typeface="Times New Roman" panose="02020603050405020304" pitchFamily="18" charset="0"/>
              </a:rPr>
              <a:t> </a:t>
            </a:r>
            <a:r>
              <a:rPr lang="en-US" altLang="en-US">
                <a:solidFill>
                  <a:srgbClr val="0000FF"/>
                </a:solidFill>
                <a:latin typeface="Times New Roman" panose="02020603050405020304" pitchFamily="18" charset="0"/>
              </a:rPr>
              <a:t>Ba</a:t>
            </a:r>
          </a:p>
        </p:txBody>
      </p:sp>
      <p:sp>
        <p:nvSpPr>
          <p:cNvPr id="11275" name="Rectangle 11">
            <a:extLst>
              <a:ext uri="{FF2B5EF4-FFF2-40B4-BE49-F238E27FC236}">
                <a16:creationId xmlns:a16="http://schemas.microsoft.com/office/drawing/2014/main" id="{CD8B5B43-E459-4E35-88D6-7B14EFF873A5}"/>
              </a:ext>
            </a:extLst>
          </p:cNvPr>
          <p:cNvSpPr>
            <a:spLocks noChangeArrowheads="1"/>
          </p:cNvSpPr>
          <p:nvPr/>
        </p:nvSpPr>
        <p:spPr bwMode="auto">
          <a:xfrm>
            <a:off x="7391400" y="609600"/>
            <a:ext cx="1447800" cy="990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buFontTx/>
              <a:buNone/>
            </a:pPr>
            <a:r>
              <a:rPr lang="en-US" altLang="en-US">
                <a:solidFill>
                  <a:srgbClr val="0000FF"/>
                </a:solidFill>
                <a:latin typeface="Times New Roman" panose="02020603050405020304" pitchFamily="18" charset="0"/>
              </a:rPr>
              <a:t>C.Bốn</a:t>
            </a:r>
          </a:p>
        </p:txBody>
      </p:sp>
      <p:sp>
        <p:nvSpPr>
          <p:cNvPr id="11276" name="Rectangle 12">
            <a:extLst>
              <a:ext uri="{FF2B5EF4-FFF2-40B4-BE49-F238E27FC236}">
                <a16:creationId xmlns:a16="http://schemas.microsoft.com/office/drawing/2014/main" id="{9EE5BB99-FD89-462A-8624-94C4506909CB}"/>
              </a:ext>
            </a:extLst>
          </p:cNvPr>
          <p:cNvSpPr>
            <a:spLocks noChangeArrowheads="1"/>
          </p:cNvSpPr>
          <p:nvPr/>
        </p:nvSpPr>
        <p:spPr bwMode="auto">
          <a:xfrm>
            <a:off x="7391400" y="609600"/>
            <a:ext cx="1447800" cy="990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buFontTx/>
              <a:buNone/>
            </a:pPr>
            <a:r>
              <a:rPr lang="en-US" altLang="en-US">
                <a:solidFill>
                  <a:srgbClr val="FF0000"/>
                </a:solidFill>
                <a:latin typeface="Times New Roman" panose="02020603050405020304" pitchFamily="18" charset="0"/>
              </a:rPr>
              <a:t>C.Bốn</a:t>
            </a:r>
          </a:p>
        </p:txBody>
      </p:sp>
      <p:sp>
        <p:nvSpPr>
          <p:cNvPr id="11277" name="Rectangle 13">
            <a:extLst>
              <a:ext uri="{FF2B5EF4-FFF2-40B4-BE49-F238E27FC236}">
                <a16:creationId xmlns:a16="http://schemas.microsoft.com/office/drawing/2014/main" id="{AEFDFF34-B07F-449D-924B-ADE187039080}"/>
              </a:ext>
            </a:extLst>
          </p:cNvPr>
          <p:cNvSpPr>
            <a:spLocks noChangeArrowheads="1"/>
          </p:cNvSpPr>
          <p:nvPr/>
        </p:nvSpPr>
        <p:spPr bwMode="auto">
          <a:xfrm>
            <a:off x="1828800" y="1295400"/>
            <a:ext cx="8534400" cy="990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buFontTx/>
              <a:buNone/>
            </a:pPr>
            <a:r>
              <a:rPr lang="en-US" altLang="en-US">
                <a:solidFill>
                  <a:srgbClr val="0000FF"/>
                </a:solidFill>
                <a:latin typeface="Times New Roman" panose="02020603050405020304" pitchFamily="18" charset="0"/>
              </a:rPr>
              <a:t>2.Tính cách của nhân vật được thể hiện qua những mặt nào?</a:t>
            </a:r>
          </a:p>
        </p:txBody>
      </p:sp>
      <p:sp>
        <p:nvSpPr>
          <p:cNvPr id="11278" name="Rectangle 14">
            <a:extLst>
              <a:ext uri="{FF2B5EF4-FFF2-40B4-BE49-F238E27FC236}">
                <a16:creationId xmlns:a16="http://schemas.microsoft.com/office/drawing/2014/main" id="{B5B0563E-6363-4E48-85BA-ACCC8C9C7303}"/>
              </a:ext>
            </a:extLst>
          </p:cNvPr>
          <p:cNvSpPr>
            <a:spLocks noChangeArrowheads="1"/>
          </p:cNvSpPr>
          <p:nvPr/>
        </p:nvSpPr>
        <p:spPr bwMode="auto">
          <a:xfrm>
            <a:off x="2133600" y="2362200"/>
            <a:ext cx="2209800" cy="990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buFontTx/>
              <a:buNone/>
            </a:pPr>
            <a:r>
              <a:rPr lang="en-US" altLang="en-US">
                <a:solidFill>
                  <a:srgbClr val="0000FF"/>
                </a:solidFill>
                <a:latin typeface="Times New Roman" panose="02020603050405020304" pitchFamily="18" charset="0"/>
              </a:rPr>
              <a:t>A.Lời nói</a:t>
            </a:r>
          </a:p>
        </p:txBody>
      </p:sp>
      <p:sp>
        <p:nvSpPr>
          <p:cNvPr id="11279" name="Rectangle 15">
            <a:extLst>
              <a:ext uri="{FF2B5EF4-FFF2-40B4-BE49-F238E27FC236}">
                <a16:creationId xmlns:a16="http://schemas.microsoft.com/office/drawing/2014/main" id="{FF7FCEB5-BF93-43F0-AA1B-EF77F3BF6E45}"/>
              </a:ext>
            </a:extLst>
          </p:cNvPr>
          <p:cNvSpPr>
            <a:spLocks noChangeArrowheads="1"/>
          </p:cNvSpPr>
          <p:nvPr/>
        </p:nvSpPr>
        <p:spPr bwMode="auto">
          <a:xfrm>
            <a:off x="5029200" y="2286000"/>
            <a:ext cx="3200400" cy="990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buFontTx/>
              <a:buNone/>
            </a:pPr>
            <a:r>
              <a:rPr lang="en-US" altLang="en-US">
                <a:solidFill>
                  <a:srgbClr val="0000FF"/>
                </a:solidFill>
                <a:latin typeface="Times New Roman" panose="02020603050405020304" pitchFamily="18" charset="0"/>
              </a:rPr>
              <a:t>B.Hành động</a:t>
            </a:r>
          </a:p>
        </p:txBody>
      </p:sp>
      <p:sp>
        <p:nvSpPr>
          <p:cNvPr id="11280" name="Rectangle 16">
            <a:extLst>
              <a:ext uri="{FF2B5EF4-FFF2-40B4-BE49-F238E27FC236}">
                <a16:creationId xmlns:a16="http://schemas.microsoft.com/office/drawing/2014/main" id="{69602FC8-EF7A-4B8B-B220-99FC30DC55C7}"/>
              </a:ext>
            </a:extLst>
          </p:cNvPr>
          <p:cNvSpPr>
            <a:spLocks noChangeArrowheads="1"/>
          </p:cNvSpPr>
          <p:nvPr/>
        </p:nvSpPr>
        <p:spPr bwMode="auto">
          <a:xfrm>
            <a:off x="7772400" y="2286000"/>
            <a:ext cx="2895600" cy="990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buFontTx/>
              <a:buNone/>
            </a:pPr>
            <a:r>
              <a:rPr lang="en-US" altLang="en-US">
                <a:solidFill>
                  <a:srgbClr val="0000FF"/>
                </a:solidFill>
                <a:latin typeface="Times New Roman" panose="02020603050405020304" pitchFamily="18" charset="0"/>
              </a:rPr>
              <a:t>C.Cả lời nói và hành động</a:t>
            </a:r>
          </a:p>
        </p:txBody>
      </p:sp>
      <p:sp>
        <p:nvSpPr>
          <p:cNvPr id="11282" name="Rectangle 18">
            <a:extLst>
              <a:ext uri="{FF2B5EF4-FFF2-40B4-BE49-F238E27FC236}">
                <a16:creationId xmlns:a16="http://schemas.microsoft.com/office/drawing/2014/main" id="{CFC65E46-2F45-4B65-AA73-F6E5FE2CC21E}"/>
              </a:ext>
            </a:extLst>
          </p:cNvPr>
          <p:cNvSpPr>
            <a:spLocks noChangeArrowheads="1"/>
          </p:cNvSpPr>
          <p:nvPr/>
        </p:nvSpPr>
        <p:spPr bwMode="auto">
          <a:xfrm>
            <a:off x="7772400" y="2286000"/>
            <a:ext cx="2895600" cy="990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buFontTx/>
              <a:buNone/>
            </a:pPr>
            <a:r>
              <a:rPr lang="en-US" altLang="en-US">
                <a:solidFill>
                  <a:srgbClr val="FF0000"/>
                </a:solidFill>
                <a:latin typeface="Times New Roman" panose="02020603050405020304" pitchFamily="18" charset="0"/>
              </a:rPr>
              <a:t>C.Cả lời nói và hành động</a:t>
            </a:r>
          </a:p>
        </p:txBody>
      </p:sp>
      <p:sp>
        <p:nvSpPr>
          <p:cNvPr id="11283" name="Rectangle 19">
            <a:extLst>
              <a:ext uri="{FF2B5EF4-FFF2-40B4-BE49-F238E27FC236}">
                <a16:creationId xmlns:a16="http://schemas.microsoft.com/office/drawing/2014/main" id="{E165C460-8AD6-42F2-870B-2F01F731F3C0}"/>
              </a:ext>
            </a:extLst>
          </p:cNvPr>
          <p:cNvSpPr>
            <a:spLocks noChangeArrowheads="1"/>
          </p:cNvSpPr>
          <p:nvPr/>
        </p:nvSpPr>
        <p:spPr bwMode="auto">
          <a:xfrm>
            <a:off x="1905000" y="3200400"/>
            <a:ext cx="8534400" cy="990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buFontTx/>
              <a:buNone/>
            </a:pPr>
            <a:r>
              <a:rPr lang="en-US" altLang="en-US">
                <a:solidFill>
                  <a:srgbClr val="0000FF"/>
                </a:solidFill>
                <a:latin typeface="Times New Roman" panose="02020603050405020304" pitchFamily="18" charset="0"/>
              </a:rPr>
              <a:t>3.Ý nghĩa câu chuyện trên là gì?</a:t>
            </a:r>
          </a:p>
        </p:txBody>
      </p:sp>
      <p:sp>
        <p:nvSpPr>
          <p:cNvPr id="11284" name="Rectangle 20">
            <a:extLst>
              <a:ext uri="{FF2B5EF4-FFF2-40B4-BE49-F238E27FC236}">
                <a16:creationId xmlns:a16="http://schemas.microsoft.com/office/drawing/2014/main" id="{778853B9-0506-4131-9689-D7EFF6F38272}"/>
              </a:ext>
            </a:extLst>
          </p:cNvPr>
          <p:cNvSpPr>
            <a:spLocks noChangeArrowheads="1"/>
          </p:cNvSpPr>
          <p:nvPr/>
        </p:nvSpPr>
        <p:spPr bwMode="auto">
          <a:xfrm>
            <a:off x="1905000" y="3886200"/>
            <a:ext cx="8077200" cy="990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buFontTx/>
              <a:buNone/>
            </a:pPr>
            <a:r>
              <a:rPr lang="en-US" altLang="en-US">
                <a:solidFill>
                  <a:srgbClr val="0000FF"/>
                </a:solidFill>
                <a:latin typeface="Times New Roman" panose="02020603050405020304" pitchFamily="18" charset="0"/>
              </a:rPr>
              <a:t>A.Khen ngợi Sóc thông minh và có tài trồng cây gieo hạt.</a:t>
            </a:r>
          </a:p>
        </p:txBody>
      </p:sp>
      <p:sp>
        <p:nvSpPr>
          <p:cNvPr id="11285" name="Rectangle 21">
            <a:extLst>
              <a:ext uri="{FF2B5EF4-FFF2-40B4-BE49-F238E27FC236}">
                <a16:creationId xmlns:a16="http://schemas.microsoft.com/office/drawing/2014/main" id="{62F5DC7C-4D47-4E74-95FF-2F42E430D6BA}"/>
              </a:ext>
            </a:extLst>
          </p:cNvPr>
          <p:cNvSpPr>
            <a:spLocks noChangeArrowheads="1"/>
          </p:cNvSpPr>
          <p:nvPr/>
        </p:nvSpPr>
        <p:spPr bwMode="auto">
          <a:xfrm>
            <a:off x="2057400" y="4953000"/>
            <a:ext cx="7924800" cy="990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buFontTx/>
              <a:buNone/>
            </a:pPr>
            <a:r>
              <a:rPr lang="en-US" altLang="en-US">
                <a:solidFill>
                  <a:srgbClr val="0000FF"/>
                </a:solidFill>
                <a:latin typeface="Times New Roman" panose="02020603050405020304" pitchFamily="18" charset="0"/>
              </a:rPr>
              <a:t>B.Khuyên người ta tiết kiệm</a:t>
            </a:r>
          </a:p>
        </p:txBody>
      </p:sp>
      <p:sp>
        <p:nvSpPr>
          <p:cNvPr id="11287" name="Rectangle 23">
            <a:extLst>
              <a:ext uri="{FF2B5EF4-FFF2-40B4-BE49-F238E27FC236}">
                <a16:creationId xmlns:a16="http://schemas.microsoft.com/office/drawing/2014/main" id="{2C910F5E-8B23-47F6-B8C9-243EB56B2C05}"/>
              </a:ext>
            </a:extLst>
          </p:cNvPr>
          <p:cNvSpPr>
            <a:spLocks noChangeArrowheads="1"/>
          </p:cNvSpPr>
          <p:nvPr/>
        </p:nvSpPr>
        <p:spPr bwMode="auto">
          <a:xfrm>
            <a:off x="2209800" y="5562600"/>
            <a:ext cx="7391400" cy="990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buFontTx/>
              <a:buNone/>
            </a:pPr>
            <a:r>
              <a:rPr lang="en-US" altLang="en-US">
                <a:solidFill>
                  <a:srgbClr val="0000FF"/>
                </a:solidFill>
                <a:latin typeface="Times New Roman" panose="02020603050405020304" pitchFamily="18" charset="0"/>
              </a:rPr>
              <a:t>C.Khuyên người ta biết lo xa và chăm chỉ làm việc</a:t>
            </a:r>
          </a:p>
        </p:txBody>
      </p:sp>
      <p:sp>
        <p:nvSpPr>
          <p:cNvPr id="11288" name="Rectangle 24">
            <a:extLst>
              <a:ext uri="{FF2B5EF4-FFF2-40B4-BE49-F238E27FC236}">
                <a16:creationId xmlns:a16="http://schemas.microsoft.com/office/drawing/2014/main" id="{C7D2E6D9-4847-4762-A0A6-804BD228C8D6}"/>
              </a:ext>
            </a:extLst>
          </p:cNvPr>
          <p:cNvSpPr>
            <a:spLocks noChangeArrowheads="1"/>
          </p:cNvSpPr>
          <p:nvPr/>
        </p:nvSpPr>
        <p:spPr bwMode="auto">
          <a:xfrm>
            <a:off x="2209800" y="5562600"/>
            <a:ext cx="7391400" cy="990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buFontTx/>
              <a:buNone/>
            </a:pPr>
            <a:r>
              <a:rPr lang="en-US" altLang="en-US">
                <a:solidFill>
                  <a:srgbClr val="FF0000"/>
                </a:solidFill>
                <a:latin typeface="Times New Roman" panose="02020603050405020304" pitchFamily="18" charset="0"/>
              </a:rPr>
              <a:t>C.Khuyên người ta biết lo xa và chăm chỉ làm việc</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6" presetClass="entr" presetSubtype="0" fill="hold" grpId="0" nodeType="clickEffect">
                                  <p:stCondLst>
                                    <p:cond delay="0"/>
                                  </p:stCondLst>
                                  <p:iterate type="lt">
                                    <p:tmPct val="10000"/>
                                  </p:iterate>
                                  <p:childTnLst>
                                    <p:set>
                                      <p:cBhvr>
                                        <p:cTn id="6" dur="1" fill="hold">
                                          <p:stCondLst>
                                            <p:cond delay="0"/>
                                          </p:stCondLst>
                                        </p:cTn>
                                        <p:tgtEl>
                                          <p:spTgt spid="11267">
                                            <p:txEl>
                                              <p:pRg st="0" end="0"/>
                                            </p:txEl>
                                          </p:spTgt>
                                        </p:tgtEl>
                                        <p:attrNameLst>
                                          <p:attrName>style.visibility</p:attrName>
                                        </p:attrNameLst>
                                      </p:cBhvr>
                                      <p:to>
                                        <p:strVal val="visible"/>
                                      </p:to>
                                    </p:set>
                                    <p:anim by="(-#ppt_w*2)" calcmode="lin" valueType="num">
                                      <p:cBhvr rctx="PPT">
                                        <p:cTn id="7" dur="500" autoRev="1" fill="hold">
                                          <p:stCondLst>
                                            <p:cond delay="0"/>
                                          </p:stCondLst>
                                        </p:cTn>
                                        <p:tgtEl>
                                          <p:spTgt spid="11267">
                                            <p:txEl>
                                              <p:pRg st="0" end="0"/>
                                            </p:txEl>
                                          </p:spTgt>
                                        </p:tgtEl>
                                        <p:attrNameLst>
                                          <p:attrName>ppt_w</p:attrName>
                                        </p:attrNameLst>
                                      </p:cBhvr>
                                    </p:anim>
                                    <p:anim by="(#ppt_w*0.50)" calcmode="lin" valueType="num">
                                      <p:cBhvr>
                                        <p:cTn id="8" dur="500" decel="50000" autoRev="1" fill="hold">
                                          <p:stCondLst>
                                            <p:cond delay="0"/>
                                          </p:stCondLst>
                                        </p:cTn>
                                        <p:tgtEl>
                                          <p:spTgt spid="11267">
                                            <p:txEl>
                                              <p:pRg st="0" end="0"/>
                                            </p:txEl>
                                          </p:spTgt>
                                        </p:tgtEl>
                                        <p:attrNameLst>
                                          <p:attrName>ppt_x</p:attrName>
                                        </p:attrNameLst>
                                      </p:cBhvr>
                                    </p:anim>
                                    <p:anim from="(-#ppt_h/2)" to="(#ppt_y)" calcmode="lin" valueType="num">
                                      <p:cBhvr>
                                        <p:cTn id="9" dur="1000" fill="hold">
                                          <p:stCondLst>
                                            <p:cond delay="0"/>
                                          </p:stCondLst>
                                        </p:cTn>
                                        <p:tgtEl>
                                          <p:spTgt spid="11267">
                                            <p:txEl>
                                              <p:pRg st="0" end="0"/>
                                            </p:txEl>
                                          </p:spTgt>
                                        </p:tgtEl>
                                        <p:attrNameLst>
                                          <p:attrName>ppt_y</p:attrName>
                                        </p:attrNameLst>
                                      </p:cBhvr>
                                    </p:anim>
                                    <p:animRot by="21600000">
                                      <p:cBhvr>
                                        <p:cTn id="10" dur="1000" fill="hold">
                                          <p:stCondLst>
                                            <p:cond delay="0"/>
                                          </p:stCondLst>
                                        </p:cTn>
                                        <p:tgtEl>
                                          <p:spTgt spid="11267">
                                            <p:txEl>
                                              <p:pRg st="0" end="0"/>
                                            </p:txEl>
                                          </p:spTgt>
                                        </p:tgtEl>
                                        <p:attrNameLst>
                                          <p:attrName>r</p:attrName>
                                        </p:attrNameLst>
                                      </p:cBhvr>
                                    </p:animRot>
                                  </p:childTnLst>
                                </p:cTn>
                              </p:par>
                            </p:childTnLst>
                          </p:cTn>
                        </p:par>
                      </p:childTnLst>
                    </p:cTn>
                  </p:par>
                  <p:par>
                    <p:cTn id="11" fill="hold" nodeType="clickPar">
                      <p:stCondLst>
                        <p:cond delay="indefinite"/>
                      </p:stCondLst>
                      <p:childTnLst>
                        <p:par>
                          <p:cTn id="12" fill="hold" nodeType="withGroup">
                            <p:stCondLst>
                              <p:cond delay="0"/>
                            </p:stCondLst>
                            <p:childTnLst>
                              <p:par>
                                <p:cTn id="13" presetID="56" presetClass="entr" presetSubtype="0" fill="hold" grpId="0" nodeType="clickEffect">
                                  <p:stCondLst>
                                    <p:cond delay="0"/>
                                  </p:stCondLst>
                                  <p:iterate type="lt">
                                    <p:tmPct val="10000"/>
                                  </p:iterate>
                                  <p:childTnLst>
                                    <p:set>
                                      <p:cBhvr>
                                        <p:cTn id="14" dur="1" fill="hold">
                                          <p:stCondLst>
                                            <p:cond delay="0"/>
                                          </p:stCondLst>
                                        </p:cTn>
                                        <p:tgtEl>
                                          <p:spTgt spid="11273"/>
                                        </p:tgtEl>
                                        <p:attrNameLst>
                                          <p:attrName>style.visibility</p:attrName>
                                        </p:attrNameLst>
                                      </p:cBhvr>
                                      <p:to>
                                        <p:strVal val="visible"/>
                                      </p:to>
                                    </p:set>
                                    <p:anim by="(-#ppt_w*2)" calcmode="lin" valueType="num">
                                      <p:cBhvr rctx="PPT">
                                        <p:cTn id="15" dur="500" autoRev="1" fill="hold">
                                          <p:stCondLst>
                                            <p:cond delay="0"/>
                                          </p:stCondLst>
                                        </p:cTn>
                                        <p:tgtEl>
                                          <p:spTgt spid="11273"/>
                                        </p:tgtEl>
                                        <p:attrNameLst>
                                          <p:attrName>ppt_w</p:attrName>
                                        </p:attrNameLst>
                                      </p:cBhvr>
                                    </p:anim>
                                    <p:anim by="(#ppt_w*0.50)" calcmode="lin" valueType="num">
                                      <p:cBhvr>
                                        <p:cTn id="16" dur="500" decel="50000" autoRev="1" fill="hold">
                                          <p:stCondLst>
                                            <p:cond delay="0"/>
                                          </p:stCondLst>
                                        </p:cTn>
                                        <p:tgtEl>
                                          <p:spTgt spid="11273"/>
                                        </p:tgtEl>
                                        <p:attrNameLst>
                                          <p:attrName>ppt_x</p:attrName>
                                        </p:attrNameLst>
                                      </p:cBhvr>
                                    </p:anim>
                                    <p:anim from="(-#ppt_h/2)" to="(#ppt_y)" calcmode="lin" valueType="num">
                                      <p:cBhvr>
                                        <p:cTn id="17" dur="1000" fill="hold">
                                          <p:stCondLst>
                                            <p:cond delay="0"/>
                                          </p:stCondLst>
                                        </p:cTn>
                                        <p:tgtEl>
                                          <p:spTgt spid="11273"/>
                                        </p:tgtEl>
                                        <p:attrNameLst>
                                          <p:attrName>ppt_y</p:attrName>
                                        </p:attrNameLst>
                                      </p:cBhvr>
                                    </p:anim>
                                    <p:animRot by="21600000">
                                      <p:cBhvr>
                                        <p:cTn id="18" dur="1000" fill="hold">
                                          <p:stCondLst>
                                            <p:cond delay="0"/>
                                          </p:stCondLst>
                                        </p:cTn>
                                        <p:tgtEl>
                                          <p:spTgt spid="11273"/>
                                        </p:tgtEl>
                                        <p:attrNameLst>
                                          <p:attrName>r</p:attrName>
                                        </p:attrNameLst>
                                      </p:cBhvr>
                                    </p:animRot>
                                  </p:childTnLst>
                                </p:cTn>
                              </p:par>
                            </p:childTnLst>
                          </p:cTn>
                        </p:par>
                      </p:childTnLst>
                    </p:cTn>
                  </p:par>
                  <p:par>
                    <p:cTn id="19" fill="hold" nodeType="clickPar">
                      <p:stCondLst>
                        <p:cond delay="indefinite"/>
                      </p:stCondLst>
                      <p:childTnLst>
                        <p:par>
                          <p:cTn id="20" fill="hold" nodeType="withGroup">
                            <p:stCondLst>
                              <p:cond delay="0"/>
                            </p:stCondLst>
                            <p:childTnLst>
                              <p:par>
                                <p:cTn id="21" presetID="56" presetClass="entr" presetSubtype="0" fill="hold" grpId="0" nodeType="clickEffect">
                                  <p:stCondLst>
                                    <p:cond delay="0"/>
                                  </p:stCondLst>
                                  <p:iterate type="lt">
                                    <p:tmPct val="10000"/>
                                  </p:iterate>
                                  <p:childTnLst>
                                    <p:set>
                                      <p:cBhvr>
                                        <p:cTn id="22" dur="1" fill="hold">
                                          <p:stCondLst>
                                            <p:cond delay="0"/>
                                          </p:stCondLst>
                                        </p:cTn>
                                        <p:tgtEl>
                                          <p:spTgt spid="11274"/>
                                        </p:tgtEl>
                                        <p:attrNameLst>
                                          <p:attrName>style.visibility</p:attrName>
                                        </p:attrNameLst>
                                      </p:cBhvr>
                                      <p:to>
                                        <p:strVal val="visible"/>
                                      </p:to>
                                    </p:set>
                                    <p:anim by="(-#ppt_w*2)" calcmode="lin" valueType="num">
                                      <p:cBhvr rctx="PPT">
                                        <p:cTn id="23" dur="500" autoRev="1" fill="hold">
                                          <p:stCondLst>
                                            <p:cond delay="0"/>
                                          </p:stCondLst>
                                        </p:cTn>
                                        <p:tgtEl>
                                          <p:spTgt spid="11274"/>
                                        </p:tgtEl>
                                        <p:attrNameLst>
                                          <p:attrName>ppt_w</p:attrName>
                                        </p:attrNameLst>
                                      </p:cBhvr>
                                    </p:anim>
                                    <p:anim by="(#ppt_w*0.50)" calcmode="lin" valueType="num">
                                      <p:cBhvr>
                                        <p:cTn id="24" dur="500" decel="50000" autoRev="1" fill="hold">
                                          <p:stCondLst>
                                            <p:cond delay="0"/>
                                          </p:stCondLst>
                                        </p:cTn>
                                        <p:tgtEl>
                                          <p:spTgt spid="11274"/>
                                        </p:tgtEl>
                                        <p:attrNameLst>
                                          <p:attrName>ppt_x</p:attrName>
                                        </p:attrNameLst>
                                      </p:cBhvr>
                                    </p:anim>
                                    <p:anim from="(-#ppt_h/2)" to="(#ppt_y)" calcmode="lin" valueType="num">
                                      <p:cBhvr>
                                        <p:cTn id="25" dur="1000" fill="hold">
                                          <p:stCondLst>
                                            <p:cond delay="0"/>
                                          </p:stCondLst>
                                        </p:cTn>
                                        <p:tgtEl>
                                          <p:spTgt spid="11274"/>
                                        </p:tgtEl>
                                        <p:attrNameLst>
                                          <p:attrName>ppt_y</p:attrName>
                                        </p:attrNameLst>
                                      </p:cBhvr>
                                    </p:anim>
                                    <p:animRot by="21600000">
                                      <p:cBhvr>
                                        <p:cTn id="26" dur="1000" fill="hold">
                                          <p:stCondLst>
                                            <p:cond delay="0"/>
                                          </p:stCondLst>
                                        </p:cTn>
                                        <p:tgtEl>
                                          <p:spTgt spid="11274"/>
                                        </p:tgtEl>
                                        <p:attrNameLst>
                                          <p:attrName>r</p:attrName>
                                        </p:attrNameLst>
                                      </p:cBhvr>
                                    </p:animRot>
                                  </p:childTnLst>
                                </p:cTn>
                              </p:par>
                            </p:childTnLst>
                          </p:cTn>
                        </p:par>
                      </p:childTnLst>
                    </p:cTn>
                  </p:par>
                  <p:par>
                    <p:cTn id="27" fill="hold" nodeType="clickPar">
                      <p:stCondLst>
                        <p:cond delay="indefinite"/>
                      </p:stCondLst>
                      <p:childTnLst>
                        <p:par>
                          <p:cTn id="28" fill="hold" nodeType="withGroup">
                            <p:stCondLst>
                              <p:cond delay="0"/>
                            </p:stCondLst>
                            <p:childTnLst>
                              <p:par>
                                <p:cTn id="29" presetID="56" presetClass="entr" presetSubtype="0" fill="hold" grpId="0" nodeType="clickEffect">
                                  <p:stCondLst>
                                    <p:cond delay="0"/>
                                  </p:stCondLst>
                                  <p:iterate type="lt">
                                    <p:tmPct val="10000"/>
                                  </p:iterate>
                                  <p:childTnLst>
                                    <p:set>
                                      <p:cBhvr>
                                        <p:cTn id="30" dur="1" fill="hold">
                                          <p:stCondLst>
                                            <p:cond delay="0"/>
                                          </p:stCondLst>
                                        </p:cTn>
                                        <p:tgtEl>
                                          <p:spTgt spid="11275"/>
                                        </p:tgtEl>
                                        <p:attrNameLst>
                                          <p:attrName>style.visibility</p:attrName>
                                        </p:attrNameLst>
                                      </p:cBhvr>
                                      <p:to>
                                        <p:strVal val="visible"/>
                                      </p:to>
                                    </p:set>
                                    <p:anim by="(-#ppt_w*2)" calcmode="lin" valueType="num">
                                      <p:cBhvr rctx="PPT">
                                        <p:cTn id="31" dur="500" autoRev="1" fill="hold">
                                          <p:stCondLst>
                                            <p:cond delay="0"/>
                                          </p:stCondLst>
                                        </p:cTn>
                                        <p:tgtEl>
                                          <p:spTgt spid="11275"/>
                                        </p:tgtEl>
                                        <p:attrNameLst>
                                          <p:attrName>ppt_w</p:attrName>
                                        </p:attrNameLst>
                                      </p:cBhvr>
                                    </p:anim>
                                    <p:anim by="(#ppt_w*0.50)" calcmode="lin" valueType="num">
                                      <p:cBhvr>
                                        <p:cTn id="32" dur="500" decel="50000" autoRev="1" fill="hold">
                                          <p:stCondLst>
                                            <p:cond delay="0"/>
                                          </p:stCondLst>
                                        </p:cTn>
                                        <p:tgtEl>
                                          <p:spTgt spid="11275"/>
                                        </p:tgtEl>
                                        <p:attrNameLst>
                                          <p:attrName>ppt_x</p:attrName>
                                        </p:attrNameLst>
                                      </p:cBhvr>
                                    </p:anim>
                                    <p:anim from="(-#ppt_h/2)" to="(#ppt_y)" calcmode="lin" valueType="num">
                                      <p:cBhvr>
                                        <p:cTn id="33" dur="1000" fill="hold">
                                          <p:stCondLst>
                                            <p:cond delay="0"/>
                                          </p:stCondLst>
                                        </p:cTn>
                                        <p:tgtEl>
                                          <p:spTgt spid="11275"/>
                                        </p:tgtEl>
                                        <p:attrNameLst>
                                          <p:attrName>ppt_y</p:attrName>
                                        </p:attrNameLst>
                                      </p:cBhvr>
                                    </p:anim>
                                    <p:animRot by="21600000">
                                      <p:cBhvr>
                                        <p:cTn id="34" dur="1000" fill="hold">
                                          <p:stCondLst>
                                            <p:cond delay="0"/>
                                          </p:stCondLst>
                                        </p:cTn>
                                        <p:tgtEl>
                                          <p:spTgt spid="11275"/>
                                        </p:tgtEl>
                                        <p:attrNameLst>
                                          <p:attrName>r</p:attrName>
                                        </p:attrNameLst>
                                      </p:cBhvr>
                                    </p:animRot>
                                  </p:childTnLst>
                                </p:cTn>
                              </p:par>
                            </p:childTnLst>
                          </p:cTn>
                        </p:par>
                      </p:childTnLst>
                    </p:cTn>
                  </p:par>
                  <p:par>
                    <p:cTn id="35" fill="hold" nodeType="clickPar">
                      <p:stCondLst>
                        <p:cond delay="indefinite"/>
                      </p:stCondLst>
                      <p:childTnLst>
                        <p:par>
                          <p:cTn id="36" fill="hold" nodeType="withGroup">
                            <p:stCondLst>
                              <p:cond delay="0"/>
                            </p:stCondLst>
                            <p:childTnLst>
                              <p:par>
                                <p:cTn id="37" presetID="5" presetClass="entr" presetSubtype="10" fill="hold" grpId="0" nodeType="clickEffect">
                                  <p:stCondLst>
                                    <p:cond delay="0"/>
                                  </p:stCondLst>
                                  <p:childTnLst>
                                    <p:set>
                                      <p:cBhvr>
                                        <p:cTn id="38" dur="1" fill="hold">
                                          <p:stCondLst>
                                            <p:cond delay="0"/>
                                          </p:stCondLst>
                                        </p:cTn>
                                        <p:tgtEl>
                                          <p:spTgt spid="11276"/>
                                        </p:tgtEl>
                                        <p:attrNameLst>
                                          <p:attrName>style.visibility</p:attrName>
                                        </p:attrNameLst>
                                      </p:cBhvr>
                                      <p:to>
                                        <p:strVal val="visible"/>
                                      </p:to>
                                    </p:set>
                                    <p:animEffect transition="in" filter="checkerboard(across)">
                                      <p:cBhvr>
                                        <p:cTn id="39" dur="500"/>
                                        <p:tgtEl>
                                          <p:spTgt spid="11276"/>
                                        </p:tgtEl>
                                      </p:cBhvr>
                                    </p:animEffect>
                                  </p:childTnLst>
                                </p:cTn>
                              </p:par>
                            </p:childTnLst>
                          </p:cTn>
                        </p:par>
                      </p:childTnLst>
                    </p:cTn>
                  </p:par>
                  <p:par>
                    <p:cTn id="40" fill="hold" nodeType="clickPar">
                      <p:stCondLst>
                        <p:cond delay="indefinite"/>
                      </p:stCondLst>
                      <p:childTnLst>
                        <p:par>
                          <p:cTn id="41" fill="hold" nodeType="withGroup">
                            <p:stCondLst>
                              <p:cond delay="0"/>
                            </p:stCondLst>
                            <p:childTnLst>
                              <p:par>
                                <p:cTn id="42" presetID="56" presetClass="entr" presetSubtype="0" fill="hold" grpId="0" nodeType="clickEffect">
                                  <p:stCondLst>
                                    <p:cond delay="0"/>
                                  </p:stCondLst>
                                  <p:iterate type="lt">
                                    <p:tmPct val="10000"/>
                                  </p:iterate>
                                  <p:childTnLst>
                                    <p:set>
                                      <p:cBhvr>
                                        <p:cTn id="43" dur="1" fill="hold">
                                          <p:stCondLst>
                                            <p:cond delay="0"/>
                                          </p:stCondLst>
                                        </p:cTn>
                                        <p:tgtEl>
                                          <p:spTgt spid="11277">
                                            <p:txEl>
                                              <p:pRg st="0" end="0"/>
                                            </p:txEl>
                                          </p:spTgt>
                                        </p:tgtEl>
                                        <p:attrNameLst>
                                          <p:attrName>style.visibility</p:attrName>
                                        </p:attrNameLst>
                                      </p:cBhvr>
                                      <p:to>
                                        <p:strVal val="visible"/>
                                      </p:to>
                                    </p:set>
                                    <p:anim by="(-#ppt_w*2)" calcmode="lin" valueType="num">
                                      <p:cBhvr rctx="PPT">
                                        <p:cTn id="44" dur="500" autoRev="1" fill="hold">
                                          <p:stCondLst>
                                            <p:cond delay="0"/>
                                          </p:stCondLst>
                                        </p:cTn>
                                        <p:tgtEl>
                                          <p:spTgt spid="11277">
                                            <p:txEl>
                                              <p:pRg st="0" end="0"/>
                                            </p:txEl>
                                          </p:spTgt>
                                        </p:tgtEl>
                                        <p:attrNameLst>
                                          <p:attrName>ppt_w</p:attrName>
                                        </p:attrNameLst>
                                      </p:cBhvr>
                                    </p:anim>
                                    <p:anim by="(#ppt_w*0.50)" calcmode="lin" valueType="num">
                                      <p:cBhvr>
                                        <p:cTn id="45" dur="500" decel="50000" autoRev="1" fill="hold">
                                          <p:stCondLst>
                                            <p:cond delay="0"/>
                                          </p:stCondLst>
                                        </p:cTn>
                                        <p:tgtEl>
                                          <p:spTgt spid="11277">
                                            <p:txEl>
                                              <p:pRg st="0" end="0"/>
                                            </p:txEl>
                                          </p:spTgt>
                                        </p:tgtEl>
                                        <p:attrNameLst>
                                          <p:attrName>ppt_x</p:attrName>
                                        </p:attrNameLst>
                                      </p:cBhvr>
                                    </p:anim>
                                    <p:anim from="(-#ppt_h/2)" to="(#ppt_y)" calcmode="lin" valueType="num">
                                      <p:cBhvr>
                                        <p:cTn id="46" dur="1000" fill="hold">
                                          <p:stCondLst>
                                            <p:cond delay="0"/>
                                          </p:stCondLst>
                                        </p:cTn>
                                        <p:tgtEl>
                                          <p:spTgt spid="11277">
                                            <p:txEl>
                                              <p:pRg st="0" end="0"/>
                                            </p:txEl>
                                          </p:spTgt>
                                        </p:tgtEl>
                                        <p:attrNameLst>
                                          <p:attrName>ppt_y</p:attrName>
                                        </p:attrNameLst>
                                      </p:cBhvr>
                                    </p:anim>
                                    <p:animRot by="21600000">
                                      <p:cBhvr>
                                        <p:cTn id="47" dur="1000" fill="hold">
                                          <p:stCondLst>
                                            <p:cond delay="0"/>
                                          </p:stCondLst>
                                        </p:cTn>
                                        <p:tgtEl>
                                          <p:spTgt spid="11277">
                                            <p:txEl>
                                              <p:pRg st="0" end="0"/>
                                            </p:txEl>
                                          </p:spTgt>
                                        </p:tgtEl>
                                        <p:attrNameLst>
                                          <p:attrName>r</p:attrName>
                                        </p:attrNameLst>
                                      </p:cBhvr>
                                    </p:animRot>
                                  </p:childTnLst>
                                </p:cTn>
                              </p:par>
                            </p:childTnLst>
                          </p:cTn>
                        </p:par>
                      </p:childTnLst>
                    </p:cTn>
                  </p:par>
                  <p:par>
                    <p:cTn id="48" fill="hold" nodeType="clickPar">
                      <p:stCondLst>
                        <p:cond delay="indefinite"/>
                      </p:stCondLst>
                      <p:childTnLst>
                        <p:par>
                          <p:cTn id="49" fill="hold" nodeType="withGroup">
                            <p:stCondLst>
                              <p:cond delay="0"/>
                            </p:stCondLst>
                            <p:childTnLst>
                              <p:par>
                                <p:cTn id="50" presetID="56" presetClass="entr" presetSubtype="0" fill="hold" grpId="0" nodeType="clickEffect">
                                  <p:stCondLst>
                                    <p:cond delay="0"/>
                                  </p:stCondLst>
                                  <p:iterate type="lt">
                                    <p:tmPct val="10000"/>
                                  </p:iterate>
                                  <p:childTnLst>
                                    <p:set>
                                      <p:cBhvr>
                                        <p:cTn id="51" dur="1" fill="hold">
                                          <p:stCondLst>
                                            <p:cond delay="0"/>
                                          </p:stCondLst>
                                        </p:cTn>
                                        <p:tgtEl>
                                          <p:spTgt spid="11278"/>
                                        </p:tgtEl>
                                        <p:attrNameLst>
                                          <p:attrName>style.visibility</p:attrName>
                                        </p:attrNameLst>
                                      </p:cBhvr>
                                      <p:to>
                                        <p:strVal val="visible"/>
                                      </p:to>
                                    </p:set>
                                    <p:anim by="(-#ppt_w*2)" calcmode="lin" valueType="num">
                                      <p:cBhvr rctx="PPT">
                                        <p:cTn id="52" dur="500" autoRev="1" fill="hold">
                                          <p:stCondLst>
                                            <p:cond delay="0"/>
                                          </p:stCondLst>
                                        </p:cTn>
                                        <p:tgtEl>
                                          <p:spTgt spid="11278"/>
                                        </p:tgtEl>
                                        <p:attrNameLst>
                                          <p:attrName>ppt_w</p:attrName>
                                        </p:attrNameLst>
                                      </p:cBhvr>
                                    </p:anim>
                                    <p:anim by="(#ppt_w*0.50)" calcmode="lin" valueType="num">
                                      <p:cBhvr>
                                        <p:cTn id="53" dur="500" decel="50000" autoRev="1" fill="hold">
                                          <p:stCondLst>
                                            <p:cond delay="0"/>
                                          </p:stCondLst>
                                        </p:cTn>
                                        <p:tgtEl>
                                          <p:spTgt spid="11278"/>
                                        </p:tgtEl>
                                        <p:attrNameLst>
                                          <p:attrName>ppt_x</p:attrName>
                                        </p:attrNameLst>
                                      </p:cBhvr>
                                    </p:anim>
                                    <p:anim from="(-#ppt_h/2)" to="(#ppt_y)" calcmode="lin" valueType="num">
                                      <p:cBhvr>
                                        <p:cTn id="54" dur="1000" fill="hold">
                                          <p:stCondLst>
                                            <p:cond delay="0"/>
                                          </p:stCondLst>
                                        </p:cTn>
                                        <p:tgtEl>
                                          <p:spTgt spid="11278"/>
                                        </p:tgtEl>
                                        <p:attrNameLst>
                                          <p:attrName>ppt_y</p:attrName>
                                        </p:attrNameLst>
                                      </p:cBhvr>
                                    </p:anim>
                                    <p:animRot by="21600000">
                                      <p:cBhvr>
                                        <p:cTn id="55" dur="1000" fill="hold">
                                          <p:stCondLst>
                                            <p:cond delay="0"/>
                                          </p:stCondLst>
                                        </p:cTn>
                                        <p:tgtEl>
                                          <p:spTgt spid="11278"/>
                                        </p:tgtEl>
                                        <p:attrNameLst>
                                          <p:attrName>r</p:attrName>
                                        </p:attrNameLst>
                                      </p:cBhvr>
                                    </p:animRot>
                                  </p:childTnLst>
                                </p:cTn>
                              </p:par>
                            </p:childTnLst>
                          </p:cTn>
                        </p:par>
                      </p:childTnLst>
                    </p:cTn>
                  </p:par>
                  <p:par>
                    <p:cTn id="56" fill="hold" nodeType="clickPar">
                      <p:stCondLst>
                        <p:cond delay="indefinite"/>
                      </p:stCondLst>
                      <p:childTnLst>
                        <p:par>
                          <p:cTn id="57" fill="hold" nodeType="withGroup">
                            <p:stCondLst>
                              <p:cond delay="0"/>
                            </p:stCondLst>
                            <p:childTnLst>
                              <p:par>
                                <p:cTn id="58" presetID="56" presetClass="entr" presetSubtype="0" fill="hold" grpId="0" nodeType="clickEffect">
                                  <p:stCondLst>
                                    <p:cond delay="0"/>
                                  </p:stCondLst>
                                  <p:iterate type="lt">
                                    <p:tmPct val="10000"/>
                                  </p:iterate>
                                  <p:childTnLst>
                                    <p:set>
                                      <p:cBhvr>
                                        <p:cTn id="59" dur="1" fill="hold">
                                          <p:stCondLst>
                                            <p:cond delay="0"/>
                                          </p:stCondLst>
                                        </p:cTn>
                                        <p:tgtEl>
                                          <p:spTgt spid="11279"/>
                                        </p:tgtEl>
                                        <p:attrNameLst>
                                          <p:attrName>style.visibility</p:attrName>
                                        </p:attrNameLst>
                                      </p:cBhvr>
                                      <p:to>
                                        <p:strVal val="visible"/>
                                      </p:to>
                                    </p:set>
                                    <p:anim by="(-#ppt_w*2)" calcmode="lin" valueType="num">
                                      <p:cBhvr rctx="PPT">
                                        <p:cTn id="60" dur="500" autoRev="1" fill="hold">
                                          <p:stCondLst>
                                            <p:cond delay="0"/>
                                          </p:stCondLst>
                                        </p:cTn>
                                        <p:tgtEl>
                                          <p:spTgt spid="11279"/>
                                        </p:tgtEl>
                                        <p:attrNameLst>
                                          <p:attrName>ppt_w</p:attrName>
                                        </p:attrNameLst>
                                      </p:cBhvr>
                                    </p:anim>
                                    <p:anim by="(#ppt_w*0.50)" calcmode="lin" valueType="num">
                                      <p:cBhvr>
                                        <p:cTn id="61" dur="500" decel="50000" autoRev="1" fill="hold">
                                          <p:stCondLst>
                                            <p:cond delay="0"/>
                                          </p:stCondLst>
                                        </p:cTn>
                                        <p:tgtEl>
                                          <p:spTgt spid="11279"/>
                                        </p:tgtEl>
                                        <p:attrNameLst>
                                          <p:attrName>ppt_x</p:attrName>
                                        </p:attrNameLst>
                                      </p:cBhvr>
                                    </p:anim>
                                    <p:anim from="(-#ppt_h/2)" to="(#ppt_y)" calcmode="lin" valueType="num">
                                      <p:cBhvr>
                                        <p:cTn id="62" dur="1000" fill="hold">
                                          <p:stCondLst>
                                            <p:cond delay="0"/>
                                          </p:stCondLst>
                                        </p:cTn>
                                        <p:tgtEl>
                                          <p:spTgt spid="11279"/>
                                        </p:tgtEl>
                                        <p:attrNameLst>
                                          <p:attrName>ppt_y</p:attrName>
                                        </p:attrNameLst>
                                      </p:cBhvr>
                                    </p:anim>
                                    <p:animRot by="21600000">
                                      <p:cBhvr>
                                        <p:cTn id="63" dur="1000" fill="hold">
                                          <p:stCondLst>
                                            <p:cond delay="0"/>
                                          </p:stCondLst>
                                        </p:cTn>
                                        <p:tgtEl>
                                          <p:spTgt spid="11279"/>
                                        </p:tgtEl>
                                        <p:attrNameLst>
                                          <p:attrName>r</p:attrName>
                                        </p:attrNameLst>
                                      </p:cBhvr>
                                    </p:animRot>
                                  </p:childTnLst>
                                </p:cTn>
                              </p:par>
                            </p:childTnLst>
                          </p:cTn>
                        </p:par>
                      </p:childTnLst>
                    </p:cTn>
                  </p:par>
                  <p:par>
                    <p:cTn id="64" fill="hold" nodeType="clickPar">
                      <p:stCondLst>
                        <p:cond delay="indefinite"/>
                      </p:stCondLst>
                      <p:childTnLst>
                        <p:par>
                          <p:cTn id="65" fill="hold" nodeType="withGroup">
                            <p:stCondLst>
                              <p:cond delay="0"/>
                            </p:stCondLst>
                            <p:childTnLst>
                              <p:par>
                                <p:cTn id="66" presetID="56" presetClass="entr" presetSubtype="0" fill="hold" grpId="0" nodeType="clickEffect">
                                  <p:stCondLst>
                                    <p:cond delay="0"/>
                                  </p:stCondLst>
                                  <p:iterate type="lt">
                                    <p:tmPct val="10000"/>
                                  </p:iterate>
                                  <p:childTnLst>
                                    <p:set>
                                      <p:cBhvr>
                                        <p:cTn id="67" dur="1" fill="hold">
                                          <p:stCondLst>
                                            <p:cond delay="0"/>
                                          </p:stCondLst>
                                        </p:cTn>
                                        <p:tgtEl>
                                          <p:spTgt spid="11280"/>
                                        </p:tgtEl>
                                        <p:attrNameLst>
                                          <p:attrName>style.visibility</p:attrName>
                                        </p:attrNameLst>
                                      </p:cBhvr>
                                      <p:to>
                                        <p:strVal val="visible"/>
                                      </p:to>
                                    </p:set>
                                    <p:anim by="(-#ppt_w*2)" calcmode="lin" valueType="num">
                                      <p:cBhvr rctx="PPT">
                                        <p:cTn id="68" dur="500" autoRev="1" fill="hold">
                                          <p:stCondLst>
                                            <p:cond delay="0"/>
                                          </p:stCondLst>
                                        </p:cTn>
                                        <p:tgtEl>
                                          <p:spTgt spid="11280"/>
                                        </p:tgtEl>
                                        <p:attrNameLst>
                                          <p:attrName>ppt_w</p:attrName>
                                        </p:attrNameLst>
                                      </p:cBhvr>
                                    </p:anim>
                                    <p:anim by="(#ppt_w*0.50)" calcmode="lin" valueType="num">
                                      <p:cBhvr>
                                        <p:cTn id="69" dur="500" decel="50000" autoRev="1" fill="hold">
                                          <p:stCondLst>
                                            <p:cond delay="0"/>
                                          </p:stCondLst>
                                        </p:cTn>
                                        <p:tgtEl>
                                          <p:spTgt spid="11280"/>
                                        </p:tgtEl>
                                        <p:attrNameLst>
                                          <p:attrName>ppt_x</p:attrName>
                                        </p:attrNameLst>
                                      </p:cBhvr>
                                    </p:anim>
                                    <p:anim from="(-#ppt_h/2)" to="(#ppt_y)" calcmode="lin" valueType="num">
                                      <p:cBhvr>
                                        <p:cTn id="70" dur="1000" fill="hold">
                                          <p:stCondLst>
                                            <p:cond delay="0"/>
                                          </p:stCondLst>
                                        </p:cTn>
                                        <p:tgtEl>
                                          <p:spTgt spid="11280"/>
                                        </p:tgtEl>
                                        <p:attrNameLst>
                                          <p:attrName>ppt_y</p:attrName>
                                        </p:attrNameLst>
                                      </p:cBhvr>
                                    </p:anim>
                                    <p:animRot by="21600000">
                                      <p:cBhvr>
                                        <p:cTn id="71" dur="1000" fill="hold">
                                          <p:stCondLst>
                                            <p:cond delay="0"/>
                                          </p:stCondLst>
                                        </p:cTn>
                                        <p:tgtEl>
                                          <p:spTgt spid="11280"/>
                                        </p:tgtEl>
                                        <p:attrNameLst>
                                          <p:attrName>r</p:attrName>
                                        </p:attrNameLst>
                                      </p:cBhvr>
                                    </p:animRot>
                                  </p:childTnLst>
                                </p:cTn>
                              </p:par>
                            </p:childTnLst>
                          </p:cTn>
                        </p:par>
                      </p:childTnLst>
                    </p:cTn>
                  </p:par>
                  <p:par>
                    <p:cTn id="72" fill="hold" nodeType="clickPar">
                      <p:stCondLst>
                        <p:cond delay="indefinite"/>
                      </p:stCondLst>
                      <p:childTnLst>
                        <p:par>
                          <p:cTn id="73" fill="hold" nodeType="withGroup">
                            <p:stCondLst>
                              <p:cond delay="0"/>
                            </p:stCondLst>
                            <p:childTnLst>
                              <p:par>
                                <p:cTn id="74" presetID="56" presetClass="entr" presetSubtype="0" fill="hold" grpId="0" nodeType="clickEffect">
                                  <p:stCondLst>
                                    <p:cond delay="0"/>
                                  </p:stCondLst>
                                  <p:iterate type="lt">
                                    <p:tmPct val="10000"/>
                                  </p:iterate>
                                  <p:childTnLst>
                                    <p:set>
                                      <p:cBhvr>
                                        <p:cTn id="75" dur="1" fill="hold">
                                          <p:stCondLst>
                                            <p:cond delay="0"/>
                                          </p:stCondLst>
                                        </p:cTn>
                                        <p:tgtEl>
                                          <p:spTgt spid="11282"/>
                                        </p:tgtEl>
                                        <p:attrNameLst>
                                          <p:attrName>style.visibility</p:attrName>
                                        </p:attrNameLst>
                                      </p:cBhvr>
                                      <p:to>
                                        <p:strVal val="visible"/>
                                      </p:to>
                                    </p:set>
                                    <p:anim by="(-#ppt_w*2)" calcmode="lin" valueType="num">
                                      <p:cBhvr rctx="PPT">
                                        <p:cTn id="76" dur="500" autoRev="1" fill="hold">
                                          <p:stCondLst>
                                            <p:cond delay="0"/>
                                          </p:stCondLst>
                                        </p:cTn>
                                        <p:tgtEl>
                                          <p:spTgt spid="11282"/>
                                        </p:tgtEl>
                                        <p:attrNameLst>
                                          <p:attrName>ppt_w</p:attrName>
                                        </p:attrNameLst>
                                      </p:cBhvr>
                                    </p:anim>
                                    <p:anim by="(#ppt_w*0.50)" calcmode="lin" valueType="num">
                                      <p:cBhvr>
                                        <p:cTn id="77" dur="500" decel="50000" autoRev="1" fill="hold">
                                          <p:stCondLst>
                                            <p:cond delay="0"/>
                                          </p:stCondLst>
                                        </p:cTn>
                                        <p:tgtEl>
                                          <p:spTgt spid="11282"/>
                                        </p:tgtEl>
                                        <p:attrNameLst>
                                          <p:attrName>ppt_x</p:attrName>
                                        </p:attrNameLst>
                                      </p:cBhvr>
                                    </p:anim>
                                    <p:anim from="(-#ppt_h/2)" to="(#ppt_y)" calcmode="lin" valueType="num">
                                      <p:cBhvr>
                                        <p:cTn id="78" dur="1000" fill="hold">
                                          <p:stCondLst>
                                            <p:cond delay="0"/>
                                          </p:stCondLst>
                                        </p:cTn>
                                        <p:tgtEl>
                                          <p:spTgt spid="11282"/>
                                        </p:tgtEl>
                                        <p:attrNameLst>
                                          <p:attrName>ppt_y</p:attrName>
                                        </p:attrNameLst>
                                      </p:cBhvr>
                                    </p:anim>
                                    <p:animRot by="21600000">
                                      <p:cBhvr>
                                        <p:cTn id="79" dur="1000" fill="hold">
                                          <p:stCondLst>
                                            <p:cond delay="0"/>
                                          </p:stCondLst>
                                        </p:cTn>
                                        <p:tgtEl>
                                          <p:spTgt spid="11282"/>
                                        </p:tgtEl>
                                        <p:attrNameLst>
                                          <p:attrName>r</p:attrName>
                                        </p:attrNameLst>
                                      </p:cBhvr>
                                    </p:animRot>
                                  </p:childTnLst>
                                </p:cTn>
                              </p:par>
                            </p:childTnLst>
                          </p:cTn>
                        </p:par>
                      </p:childTnLst>
                    </p:cTn>
                  </p:par>
                  <p:par>
                    <p:cTn id="80" fill="hold" nodeType="clickPar">
                      <p:stCondLst>
                        <p:cond delay="indefinite"/>
                      </p:stCondLst>
                      <p:childTnLst>
                        <p:par>
                          <p:cTn id="81" fill="hold" nodeType="withGroup">
                            <p:stCondLst>
                              <p:cond delay="0"/>
                            </p:stCondLst>
                            <p:childTnLst>
                              <p:par>
                                <p:cTn id="82" presetID="56" presetClass="entr" presetSubtype="0" fill="hold" grpId="0" nodeType="clickEffect">
                                  <p:stCondLst>
                                    <p:cond delay="0"/>
                                  </p:stCondLst>
                                  <p:iterate type="lt">
                                    <p:tmPct val="10000"/>
                                  </p:iterate>
                                  <p:childTnLst>
                                    <p:set>
                                      <p:cBhvr>
                                        <p:cTn id="83" dur="1" fill="hold">
                                          <p:stCondLst>
                                            <p:cond delay="0"/>
                                          </p:stCondLst>
                                        </p:cTn>
                                        <p:tgtEl>
                                          <p:spTgt spid="11283">
                                            <p:txEl>
                                              <p:pRg st="0" end="0"/>
                                            </p:txEl>
                                          </p:spTgt>
                                        </p:tgtEl>
                                        <p:attrNameLst>
                                          <p:attrName>style.visibility</p:attrName>
                                        </p:attrNameLst>
                                      </p:cBhvr>
                                      <p:to>
                                        <p:strVal val="visible"/>
                                      </p:to>
                                    </p:set>
                                    <p:anim by="(-#ppt_w*2)" calcmode="lin" valueType="num">
                                      <p:cBhvr rctx="PPT">
                                        <p:cTn id="84" dur="500" autoRev="1" fill="hold">
                                          <p:stCondLst>
                                            <p:cond delay="0"/>
                                          </p:stCondLst>
                                        </p:cTn>
                                        <p:tgtEl>
                                          <p:spTgt spid="11283">
                                            <p:txEl>
                                              <p:pRg st="0" end="0"/>
                                            </p:txEl>
                                          </p:spTgt>
                                        </p:tgtEl>
                                        <p:attrNameLst>
                                          <p:attrName>ppt_w</p:attrName>
                                        </p:attrNameLst>
                                      </p:cBhvr>
                                    </p:anim>
                                    <p:anim by="(#ppt_w*0.50)" calcmode="lin" valueType="num">
                                      <p:cBhvr>
                                        <p:cTn id="85" dur="500" decel="50000" autoRev="1" fill="hold">
                                          <p:stCondLst>
                                            <p:cond delay="0"/>
                                          </p:stCondLst>
                                        </p:cTn>
                                        <p:tgtEl>
                                          <p:spTgt spid="11283">
                                            <p:txEl>
                                              <p:pRg st="0" end="0"/>
                                            </p:txEl>
                                          </p:spTgt>
                                        </p:tgtEl>
                                        <p:attrNameLst>
                                          <p:attrName>ppt_x</p:attrName>
                                        </p:attrNameLst>
                                      </p:cBhvr>
                                    </p:anim>
                                    <p:anim from="(-#ppt_h/2)" to="(#ppt_y)" calcmode="lin" valueType="num">
                                      <p:cBhvr>
                                        <p:cTn id="86" dur="1000" fill="hold">
                                          <p:stCondLst>
                                            <p:cond delay="0"/>
                                          </p:stCondLst>
                                        </p:cTn>
                                        <p:tgtEl>
                                          <p:spTgt spid="11283">
                                            <p:txEl>
                                              <p:pRg st="0" end="0"/>
                                            </p:txEl>
                                          </p:spTgt>
                                        </p:tgtEl>
                                        <p:attrNameLst>
                                          <p:attrName>ppt_y</p:attrName>
                                        </p:attrNameLst>
                                      </p:cBhvr>
                                    </p:anim>
                                    <p:animRot by="21600000">
                                      <p:cBhvr>
                                        <p:cTn id="87" dur="1000" fill="hold">
                                          <p:stCondLst>
                                            <p:cond delay="0"/>
                                          </p:stCondLst>
                                        </p:cTn>
                                        <p:tgtEl>
                                          <p:spTgt spid="11283">
                                            <p:txEl>
                                              <p:pRg st="0" end="0"/>
                                            </p:txEl>
                                          </p:spTgt>
                                        </p:tgtEl>
                                        <p:attrNameLst>
                                          <p:attrName>r</p:attrName>
                                        </p:attrNameLst>
                                      </p:cBhvr>
                                    </p:animRot>
                                  </p:childTnLst>
                                </p:cTn>
                              </p:par>
                            </p:childTnLst>
                          </p:cTn>
                        </p:par>
                      </p:childTnLst>
                    </p:cTn>
                  </p:par>
                  <p:par>
                    <p:cTn id="88" fill="hold" nodeType="clickPar">
                      <p:stCondLst>
                        <p:cond delay="indefinite"/>
                      </p:stCondLst>
                      <p:childTnLst>
                        <p:par>
                          <p:cTn id="89" fill="hold" nodeType="withGroup">
                            <p:stCondLst>
                              <p:cond delay="0"/>
                            </p:stCondLst>
                            <p:childTnLst>
                              <p:par>
                                <p:cTn id="90" presetID="56" presetClass="entr" presetSubtype="0" fill="hold" grpId="0" nodeType="clickEffect">
                                  <p:stCondLst>
                                    <p:cond delay="0"/>
                                  </p:stCondLst>
                                  <p:iterate type="lt">
                                    <p:tmPct val="10000"/>
                                  </p:iterate>
                                  <p:childTnLst>
                                    <p:set>
                                      <p:cBhvr>
                                        <p:cTn id="91" dur="1" fill="hold">
                                          <p:stCondLst>
                                            <p:cond delay="0"/>
                                          </p:stCondLst>
                                        </p:cTn>
                                        <p:tgtEl>
                                          <p:spTgt spid="11284"/>
                                        </p:tgtEl>
                                        <p:attrNameLst>
                                          <p:attrName>style.visibility</p:attrName>
                                        </p:attrNameLst>
                                      </p:cBhvr>
                                      <p:to>
                                        <p:strVal val="visible"/>
                                      </p:to>
                                    </p:set>
                                    <p:anim by="(-#ppt_w*2)" calcmode="lin" valueType="num">
                                      <p:cBhvr rctx="PPT">
                                        <p:cTn id="92" dur="500" autoRev="1" fill="hold">
                                          <p:stCondLst>
                                            <p:cond delay="0"/>
                                          </p:stCondLst>
                                        </p:cTn>
                                        <p:tgtEl>
                                          <p:spTgt spid="11284"/>
                                        </p:tgtEl>
                                        <p:attrNameLst>
                                          <p:attrName>ppt_w</p:attrName>
                                        </p:attrNameLst>
                                      </p:cBhvr>
                                    </p:anim>
                                    <p:anim by="(#ppt_w*0.50)" calcmode="lin" valueType="num">
                                      <p:cBhvr>
                                        <p:cTn id="93" dur="500" decel="50000" autoRev="1" fill="hold">
                                          <p:stCondLst>
                                            <p:cond delay="0"/>
                                          </p:stCondLst>
                                        </p:cTn>
                                        <p:tgtEl>
                                          <p:spTgt spid="11284"/>
                                        </p:tgtEl>
                                        <p:attrNameLst>
                                          <p:attrName>ppt_x</p:attrName>
                                        </p:attrNameLst>
                                      </p:cBhvr>
                                    </p:anim>
                                    <p:anim from="(-#ppt_h/2)" to="(#ppt_y)" calcmode="lin" valueType="num">
                                      <p:cBhvr>
                                        <p:cTn id="94" dur="1000" fill="hold">
                                          <p:stCondLst>
                                            <p:cond delay="0"/>
                                          </p:stCondLst>
                                        </p:cTn>
                                        <p:tgtEl>
                                          <p:spTgt spid="11284"/>
                                        </p:tgtEl>
                                        <p:attrNameLst>
                                          <p:attrName>ppt_y</p:attrName>
                                        </p:attrNameLst>
                                      </p:cBhvr>
                                    </p:anim>
                                    <p:animRot by="21600000">
                                      <p:cBhvr>
                                        <p:cTn id="95" dur="1000" fill="hold">
                                          <p:stCondLst>
                                            <p:cond delay="0"/>
                                          </p:stCondLst>
                                        </p:cTn>
                                        <p:tgtEl>
                                          <p:spTgt spid="11284"/>
                                        </p:tgtEl>
                                        <p:attrNameLst>
                                          <p:attrName>r</p:attrName>
                                        </p:attrNameLst>
                                      </p:cBhvr>
                                    </p:animRot>
                                  </p:childTnLst>
                                </p:cTn>
                              </p:par>
                            </p:childTnLst>
                          </p:cTn>
                        </p:par>
                      </p:childTnLst>
                    </p:cTn>
                  </p:par>
                  <p:par>
                    <p:cTn id="96" fill="hold" nodeType="clickPar">
                      <p:stCondLst>
                        <p:cond delay="indefinite"/>
                      </p:stCondLst>
                      <p:childTnLst>
                        <p:par>
                          <p:cTn id="97" fill="hold" nodeType="withGroup">
                            <p:stCondLst>
                              <p:cond delay="0"/>
                            </p:stCondLst>
                            <p:childTnLst>
                              <p:par>
                                <p:cTn id="98" presetID="56" presetClass="entr" presetSubtype="0" fill="hold" grpId="0" nodeType="clickEffect">
                                  <p:stCondLst>
                                    <p:cond delay="0"/>
                                  </p:stCondLst>
                                  <p:iterate type="lt">
                                    <p:tmPct val="10000"/>
                                  </p:iterate>
                                  <p:childTnLst>
                                    <p:set>
                                      <p:cBhvr>
                                        <p:cTn id="99" dur="1" fill="hold">
                                          <p:stCondLst>
                                            <p:cond delay="0"/>
                                          </p:stCondLst>
                                        </p:cTn>
                                        <p:tgtEl>
                                          <p:spTgt spid="11285"/>
                                        </p:tgtEl>
                                        <p:attrNameLst>
                                          <p:attrName>style.visibility</p:attrName>
                                        </p:attrNameLst>
                                      </p:cBhvr>
                                      <p:to>
                                        <p:strVal val="visible"/>
                                      </p:to>
                                    </p:set>
                                    <p:anim by="(-#ppt_w*2)" calcmode="lin" valueType="num">
                                      <p:cBhvr rctx="PPT">
                                        <p:cTn id="100" dur="500" autoRev="1" fill="hold">
                                          <p:stCondLst>
                                            <p:cond delay="0"/>
                                          </p:stCondLst>
                                        </p:cTn>
                                        <p:tgtEl>
                                          <p:spTgt spid="11285"/>
                                        </p:tgtEl>
                                        <p:attrNameLst>
                                          <p:attrName>ppt_w</p:attrName>
                                        </p:attrNameLst>
                                      </p:cBhvr>
                                    </p:anim>
                                    <p:anim by="(#ppt_w*0.50)" calcmode="lin" valueType="num">
                                      <p:cBhvr>
                                        <p:cTn id="101" dur="500" decel="50000" autoRev="1" fill="hold">
                                          <p:stCondLst>
                                            <p:cond delay="0"/>
                                          </p:stCondLst>
                                        </p:cTn>
                                        <p:tgtEl>
                                          <p:spTgt spid="11285"/>
                                        </p:tgtEl>
                                        <p:attrNameLst>
                                          <p:attrName>ppt_x</p:attrName>
                                        </p:attrNameLst>
                                      </p:cBhvr>
                                    </p:anim>
                                    <p:anim from="(-#ppt_h/2)" to="(#ppt_y)" calcmode="lin" valueType="num">
                                      <p:cBhvr>
                                        <p:cTn id="102" dur="1000" fill="hold">
                                          <p:stCondLst>
                                            <p:cond delay="0"/>
                                          </p:stCondLst>
                                        </p:cTn>
                                        <p:tgtEl>
                                          <p:spTgt spid="11285"/>
                                        </p:tgtEl>
                                        <p:attrNameLst>
                                          <p:attrName>ppt_y</p:attrName>
                                        </p:attrNameLst>
                                      </p:cBhvr>
                                    </p:anim>
                                    <p:animRot by="21600000">
                                      <p:cBhvr>
                                        <p:cTn id="103" dur="1000" fill="hold">
                                          <p:stCondLst>
                                            <p:cond delay="0"/>
                                          </p:stCondLst>
                                        </p:cTn>
                                        <p:tgtEl>
                                          <p:spTgt spid="11285"/>
                                        </p:tgtEl>
                                        <p:attrNameLst>
                                          <p:attrName>r</p:attrName>
                                        </p:attrNameLst>
                                      </p:cBhvr>
                                    </p:animRot>
                                  </p:childTnLst>
                                </p:cTn>
                              </p:par>
                            </p:childTnLst>
                          </p:cTn>
                        </p:par>
                      </p:childTnLst>
                    </p:cTn>
                  </p:par>
                  <p:par>
                    <p:cTn id="104" fill="hold" nodeType="clickPar">
                      <p:stCondLst>
                        <p:cond delay="indefinite"/>
                      </p:stCondLst>
                      <p:childTnLst>
                        <p:par>
                          <p:cTn id="105" fill="hold" nodeType="withGroup">
                            <p:stCondLst>
                              <p:cond delay="0"/>
                            </p:stCondLst>
                            <p:childTnLst>
                              <p:par>
                                <p:cTn id="106" presetID="56" presetClass="entr" presetSubtype="0" fill="hold" grpId="0" nodeType="clickEffect">
                                  <p:stCondLst>
                                    <p:cond delay="0"/>
                                  </p:stCondLst>
                                  <p:iterate type="lt">
                                    <p:tmPct val="10000"/>
                                  </p:iterate>
                                  <p:childTnLst>
                                    <p:set>
                                      <p:cBhvr>
                                        <p:cTn id="107" dur="1" fill="hold">
                                          <p:stCondLst>
                                            <p:cond delay="0"/>
                                          </p:stCondLst>
                                        </p:cTn>
                                        <p:tgtEl>
                                          <p:spTgt spid="11287"/>
                                        </p:tgtEl>
                                        <p:attrNameLst>
                                          <p:attrName>style.visibility</p:attrName>
                                        </p:attrNameLst>
                                      </p:cBhvr>
                                      <p:to>
                                        <p:strVal val="visible"/>
                                      </p:to>
                                    </p:set>
                                    <p:anim by="(-#ppt_w*2)" calcmode="lin" valueType="num">
                                      <p:cBhvr rctx="PPT">
                                        <p:cTn id="108" dur="500" autoRev="1" fill="hold">
                                          <p:stCondLst>
                                            <p:cond delay="0"/>
                                          </p:stCondLst>
                                        </p:cTn>
                                        <p:tgtEl>
                                          <p:spTgt spid="11287"/>
                                        </p:tgtEl>
                                        <p:attrNameLst>
                                          <p:attrName>ppt_w</p:attrName>
                                        </p:attrNameLst>
                                      </p:cBhvr>
                                    </p:anim>
                                    <p:anim by="(#ppt_w*0.50)" calcmode="lin" valueType="num">
                                      <p:cBhvr>
                                        <p:cTn id="109" dur="500" decel="50000" autoRev="1" fill="hold">
                                          <p:stCondLst>
                                            <p:cond delay="0"/>
                                          </p:stCondLst>
                                        </p:cTn>
                                        <p:tgtEl>
                                          <p:spTgt spid="11287"/>
                                        </p:tgtEl>
                                        <p:attrNameLst>
                                          <p:attrName>ppt_x</p:attrName>
                                        </p:attrNameLst>
                                      </p:cBhvr>
                                    </p:anim>
                                    <p:anim from="(-#ppt_h/2)" to="(#ppt_y)" calcmode="lin" valueType="num">
                                      <p:cBhvr>
                                        <p:cTn id="110" dur="1000" fill="hold">
                                          <p:stCondLst>
                                            <p:cond delay="0"/>
                                          </p:stCondLst>
                                        </p:cTn>
                                        <p:tgtEl>
                                          <p:spTgt spid="11287"/>
                                        </p:tgtEl>
                                        <p:attrNameLst>
                                          <p:attrName>ppt_y</p:attrName>
                                        </p:attrNameLst>
                                      </p:cBhvr>
                                    </p:anim>
                                    <p:animRot by="21600000">
                                      <p:cBhvr>
                                        <p:cTn id="111" dur="1000" fill="hold">
                                          <p:stCondLst>
                                            <p:cond delay="0"/>
                                          </p:stCondLst>
                                        </p:cTn>
                                        <p:tgtEl>
                                          <p:spTgt spid="11287"/>
                                        </p:tgtEl>
                                        <p:attrNameLst>
                                          <p:attrName>r</p:attrName>
                                        </p:attrNameLst>
                                      </p:cBhvr>
                                    </p:animRot>
                                  </p:childTnLst>
                                </p:cTn>
                              </p:par>
                            </p:childTnLst>
                          </p:cTn>
                        </p:par>
                      </p:childTnLst>
                    </p:cTn>
                  </p:par>
                  <p:par>
                    <p:cTn id="112" fill="hold" nodeType="clickPar">
                      <p:stCondLst>
                        <p:cond delay="indefinite"/>
                      </p:stCondLst>
                      <p:childTnLst>
                        <p:par>
                          <p:cTn id="113" fill="hold" nodeType="withGroup">
                            <p:stCondLst>
                              <p:cond delay="0"/>
                            </p:stCondLst>
                            <p:childTnLst>
                              <p:par>
                                <p:cTn id="114" presetID="56" presetClass="entr" presetSubtype="0" fill="hold" grpId="0" nodeType="clickEffect">
                                  <p:stCondLst>
                                    <p:cond delay="0"/>
                                  </p:stCondLst>
                                  <p:iterate type="lt">
                                    <p:tmPct val="10000"/>
                                  </p:iterate>
                                  <p:childTnLst>
                                    <p:set>
                                      <p:cBhvr>
                                        <p:cTn id="115" dur="1" fill="hold">
                                          <p:stCondLst>
                                            <p:cond delay="0"/>
                                          </p:stCondLst>
                                        </p:cTn>
                                        <p:tgtEl>
                                          <p:spTgt spid="11288"/>
                                        </p:tgtEl>
                                        <p:attrNameLst>
                                          <p:attrName>style.visibility</p:attrName>
                                        </p:attrNameLst>
                                      </p:cBhvr>
                                      <p:to>
                                        <p:strVal val="visible"/>
                                      </p:to>
                                    </p:set>
                                    <p:anim by="(-#ppt_w*2)" calcmode="lin" valueType="num">
                                      <p:cBhvr rctx="PPT">
                                        <p:cTn id="116" dur="500" autoRev="1" fill="hold">
                                          <p:stCondLst>
                                            <p:cond delay="0"/>
                                          </p:stCondLst>
                                        </p:cTn>
                                        <p:tgtEl>
                                          <p:spTgt spid="11288"/>
                                        </p:tgtEl>
                                        <p:attrNameLst>
                                          <p:attrName>ppt_w</p:attrName>
                                        </p:attrNameLst>
                                      </p:cBhvr>
                                    </p:anim>
                                    <p:anim by="(#ppt_w*0.50)" calcmode="lin" valueType="num">
                                      <p:cBhvr>
                                        <p:cTn id="117" dur="500" decel="50000" autoRev="1" fill="hold">
                                          <p:stCondLst>
                                            <p:cond delay="0"/>
                                          </p:stCondLst>
                                        </p:cTn>
                                        <p:tgtEl>
                                          <p:spTgt spid="11288"/>
                                        </p:tgtEl>
                                        <p:attrNameLst>
                                          <p:attrName>ppt_x</p:attrName>
                                        </p:attrNameLst>
                                      </p:cBhvr>
                                    </p:anim>
                                    <p:anim from="(-#ppt_h/2)" to="(#ppt_y)" calcmode="lin" valueType="num">
                                      <p:cBhvr>
                                        <p:cTn id="118" dur="1000" fill="hold">
                                          <p:stCondLst>
                                            <p:cond delay="0"/>
                                          </p:stCondLst>
                                        </p:cTn>
                                        <p:tgtEl>
                                          <p:spTgt spid="11288"/>
                                        </p:tgtEl>
                                        <p:attrNameLst>
                                          <p:attrName>ppt_y</p:attrName>
                                        </p:attrNameLst>
                                      </p:cBhvr>
                                    </p:anim>
                                    <p:animRot by="21600000">
                                      <p:cBhvr>
                                        <p:cTn id="119" dur="1000" fill="hold">
                                          <p:stCondLst>
                                            <p:cond delay="0"/>
                                          </p:stCondLst>
                                        </p:cTn>
                                        <p:tgtEl>
                                          <p:spTgt spid="11288"/>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67" grpId="0" build="p"/>
      <p:bldP spid="11273" grpId="0"/>
      <p:bldP spid="11274" grpId="0"/>
      <p:bldP spid="11275" grpId="0"/>
      <p:bldP spid="11276" grpId="0"/>
      <p:bldP spid="11277" grpId="0" build="p"/>
      <p:bldP spid="11278" grpId="0"/>
      <p:bldP spid="11279" grpId="0"/>
      <p:bldP spid="11280" grpId="0"/>
      <p:bldP spid="11282" grpId="0"/>
      <p:bldP spid="11283" grpId="0" build="p"/>
      <p:bldP spid="11284" grpId="0"/>
      <p:bldP spid="11285" grpId="0"/>
      <p:bldP spid="11287" grpId="0"/>
      <p:bldP spid="11288"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D0DFD235-691E-483E-9F3B-3911C20CF60D}"/>
              </a:ext>
            </a:extLst>
          </p:cNvPr>
          <p:cNvPicPr>
            <a:picLocks noChangeAspect="1"/>
          </p:cNvPicPr>
          <p:nvPr/>
        </p:nvPicPr>
        <p:blipFill>
          <a:blip r:embed="rId3"/>
          <a:stretch>
            <a:fillRect/>
          </a:stretch>
        </p:blipFill>
        <p:spPr>
          <a:xfrm>
            <a:off x="0" y="4284"/>
            <a:ext cx="12191999" cy="6849431"/>
          </a:xfrm>
          <a:prstGeom prst="rect">
            <a:avLst/>
          </a:prstGeom>
        </p:spPr>
      </p:pic>
    </p:spTree>
    <p:extLst>
      <p:ext uri="{BB962C8B-B14F-4D97-AF65-F5344CB8AC3E}">
        <p14:creationId xmlns:p14="http://schemas.microsoft.com/office/powerpoint/2010/main" val="25148750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1000" fill="hold"/>
                                        <p:tgtEl>
                                          <p:spTgt spid="9"/>
                                        </p:tgtEl>
                                        <p:attrNameLst>
                                          <p:attrName>ppt_w</p:attrName>
                                        </p:attrNameLst>
                                      </p:cBhvr>
                                      <p:tavLst>
                                        <p:tav tm="0">
                                          <p:val>
                                            <p:fltVal val="0"/>
                                          </p:val>
                                        </p:tav>
                                        <p:tav tm="100000">
                                          <p:val>
                                            <p:strVal val="#ppt_w"/>
                                          </p:val>
                                        </p:tav>
                                      </p:tavLst>
                                    </p:anim>
                                    <p:anim calcmode="lin" valueType="num">
                                      <p:cBhvr>
                                        <p:cTn id="8" dur="1000" fill="hold"/>
                                        <p:tgtEl>
                                          <p:spTgt spid="9"/>
                                        </p:tgtEl>
                                        <p:attrNameLst>
                                          <p:attrName>ppt_h</p:attrName>
                                        </p:attrNameLst>
                                      </p:cBhvr>
                                      <p:tavLst>
                                        <p:tav tm="0">
                                          <p:val>
                                            <p:fltVal val="0"/>
                                          </p:val>
                                        </p:tav>
                                        <p:tav tm="100000">
                                          <p:val>
                                            <p:strVal val="#ppt_h"/>
                                          </p:val>
                                        </p:tav>
                                      </p:tavLst>
                                    </p:anim>
                                    <p:anim calcmode="lin" valueType="num">
                                      <p:cBhvr>
                                        <p:cTn id="9" dur="1000" fill="hold"/>
                                        <p:tgtEl>
                                          <p:spTgt spid="9"/>
                                        </p:tgtEl>
                                        <p:attrNameLst>
                                          <p:attrName>style.rotation</p:attrName>
                                        </p:attrNameLst>
                                      </p:cBhvr>
                                      <p:tavLst>
                                        <p:tav tm="0">
                                          <p:val>
                                            <p:fltVal val="90"/>
                                          </p:val>
                                        </p:tav>
                                        <p:tav tm="100000">
                                          <p:val>
                                            <p:fltVal val="0"/>
                                          </p:val>
                                        </p:tav>
                                      </p:tavLst>
                                    </p:anim>
                                    <p:animEffect transition="in" filter="fade">
                                      <p:cBhvr>
                                        <p:cTn id="10"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D0DFD235-691E-483E-9F3B-3911C20CF60D}"/>
              </a:ext>
            </a:extLst>
          </p:cNvPr>
          <p:cNvPicPr>
            <a:picLocks noChangeAspect="1"/>
          </p:cNvPicPr>
          <p:nvPr/>
        </p:nvPicPr>
        <p:blipFill>
          <a:blip r:embed="rId3"/>
          <a:stretch>
            <a:fillRect/>
          </a:stretch>
        </p:blipFill>
        <p:spPr>
          <a:xfrm>
            <a:off x="0" y="4284"/>
            <a:ext cx="12191999" cy="6849431"/>
          </a:xfrm>
          <a:prstGeom prst="rect">
            <a:avLst/>
          </a:prstGeom>
        </p:spPr>
      </p:pic>
    </p:spTree>
    <p:extLst>
      <p:ext uri="{BB962C8B-B14F-4D97-AF65-F5344CB8AC3E}">
        <p14:creationId xmlns:p14="http://schemas.microsoft.com/office/powerpoint/2010/main" val="357842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1000" fill="hold"/>
                                        <p:tgtEl>
                                          <p:spTgt spid="9"/>
                                        </p:tgtEl>
                                        <p:attrNameLst>
                                          <p:attrName>ppt_w</p:attrName>
                                        </p:attrNameLst>
                                      </p:cBhvr>
                                      <p:tavLst>
                                        <p:tav tm="0">
                                          <p:val>
                                            <p:fltVal val="0"/>
                                          </p:val>
                                        </p:tav>
                                        <p:tav tm="100000">
                                          <p:val>
                                            <p:strVal val="#ppt_w"/>
                                          </p:val>
                                        </p:tav>
                                      </p:tavLst>
                                    </p:anim>
                                    <p:anim calcmode="lin" valueType="num">
                                      <p:cBhvr>
                                        <p:cTn id="8" dur="1000" fill="hold"/>
                                        <p:tgtEl>
                                          <p:spTgt spid="9"/>
                                        </p:tgtEl>
                                        <p:attrNameLst>
                                          <p:attrName>ppt_h</p:attrName>
                                        </p:attrNameLst>
                                      </p:cBhvr>
                                      <p:tavLst>
                                        <p:tav tm="0">
                                          <p:val>
                                            <p:fltVal val="0"/>
                                          </p:val>
                                        </p:tav>
                                        <p:tav tm="100000">
                                          <p:val>
                                            <p:strVal val="#ppt_h"/>
                                          </p:val>
                                        </p:tav>
                                      </p:tavLst>
                                    </p:anim>
                                    <p:anim calcmode="lin" valueType="num">
                                      <p:cBhvr>
                                        <p:cTn id="9" dur="1000" fill="hold"/>
                                        <p:tgtEl>
                                          <p:spTgt spid="9"/>
                                        </p:tgtEl>
                                        <p:attrNameLst>
                                          <p:attrName>style.rotation</p:attrName>
                                        </p:attrNameLst>
                                      </p:cBhvr>
                                      <p:tavLst>
                                        <p:tav tm="0">
                                          <p:val>
                                            <p:fltVal val="90"/>
                                          </p:val>
                                        </p:tav>
                                        <p:tav tm="100000">
                                          <p:val>
                                            <p:fltVal val="0"/>
                                          </p:val>
                                        </p:tav>
                                      </p:tavLst>
                                    </p:anim>
                                    <p:animEffect transition="in" filter="fade">
                                      <p:cBhvr>
                                        <p:cTn id="10"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5" name="Title 1">
            <a:extLst>
              <a:ext uri="{FF2B5EF4-FFF2-40B4-BE49-F238E27FC236}">
                <a16:creationId xmlns:a16="http://schemas.microsoft.com/office/drawing/2014/main" id="{2D3038BF-48DD-4F90-ADF9-3F7E19C3DFB2}"/>
              </a:ext>
            </a:extLst>
          </p:cNvPr>
          <p:cNvSpPr>
            <a:spLocks noGrp="1" noChangeArrowheads="1"/>
          </p:cNvSpPr>
          <p:nvPr>
            <p:ph type="ctrTitle"/>
          </p:nvPr>
        </p:nvSpPr>
        <p:spPr>
          <a:xfrm>
            <a:off x="2695575" y="2514601"/>
            <a:ext cx="7772400" cy="1470025"/>
          </a:xfrm>
        </p:spPr>
        <p:txBody>
          <a:bodyPr/>
          <a:lstStyle/>
          <a:p>
            <a:pPr>
              <a:tabLst>
                <a:tab pos="5260975" algn="l"/>
              </a:tabLst>
            </a:pPr>
            <a:r>
              <a:rPr lang="en-US" altLang="en-US" sz="4000" b="1" dirty="0">
                <a:solidFill>
                  <a:srgbClr val="FF0000"/>
                </a:solidFill>
                <a:latin typeface="Times New Roman" panose="02020603050405020304" pitchFamily="18" charset="0"/>
                <a:cs typeface="Times New Roman" panose="02020603050405020304" pitchFamily="18" charset="0"/>
              </a:rPr>
              <a:t>MỤC TIÊU:</a:t>
            </a:r>
            <a:br>
              <a:rPr lang="en-US" altLang="en-US" sz="4000" b="1" dirty="0">
                <a:solidFill>
                  <a:srgbClr val="FF0000"/>
                </a:solidFill>
                <a:latin typeface="Times New Roman" panose="02020603050405020304" pitchFamily="18" charset="0"/>
                <a:cs typeface="Times New Roman" panose="02020603050405020304" pitchFamily="18" charset="0"/>
              </a:rPr>
            </a:br>
            <a:r>
              <a:rPr lang="en-US" altLang="en-US" sz="4000" b="1" dirty="0">
                <a:latin typeface="Times New Roman" panose="02020603050405020304" pitchFamily="18" charset="0"/>
                <a:cs typeface="Times New Roman" panose="02020603050405020304" pitchFamily="18" charset="0"/>
              </a:rPr>
              <a:t> </a:t>
            </a:r>
            <a:r>
              <a:rPr lang="en-US" altLang="en-US" sz="4000" b="1" dirty="0" err="1">
                <a:solidFill>
                  <a:schemeClr val="tx2"/>
                </a:solidFill>
                <a:latin typeface="Times New Roman" panose="02020603050405020304" pitchFamily="18" charset="0"/>
                <a:cs typeface="Times New Roman" panose="02020603050405020304" pitchFamily="18" charset="0"/>
              </a:rPr>
              <a:t>Ôn</a:t>
            </a:r>
            <a:r>
              <a:rPr lang="en-US" altLang="en-US" sz="4000" b="1" dirty="0">
                <a:solidFill>
                  <a:schemeClr val="tx2"/>
                </a:solidFill>
                <a:latin typeface="Times New Roman" panose="02020603050405020304" pitchFamily="18" charset="0"/>
                <a:cs typeface="Times New Roman" panose="02020603050405020304" pitchFamily="18" charset="0"/>
              </a:rPr>
              <a:t> </a:t>
            </a:r>
            <a:r>
              <a:rPr lang="en-US" altLang="en-US" sz="4000" b="1" dirty="0" err="1">
                <a:solidFill>
                  <a:schemeClr val="tx2"/>
                </a:solidFill>
                <a:latin typeface="Times New Roman" panose="02020603050405020304" pitchFamily="18" charset="0"/>
                <a:cs typeface="Times New Roman" panose="02020603050405020304" pitchFamily="18" charset="0"/>
              </a:rPr>
              <a:t>tập</a:t>
            </a:r>
            <a:r>
              <a:rPr lang="en-US" altLang="en-US" sz="4000" b="1" dirty="0">
                <a:solidFill>
                  <a:schemeClr val="tx2"/>
                </a:solidFill>
                <a:latin typeface="Times New Roman" panose="02020603050405020304" pitchFamily="18" charset="0"/>
                <a:cs typeface="Times New Roman" panose="02020603050405020304" pitchFamily="18" charset="0"/>
              </a:rPr>
              <a:t> </a:t>
            </a:r>
            <a:r>
              <a:rPr lang="en-US" altLang="en-US" sz="4000" b="1" dirty="0" err="1">
                <a:solidFill>
                  <a:schemeClr val="tx2"/>
                </a:solidFill>
                <a:latin typeface="Times New Roman" panose="02020603050405020304" pitchFamily="18" charset="0"/>
                <a:cs typeface="Times New Roman" panose="02020603050405020304" pitchFamily="18" charset="0"/>
              </a:rPr>
              <a:t>văn</a:t>
            </a:r>
            <a:r>
              <a:rPr lang="en-US" altLang="en-US" sz="4000" b="1" dirty="0">
                <a:solidFill>
                  <a:schemeClr val="tx2"/>
                </a:solidFill>
                <a:latin typeface="Times New Roman" panose="02020603050405020304" pitchFamily="18" charset="0"/>
                <a:cs typeface="Times New Roman" panose="02020603050405020304" pitchFamily="18" charset="0"/>
              </a:rPr>
              <a:t> </a:t>
            </a:r>
            <a:r>
              <a:rPr lang="en-US" altLang="en-US" sz="4000" b="1" dirty="0" err="1">
                <a:solidFill>
                  <a:schemeClr val="tx2"/>
                </a:solidFill>
                <a:latin typeface="Times New Roman" panose="02020603050405020304" pitchFamily="18" charset="0"/>
                <a:cs typeface="Times New Roman" panose="02020603050405020304" pitchFamily="18" charset="0"/>
              </a:rPr>
              <a:t>kể</a:t>
            </a:r>
            <a:r>
              <a:rPr lang="en-US" altLang="en-US" sz="4000" b="1" dirty="0">
                <a:solidFill>
                  <a:schemeClr val="tx2"/>
                </a:solidFill>
                <a:latin typeface="Times New Roman" panose="02020603050405020304" pitchFamily="18" charset="0"/>
                <a:cs typeface="Times New Roman" panose="02020603050405020304" pitchFamily="18" charset="0"/>
              </a:rPr>
              <a:t> </a:t>
            </a:r>
            <a:r>
              <a:rPr lang="en-US" altLang="en-US" sz="4000" b="1" dirty="0" err="1">
                <a:solidFill>
                  <a:schemeClr val="tx2"/>
                </a:solidFill>
                <a:latin typeface="Times New Roman" panose="02020603050405020304" pitchFamily="18" charset="0"/>
                <a:cs typeface="Times New Roman" panose="02020603050405020304" pitchFamily="18" charset="0"/>
              </a:rPr>
              <a:t>chuyện</a:t>
            </a:r>
            <a:endParaRPr lang="vi-VN" altLang="en-US" sz="4000" b="1" dirty="0">
              <a:solidFill>
                <a:schemeClr val="tx2"/>
              </a:solidFill>
              <a:latin typeface="Times New Roman" panose="02020603050405020304" pitchFamily="18" charset="0"/>
              <a:cs typeface="Times New Roman" panose="02020603050405020304" pitchFamily="18" charset="0"/>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9" name="Text Box 10">
            <a:extLst>
              <a:ext uri="{FF2B5EF4-FFF2-40B4-BE49-F238E27FC236}">
                <a16:creationId xmlns:a16="http://schemas.microsoft.com/office/drawing/2014/main" id="{9DAAA27B-E02F-4EA9-A4A6-B8C8634C04DE}"/>
              </a:ext>
            </a:extLst>
          </p:cNvPr>
          <p:cNvSpPr txBox="1">
            <a:spLocks noChangeArrowheads="1"/>
          </p:cNvSpPr>
          <p:nvPr/>
        </p:nvSpPr>
        <p:spPr bwMode="auto">
          <a:xfrm>
            <a:off x="1828800" y="762000"/>
            <a:ext cx="8229600" cy="1200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just" eaLnBrk="1" hangingPunct="1">
              <a:spcBef>
                <a:spcPct val="50000"/>
              </a:spcBef>
              <a:buFontTx/>
              <a:buNone/>
            </a:pPr>
            <a:r>
              <a:rPr lang="en-US" altLang="en-US" sz="3600" u="sng">
                <a:solidFill>
                  <a:srgbClr val="FF0066"/>
                </a:solidFill>
                <a:latin typeface="Times New Roman" panose="02020603050405020304" pitchFamily="18" charset="0"/>
              </a:rPr>
              <a:t>Bài 1</a:t>
            </a:r>
            <a:r>
              <a:rPr lang="en-US" altLang="en-US" sz="3600">
                <a:solidFill>
                  <a:srgbClr val="FF0066"/>
                </a:solidFill>
                <a:latin typeface="Times New Roman" panose="02020603050405020304" pitchFamily="18" charset="0"/>
              </a:rPr>
              <a:t>: Dựa vào kiến thức đã học ở lớp 4, trả lời các câu hỏi sau:</a:t>
            </a:r>
          </a:p>
        </p:txBody>
      </p:sp>
      <p:sp>
        <p:nvSpPr>
          <p:cNvPr id="4107" name="Text Box 11">
            <a:extLst>
              <a:ext uri="{FF2B5EF4-FFF2-40B4-BE49-F238E27FC236}">
                <a16:creationId xmlns:a16="http://schemas.microsoft.com/office/drawing/2014/main" id="{C8849451-F0AD-4E85-8C65-93DE8922E113}"/>
              </a:ext>
            </a:extLst>
          </p:cNvPr>
          <p:cNvSpPr txBox="1">
            <a:spLocks noChangeArrowheads="1"/>
          </p:cNvSpPr>
          <p:nvPr/>
        </p:nvSpPr>
        <p:spPr bwMode="auto">
          <a:xfrm>
            <a:off x="1828800" y="2049463"/>
            <a:ext cx="7848600" cy="646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just" eaLnBrk="1" hangingPunct="1">
              <a:spcBef>
                <a:spcPct val="50000"/>
              </a:spcBef>
              <a:buFontTx/>
              <a:buNone/>
            </a:pPr>
            <a:r>
              <a:rPr lang="en-US" altLang="en-US" sz="3600">
                <a:solidFill>
                  <a:srgbClr val="0000FF"/>
                </a:solidFill>
                <a:latin typeface="Times New Roman" panose="02020603050405020304" pitchFamily="18" charset="0"/>
              </a:rPr>
              <a:t>a)Thế nào là kể chuyện?</a:t>
            </a:r>
          </a:p>
        </p:txBody>
      </p:sp>
      <p:sp>
        <p:nvSpPr>
          <p:cNvPr id="4108" name="Text Box 12">
            <a:extLst>
              <a:ext uri="{FF2B5EF4-FFF2-40B4-BE49-F238E27FC236}">
                <a16:creationId xmlns:a16="http://schemas.microsoft.com/office/drawing/2014/main" id="{660C8CD0-A3C7-46EB-9A9D-CB0E8BE77506}"/>
              </a:ext>
            </a:extLst>
          </p:cNvPr>
          <p:cNvSpPr txBox="1">
            <a:spLocks noChangeArrowheads="1"/>
          </p:cNvSpPr>
          <p:nvPr/>
        </p:nvSpPr>
        <p:spPr bwMode="auto">
          <a:xfrm>
            <a:off x="1828800" y="2759075"/>
            <a:ext cx="8229600" cy="1200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just" eaLnBrk="1" hangingPunct="1">
              <a:spcBef>
                <a:spcPct val="50000"/>
              </a:spcBef>
              <a:buFontTx/>
              <a:buNone/>
            </a:pPr>
            <a:r>
              <a:rPr lang="en-US" altLang="en-US" sz="3600">
                <a:solidFill>
                  <a:srgbClr val="0000FF"/>
                </a:solidFill>
                <a:latin typeface="Times New Roman" panose="02020603050405020304" pitchFamily="18" charset="0"/>
              </a:rPr>
              <a:t>b)Tính cách của nhân vật được thể hiện qua những mặt nào?</a:t>
            </a:r>
          </a:p>
        </p:txBody>
      </p:sp>
      <p:sp>
        <p:nvSpPr>
          <p:cNvPr id="4109" name="Text Box 13">
            <a:extLst>
              <a:ext uri="{FF2B5EF4-FFF2-40B4-BE49-F238E27FC236}">
                <a16:creationId xmlns:a16="http://schemas.microsoft.com/office/drawing/2014/main" id="{7814F920-8C33-4B4C-BBE2-1BD05996EF8C}"/>
              </a:ext>
            </a:extLst>
          </p:cNvPr>
          <p:cNvSpPr txBox="1">
            <a:spLocks noChangeArrowheads="1"/>
          </p:cNvSpPr>
          <p:nvPr/>
        </p:nvSpPr>
        <p:spPr bwMode="auto">
          <a:xfrm>
            <a:off x="1828800" y="3995738"/>
            <a:ext cx="8305800" cy="1200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just" eaLnBrk="1" hangingPunct="1">
              <a:spcBef>
                <a:spcPct val="50000"/>
              </a:spcBef>
              <a:buFontTx/>
              <a:buNone/>
            </a:pPr>
            <a:r>
              <a:rPr lang="en-US" altLang="en-US" sz="3600">
                <a:solidFill>
                  <a:srgbClr val="0000FF"/>
                </a:solidFill>
                <a:latin typeface="Times New Roman" panose="02020603050405020304" pitchFamily="18" charset="0"/>
              </a:rPr>
              <a:t>c)Bài văn kể chuyện có cấu tạo như thế nào?</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6" presetClass="entr" presetSubtype="0" fill="hold" grpId="0" nodeType="clickEffect">
                                  <p:stCondLst>
                                    <p:cond delay="0"/>
                                  </p:stCondLst>
                                  <p:iterate type="lt">
                                    <p:tmPct val="10000"/>
                                  </p:iterate>
                                  <p:childTnLst>
                                    <p:set>
                                      <p:cBhvr>
                                        <p:cTn id="6" dur="1" fill="hold">
                                          <p:stCondLst>
                                            <p:cond delay="0"/>
                                          </p:stCondLst>
                                        </p:cTn>
                                        <p:tgtEl>
                                          <p:spTgt spid="4107"/>
                                        </p:tgtEl>
                                        <p:attrNameLst>
                                          <p:attrName>style.visibility</p:attrName>
                                        </p:attrNameLst>
                                      </p:cBhvr>
                                      <p:to>
                                        <p:strVal val="visible"/>
                                      </p:to>
                                    </p:set>
                                    <p:anim by="(-#ppt_w*2)" calcmode="lin" valueType="num">
                                      <p:cBhvr rctx="PPT">
                                        <p:cTn id="7" dur="500" autoRev="1" fill="hold">
                                          <p:stCondLst>
                                            <p:cond delay="0"/>
                                          </p:stCondLst>
                                        </p:cTn>
                                        <p:tgtEl>
                                          <p:spTgt spid="4107"/>
                                        </p:tgtEl>
                                        <p:attrNameLst>
                                          <p:attrName>ppt_w</p:attrName>
                                        </p:attrNameLst>
                                      </p:cBhvr>
                                    </p:anim>
                                    <p:anim by="(#ppt_w*0.50)" calcmode="lin" valueType="num">
                                      <p:cBhvr>
                                        <p:cTn id="8" dur="500" decel="50000" autoRev="1" fill="hold">
                                          <p:stCondLst>
                                            <p:cond delay="0"/>
                                          </p:stCondLst>
                                        </p:cTn>
                                        <p:tgtEl>
                                          <p:spTgt spid="4107"/>
                                        </p:tgtEl>
                                        <p:attrNameLst>
                                          <p:attrName>ppt_x</p:attrName>
                                        </p:attrNameLst>
                                      </p:cBhvr>
                                    </p:anim>
                                    <p:anim from="(-#ppt_h/2)" to="(#ppt_y)" calcmode="lin" valueType="num">
                                      <p:cBhvr>
                                        <p:cTn id="9" dur="1000" fill="hold">
                                          <p:stCondLst>
                                            <p:cond delay="0"/>
                                          </p:stCondLst>
                                        </p:cTn>
                                        <p:tgtEl>
                                          <p:spTgt spid="4107"/>
                                        </p:tgtEl>
                                        <p:attrNameLst>
                                          <p:attrName>ppt_y</p:attrName>
                                        </p:attrNameLst>
                                      </p:cBhvr>
                                    </p:anim>
                                    <p:animRot by="21600000">
                                      <p:cBhvr>
                                        <p:cTn id="10" dur="1000" fill="hold">
                                          <p:stCondLst>
                                            <p:cond delay="0"/>
                                          </p:stCondLst>
                                        </p:cTn>
                                        <p:tgtEl>
                                          <p:spTgt spid="4107"/>
                                        </p:tgtEl>
                                        <p:attrNameLst>
                                          <p:attrName>r</p:attrName>
                                        </p:attrNameLst>
                                      </p:cBhvr>
                                    </p:animRot>
                                  </p:childTnLst>
                                </p:cTn>
                              </p:par>
                            </p:childTnLst>
                          </p:cTn>
                        </p:par>
                      </p:childTnLst>
                    </p:cTn>
                  </p:par>
                  <p:par>
                    <p:cTn id="11" fill="hold" nodeType="clickPar">
                      <p:stCondLst>
                        <p:cond delay="indefinite"/>
                      </p:stCondLst>
                      <p:childTnLst>
                        <p:par>
                          <p:cTn id="12" fill="hold" nodeType="withGroup">
                            <p:stCondLst>
                              <p:cond delay="0"/>
                            </p:stCondLst>
                            <p:childTnLst>
                              <p:par>
                                <p:cTn id="13" presetID="27" presetClass="entr" presetSubtype="0" fill="hold" grpId="0" nodeType="clickEffect">
                                  <p:stCondLst>
                                    <p:cond delay="0"/>
                                  </p:stCondLst>
                                  <p:iterate type="lt">
                                    <p:tmPct val="50000"/>
                                  </p:iterate>
                                  <p:childTnLst>
                                    <p:set>
                                      <p:cBhvr>
                                        <p:cTn id="14" dur="1" fill="hold">
                                          <p:stCondLst>
                                            <p:cond delay="0"/>
                                          </p:stCondLst>
                                        </p:cTn>
                                        <p:tgtEl>
                                          <p:spTgt spid="4108"/>
                                        </p:tgtEl>
                                        <p:attrNameLst>
                                          <p:attrName>style.visibility</p:attrName>
                                        </p:attrNameLst>
                                      </p:cBhvr>
                                      <p:to>
                                        <p:strVal val="visible"/>
                                      </p:to>
                                    </p:set>
                                    <p:anim calcmode="discrete" valueType="clr">
                                      <p:cBhvr override="childStyle">
                                        <p:cTn id="15" dur="80"/>
                                        <p:tgtEl>
                                          <p:spTgt spid="4108"/>
                                        </p:tgtEl>
                                        <p:attrNameLst>
                                          <p:attrName>style.color</p:attrName>
                                        </p:attrNameLst>
                                      </p:cBhvr>
                                      <p:tavLst>
                                        <p:tav tm="0">
                                          <p:val>
                                            <p:clrVal>
                                              <a:schemeClr val="accent2"/>
                                            </p:clrVal>
                                          </p:val>
                                        </p:tav>
                                        <p:tav tm="50000">
                                          <p:val>
                                            <p:clrVal>
                                              <a:schemeClr val="hlink"/>
                                            </p:clrVal>
                                          </p:val>
                                        </p:tav>
                                      </p:tavLst>
                                    </p:anim>
                                    <p:anim calcmode="discrete" valueType="clr">
                                      <p:cBhvr>
                                        <p:cTn id="16" dur="80"/>
                                        <p:tgtEl>
                                          <p:spTgt spid="4108"/>
                                        </p:tgtEl>
                                        <p:attrNameLst>
                                          <p:attrName>fillcolor</p:attrName>
                                        </p:attrNameLst>
                                      </p:cBhvr>
                                      <p:tavLst>
                                        <p:tav tm="0">
                                          <p:val>
                                            <p:clrVal>
                                              <a:schemeClr val="accent2"/>
                                            </p:clrVal>
                                          </p:val>
                                        </p:tav>
                                        <p:tav tm="50000">
                                          <p:val>
                                            <p:clrVal>
                                              <a:schemeClr val="hlink"/>
                                            </p:clrVal>
                                          </p:val>
                                        </p:tav>
                                      </p:tavLst>
                                    </p:anim>
                                    <p:set>
                                      <p:cBhvr>
                                        <p:cTn id="17" dur="80"/>
                                        <p:tgtEl>
                                          <p:spTgt spid="4108"/>
                                        </p:tgtEl>
                                        <p:attrNameLst>
                                          <p:attrName>fill.type</p:attrName>
                                        </p:attrNameLst>
                                      </p:cBhvr>
                                      <p:to>
                                        <p:strVal val="solid"/>
                                      </p:to>
                                    </p:set>
                                  </p:childTnLst>
                                </p:cTn>
                              </p:par>
                            </p:childTnLst>
                          </p:cTn>
                        </p:par>
                      </p:childTnLst>
                    </p:cTn>
                  </p:par>
                  <p:par>
                    <p:cTn id="18" fill="hold" nodeType="clickPar">
                      <p:stCondLst>
                        <p:cond delay="indefinite"/>
                      </p:stCondLst>
                      <p:childTnLst>
                        <p:par>
                          <p:cTn id="19" fill="hold" nodeType="withGroup">
                            <p:stCondLst>
                              <p:cond delay="0"/>
                            </p:stCondLst>
                            <p:childTnLst>
                              <p:par>
                                <p:cTn id="20" presetID="5" presetClass="entr" presetSubtype="10" fill="hold" grpId="0" nodeType="clickEffect">
                                  <p:stCondLst>
                                    <p:cond delay="0"/>
                                  </p:stCondLst>
                                  <p:childTnLst>
                                    <p:set>
                                      <p:cBhvr>
                                        <p:cTn id="21" dur="1" fill="hold">
                                          <p:stCondLst>
                                            <p:cond delay="0"/>
                                          </p:stCondLst>
                                        </p:cTn>
                                        <p:tgtEl>
                                          <p:spTgt spid="4109"/>
                                        </p:tgtEl>
                                        <p:attrNameLst>
                                          <p:attrName>style.visibility</p:attrName>
                                        </p:attrNameLst>
                                      </p:cBhvr>
                                      <p:to>
                                        <p:strVal val="visible"/>
                                      </p:to>
                                    </p:set>
                                    <p:animEffect transition="in" filter="checkerboard(across)">
                                      <p:cBhvr>
                                        <p:cTn id="22" dur="500"/>
                                        <p:tgtEl>
                                          <p:spTgt spid="410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07" grpId="0"/>
      <p:bldP spid="4108" grpId="0"/>
      <p:bldP spid="4109"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9" name="Rectangle 9">
            <a:extLst>
              <a:ext uri="{FF2B5EF4-FFF2-40B4-BE49-F238E27FC236}">
                <a16:creationId xmlns:a16="http://schemas.microsoft.com/office/drawing/2014/main" id="{9FB837A9-90ED-4129-B20E-67CDA8066B7D}"/>
              </a:ext>
            </a:extLst>
          </p:cNvPr>
          <p:cNvSpPr>
            <a:spLocks noChangeArrowheads="1"/>
          </p:cNvSpPr>
          <p:nvPr/>
        </p:nvSpPr>
        <p:spPr bwMode="auto">
          <a:xfrm>
            <a:off x="1752600" y="2762250"/>
            <a:ext cx="2825750" cy="647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just" eaLnBrk="1" hangingPunct="1">
              <a:spcBef>
                <a:spcPct val="0"/>
              </a:spcBef>
              <a:buFontTx/>
              <a:buNone/>
            </a:pPr>
            <a:r>
              <a:rPr lang="en-US" altLang="en-US" sz="3600" b="1" i="1">
                <a:solidFill>
                  <a:srgbClr val="0000FF"/>
                </a:solidFill>
                <a:latin typeface="Times New Roman" panose="02020603050405020304" pitchFamily="18" charset="0"/>
                <a:cs typeface="Times New Roman" panose="02020603050405020304" pitchFamily="18" charset="0"/>
              </a:rPr>
              <a:t>Kể chuyện là:</a:t>
            </a:r>
          </a:p>
        </p:txBody>
      </p:sp>
      <p:sp>
        <p:nvSpPr>
          <p:cNvPr id="5130" name="Line 10">
            <a:extLst>
              <a:ext uri="{FF2B5EF4-FFF2-40B4-BE49-F238E27FC236}">
                <a16:creationId xmlns:a16="http://schemas.microsoft.com/office/drawing/2014/main" id="{1E2A96BF-0503-4068-B6A4-234E50B0D14B}"/>
              </a:ext>
            </a:extLst>
          </p:cNvPr>
          <p:cNvSpPr>
            <a:spLocks noChangeShapeType="1"/>
          </p:cNvSpPr>
          <p:nvPr/>
        </p:nvSpPr>
        <p:spPr bwMode="auto">
          <a:xfrm flipV="1">
            <a:off x="4495800" y="1905000"/>
            <a:ext cx="1066800" cy="1066800"/>
          </a:xfrm>
          <a:prstGeom prst="line">
            <a:avLst/>
          </a:prstGeom>
          <a:noFill/>
          <a:ln w="9525">
            <a:solidFill>
              <a:srgbClr val="FF00FF"/>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131" name="Text Box 11">
            <a:extLst>
              <a:ext uri="{FF2B5EF4-FFF2-40B4-BE49-F238E27FC236}">
                <a16:creationId xmlns:a16="http://schemas.microsoft.com/office/drawing/2014/main" id="{ED17FDB8-2B1B-4BC6-9595-F7743F85A142}"/>
              </a:ext>
            </a:extLst>
          </p:cNvPr>
          <p:cNvSpPr txBox="1">
            <a:spLocks noChangeArrowheads="1"/>
          </p:cNvSpPr>
          <p:nvPr/>
        </p:nvSpPr>
        <p:spPr bwMode="auto">
          <a:xfrm>
            <a:off x="5715000" y="1143000"/>
            <a:ext cx="4343400" cy="1200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just" eaLnBrk="1" hangingPunct="1">
              <a:spcBef>
                <a:spcPct val="50000"/>
              </a:spcBef>
              <a:buFontTx/>
              <a:buNone/>
            </a:pPr>
            <a:r>
              <a:rPr lang="en-US" altLang="en-US" sz="3600">
                <a:solidFill>
                  <a:srgbClr val="FF0000"/>
                </a:solidFill>
                <a:latin typeface="Times New Roman" panose="02020603050405020304" pitchFamily="18" charset="0"/>
                <a:cs typeface="Times New Roman" panose="02020603050405020304" pitchFamily="18" charset="0"/>
              </a:rPr>
              <a:t>Kể lại một chuỗi sự việc có đầu có cuối</a:t>
            </a:r>
          </a:p>
        </p:txBody>
      </p:sp>
      <p:sp>
        <p:nvSpPr>
          <p:cNvPr id="5132" name="Line 12">
            <a:extLst>
              <a:ext uri="{FF2B5EF4-FFF2-40B4-BE49-F238E27FC236}">
                <a16:creationId xmlns:a16="http://schemas.microsoft.com/office/drawing/2014/main" id="{17DAD54C-B367-4946-A936-9B22D9D7EE28}"/>
              </a:ext>
            </a:extLst>
          </p:cNvPr>
          <p:cNvSpPr>
            <a:spLocks noChangeShapeType="1"/>
          </p:cNvSpPr>
          <p:nvPr/>
        </p:nvSpPr>
        <p:spPr bwMode="auto">
          <a:xfrm flipV="1">
            <a:off x="4578350" y="3124200"/>
            <a:ext cx="1136650" cy="0"/>
          </a:xfrm>
          <a:prstGeom prst="line">
            <a:avLst/>
          </a:prstGeom>
          <a:noFill/>
          <a:ln w="9525">
            <a:solidFill>
              <a:srgbClr val="FF00FF"/>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133" name="Text Box 13">
            <a:extLst>
              <a:ext uri="{FF2B5EF4-FFF2-40B4-BE49-F238E27FC236}">
                <a16:creationId xmlns:a16="http://schemas.microsoft.com/office/drawing/2014/main" id="{8EA72C0D-74AD-4538-B3B5-0BCFC5C39D29}"/>
              </a:ext>
            </a:extLst>
          </p:cNvPr>
          <p:cNvSpPr txBox="1">
            <a:spLocks noChangeArrowheads="1"/>
          </p:cNvSpPr>
          <p:nvPr/>
        </p:nvSpPr>
        <p:spPr bwMode="auto">
          <a:xfrm>
            <a:off x="5791200" y="3617913"/>
            <a:ext cx="4343400" cy="1200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just" eaLnBrk="1" hangingPunct="1">
              <a:spcBef>
                <a:spcPct val="50000"/>
              </a:spcBef>
              <a:buFontTx/>
              <a:buNone/>
            </a:pPr>
            <a:r>
              <a:rPr lang="en-US" altLang="en-US" sz="3600">
                <a:solidFill>
                  <a:srgbClr val="FF0000"/>
                </a:solidFill>
                <a:latin typeface="Times New Roman" panose="02020603050405020304" pitchFamily="18" charset="0"/>
                <a:cs typeface="Times New Roman" panose="02020603050405020304" pitchFamily="18" charset="0"/>
              </a:rPr>
              <a:t>Mỗi câu chuyện nói lên một điều có nghĩa</a:t>
            </a:r>
          </a:p>
        </p:txBody>
      </p:sp>
      <p:sp>
        <p:nvSpPr>
          <p:cNvPr id="5134" name="Text Box 14">
            <a:extLst>
              <a:ext uri="{FF2B5EF4-FFF2-40B4-BE49-F238E27FC236}">
                <a16:creationId xmlns:a16="http://schemas.microsoft.com/office/drawing/2014/main" id="{F6380D06-F4B2-4AC6-B3DA-C29D005E808D}"/>
              </a:ext>
            </a:extLst>
          </p:cNvPr>
          <p:cNvSpPr txBox="1">
            <a:spLocks noChangeArrowheads="1"/>
          </p:cNvSpPr>
          <p:nvPr/>
        </p:nvSpPr>
        <p:spPr bwMode="auto">
          <a:xfrm>
            <a:off x="5791200" y="2403475"/>
            <a:ext cx="4343400" cy="1200150"/>
          </a:xfrm>
          <a:prstGeom prst="rect">
            <a:avLst/>
          </a:prstGeom>
          <a:noFill/>
          <a:ln>
            <a:noFill/>
          </a:ln>
          <a:effec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just" eaLnBrk="1" hangingPunct="1">
              <a:spcBef>
                <a:spcPct val="50000"/>
              </a:spcBef>
              <a:buFontTx/>
              <a:buNone/>
              <a:defRPr/>
            </a:pPr>
            <a:r>
              <a:rPr lang="en-US" altLang="en-US" sz="3600" dirty="0" err="1">
                <a:solidFill>
                  <a:schemeClr val="tx2"/>
                </a:solidFill>
                <a:latin typeface="Times New Roman" panose="02020603050405020304" pitchFamily="18" charset="0"/>
                <a:cs typeface="Times New Roman" panose="02020603050405020304" pitchFamily="18" charset="0"/>
              </a:rPr>
              <a:t>Liên</a:t>
            </a:r>
            <a:r>
              <a:rPr lang="en-US" altLang="en-US" sz="3600" dirty="0">
                <a:solidFill>
                  <a:schemeClr val="tx2"/>
                </a:solidFill>
                <a:latin typeface="Times New Roman" panose="02020603050405020304" pitchFamily="18" charset="0"/>
                <a:cs typeface="Times New Roman" panose="02020603050405020304" pitchFamily="18" charset="0"/>
              </a:rPr>
              <a:t> </a:t>
            </a:r>
            <a:r>
              <a:rPr lang="en-US" altLang="en-US" sz="3600" dirty="0" err="1">
                <a:solidFill>
                  <a:schemeClr val="tx2"/>
                </a:solidFill>
                <a:latin typeface="Times New Roman" panose="02020603050405020304" pitchFamily="18" charset="0"/>
                <a:cs typeface="Times New Roman" panose="02020603050405020304" pitchFamily="18" charset="0"/>
              </a:rPr>
              <a:t>quan</a:t>
            </a:r>
            <a:r>
              <a:rPr lang="en-US" altLang="en-US" sz="3600" dirty="0">
                <a:solidFill>
                  <a:schemeClr val="tx2"/>
                </a:solidFill>
                <a:latin typeface="Times New Roman" panose="02020603050405020304" pitchFamily="18" charset="0"/>
                <a:cs typeface="Times New Roman" panose="02020603050405020304" pitchFamily="18" charset="0"/>
              </a:rPr>
              <a:t> </a:t>
            </a:r>
            <a:r>
              <a:rPr lang="en-US" altLang="en-US" sz="3600" dirty="0" err="1">
                <a:solidFill>
                  <a:schemeClr val="tx2"/>
                </a:solidFill>
                <a:latin typeface="Times New Roman" panose="02020603050405020304" pitchFamily="18" charset="0"/>
                <a:cs typeface="Times New Roman" panose="02020603050405020304" pitchFamily="18" charset="0"/>
              </a:rPr>
              <a:t>một</a:t>
            </a:r>
            <a:r>
              <a:rPr lang="en-US" altLang="en-US" sz="3600" dirty="0">
                <a:solidFill>
                  <a:schemeClr val="tx2"/>
                </a:solidFill>
                <a:latin typeface="Times New Roman" panose="02020603050405020304" pitchFamily="18" charset="0"/>
                <a:cs typeface="Times New Roman" panose="02020603050405020304" pitchFamily="18" charset="0"/>
              </a:rPr>
              <a:t> hay </a:t>
            </a:r>
            <a:r>
              <a:rPr lang="en-US" altLang="en-US" sz="3600" dirty="0" err="1">
                <a:solidFill>
                  <a:schemeClr val="tx2"/>
                </a:solidFill>
                <a:latin typeface="Times New Roman" panose="02020603050405020304" pitchFamily="18" charset="0"/>
                <a:cs typeface="Times New Roman" panose="02020603050405020304" pitchFamily="18" charset="0"/>
              </a:rPr>
              <a:t>một</a:t>
            </a:r>
            <a:r>
              <a:rPr lang="en-US" altLang="en-US" sz="3600" dirty="0">
                <a:solidFill>
                  <a:schemeClr val="tx2"/>
                </a:solidFill>
                <a:latin typeface="Times New Roman" panose="02020603050405020304" pitchFamily="18" charset="0"/>
                <a:cs typeface="Times New Roman" panose="02020603050405020304" pitchFamily="18" charset="0"/>
              </a:rPr>
              <a:t> </a:t>
            </a:r>
            <a:r>
              <a:rPr lang="en-US" altLang="en-US" sz="3600" dirty="0" err="1">
                <a:solidFill>
                  <a:schemeClr val="tx2"/>
                </a:solidFill>
                <a:latin typeface="Times New Roman" panose="02020603050405020304" pitchFamily="18" charset="0"/>
                <a:cs typeface="Times New Roman" panose="02020603050405020304" pitchFamily="18" charset="0"/>
              </a:rPr>
              <a:t>số</a:t>
            </a:r>
            <a:r>
              <a:rPr lang="en-US" altLang="en-US" sz="3600" dirty="0">
                <a:solidFill>
                  <a:schemeClr val="tx2"/>
                </a:solidFill>
                <a:latin typeface="Times New Roman" panose="02020603050405020304" pitchFamily="18" charset="0"/>
                <a:cs typeface="Times New Roman" panose="02020603050405020304" pitchFamily="18" charset="0"/>
              </a:rPr>
              <a:t> </a:t>
            </a:r>
            <a:r>
              <a:rPr lang="en-US" altLang="en-US" sz="3600" dirty="0" err="1">
                <a:solidFill>
                  <a:schemeClr val="tx2"/>
                </a:solidFill>
                <a:latin typeface="Times New Roman" panose="02020603050405020304" pitchFamily="18" charset="0"/>
                <a:cs typeface="Times New Roman" panose="02020603050405020304" pitchFamily="18" charset="0"/>
              </a:rPr>
              <a:t>nhân</a:t>
            </a:r>
            <a:r>
              <a:rPr lang="en-US" altLang="en-US" sz="3600" dirty="0">
                <a:solidFill>
                  <a:schemeClr val="tx2"/>
                </a:solidFill>
                <a:latin typeface="Times New Roman" panose="02020603050405020304" pitchFamily="18" charset="0"/>
                <a:cs typeface="Times New Roman" panose="02020603050405020304" pitchFamily="18" charset="0"/>
              </a:rPr>
              <a:t> </a:t>
            </a:r>
            <a:r>
              <a:rPr lang="en-US" altLang="en-US" sz="3600" dirty="0" err="1">
                <a:solidFill>
                  <a:schemeClr val="tx2"/>
                </a:solidFill>
                <a:latin typeface="Times New Roman" panose="02020603050405020304" pitchFamily="18" charset="0"/>
                <a:cs typeface="Times New Roman" panose="02020603050405020304" pitchFamily="18" charset="0"/>
              </a:rPr>
              <a:t>vật</a:t>
            </a:r>
            <a:endParaRPr lang="en-US" altLang="en-US" sz="3600" dirty="0">
              <a:solidFill>
                <a:schemeClr val="tx2"/>
              </a:solidFill>
              <a:latin typeface="Times New Roman" panose="02020603050405020304" pitchFamily="18" charset="0"/>
              <a:cs typeface="Times New Roman" panose="02020603050405020304" pitchFamily="18" charset="0"/>
            </a:endParaRPr>
          </a:p>
        </p:txBody>
      </p:sp>
      <p:sp>
        <p:nvSpPr>
          <p:cNvPr id="5135" name="Line 15">
            <a:extLst>
              <a:ext uri="{FF2B5EF4-FFF2-40B4-BE49-F238E27FC236}">
                <a16:creationId xmlns:a16="http://schemas.microsoft.com/office/drawing/2014/main" id="{D721B043-CE3F-47D0-8650-9A2C28D8D6FD}"/>
              </a:ext>
            </a:extLst>
          </p:cNvPr>
          <p:cNvSpPr>
            <a:spLocks noChangeShapeType="1"/>
          </p:cNvSpPr>
          <p:nvPr/>
        </p:nvSpPr>
        <p:spPr bwMode="auto">
          <a:xfrm>
            <a:off x="4495800" y="3276600"/>
            <a:ext cx="1409700" cy="966788"/>
          </a:xfrm>
          <a:prstGeom prst="line">
            <a:avLst/>
          </a:prstGeom>
          <a:noFill/>
          <a:ln w="9525">
            <a:solidFill>
              <a:srgbClr val="FF00FF"/>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6" presetClass="entr" presetSubtype="0" fill="hold" grpId="0" nodeType="clickEffect">
                                  <p:stCondLst>
                                    <p:cond delay="0"/>
                                  </p:stCondLst>
                                  <p:iterate type="lt">
                                    <p:tmPct val="10000"/>
                                  </p:iterate>
                                  <p:childTnLst>
                                    <p:set>
                                      <p:cBhvr>
                                        <p:cTn id="6" dur="1" fill="hold">
                                          <p:stCondLst>
                                            <p:cond delay="0"/>
                                          </p:stCondLst>
                                        </p:cTn>
                                        <p:tgtEl>
                                          <p:spTgt spid="5129"/>
                                        </p:tgtEl>
                                        <p:attrNameLst>
                                          <p:attrName>style.visibility</p:attrName>
                                        </p:attrNameLst>
                                      </p:cBhvr>
                                      <p:to>
                                        <p:strVal val="visible"/>
                                      </p:to>
                                    </p:set>
                                    <p:anim by="(-#ppt_w*2)" calcmode="lin" valueType="num">
                                      <p:cBhvr rctx="PPT">
                                        <p:cTn id="7" dur="500" autoRev="1" fill="hold">
                                          <p:stCondLst>
                                            <p:cond delay="0"/>
                                          </p:stCondLst>
                                        </p:cTn>
                                        <p:tgtEl>
                                          <p:spTgt spid="5129"/>
                                        </p:tgtEl>
                                        <p:attrNameLst>
                                          <p:attrName>ppt_w</p:attrName>
                                        </p:attrNameLst>
                                      </p:cBhvr>
                                    </p:anim>
                                    <p:anim by="(#ppt_w*0.50)" calcmode="lin" valueType="num">
                                      <p:cBhvr>
                                        <p:cTn id="8" dur="500" decel="50000" autoRev="1" fill="hold">
                                          <p:stCondLst>
                                            <p:cond delay="0"/>
                                          </p:stCondLst>
                                        </p:cTn>
                                        <p:tgtEl>
                                          <p:spTgt spid="5129"/>
                                        </p:tgtEl>
                                        <p:attrNameLst>
                                          <p:attrName>ppt_x</p:attrName>
                                        </p:attrNameLst>
                                      </p:cBhvr>
                                    </p:anim>
                                    <p:anim from="(-#ppt_h/2)" to="(#ppt_y)" calcmode="lin" valueType="num">
                                      <p:cBhvr>
                                        <p:cTn id="9" dur="1000" fill="hold">
                                          <p:stCondLst>
                                            <p:cond delay="0"/>
                                          </p:stCondLst>
                                        </p:cTn>
                                        <p:tgtEl>
                                          <p:spTgt spid="5129"/>
                                        </p:tgtEl>
                                        <p:attrNameLst>
                                          <p:attrName>ppt_y</p:attrName>
                                        </p:attrNameLst>
                                      </p:cBhvr>
                                    </p:anim>
                                    <p:animRot by="21600000">
                                      <p:cBhvr>
                                        <p:cTn id="10" dur="1000" fill="hold">
                                          <p:stCondLst>
                                            <p:cond delay="0"/>
                                          </p:stCondLst>
                                        </p:cTn>
                                        <p:tgtEl>
                                          <p:spTgt spid="5129"/>
                                        </p:tgtEl>
                                        <p:attrNameLst>
                                          <p:attrName>r</p:attrName>
                                        </p:attrNameLst>
                                      </p:cBhvr>
                                    </p:animRot>
                                  </p:childTnLst>
                                </p:cTn>
                              </p:par>
                            </p:childTnLst>
                          </p:cTn>
                        </p:par>
                      </p:childTnLst>
                    </p:cTn>
                  </p:par>
                  <p:par>
                    <p:cTn id="11" fill="hold" nodeType="clickPar">
                      <p:stCondLst>
                        <p:cond delay="indefinite"/>
                      </p:stCondLst>
                      <p:childTnLst>
                        <p:par>
                          <p:cTn id="12" fill="hold" nodeType="withGroup">
                            <p:stCondLst>
                              <p:cond delay="0"/>
                            </p:stCondLst>
                            <p:childTnLst>
                              <p:par>
                                <p:cTn id="13" presetID="2" presetClass="entr" presetSubtype="4" fill="hold" nodeType="clickEffect">
                                  <p:stCondLst>
                                    <p:cond delay="0"/>
                                  </p:stCondLst>
                                  <p:childTnLst>
                                    <p:set>
                                      <p:cBhvr>
                                        <p:cTn id="14" dur="1" fill="hold">
                                          <p:stCondLst>
                                            <p:cond delay="0"/>
                                          </p:stCondLst>
                                        </p:cTn>
                                        <p:tgtEl>
                                          <p:spTgt spid="5130"/>
                                        </p:tgtEl>
                                        <p:attrNameLst>
                                          <p:attrName>style.visibility</p:attrName>
                                        </p:attrNameLst>
                                      </p:cBhvr>
                                      <p:to>
                                        <p:strVal val="visible"/>
                                      </p:to>
                                    </p:set>
                                    <p:anim calcmode="lin" valueType="num">
                                      <p:cBhvr additive="base">
                                        <p:cTn id="15" dur="500" fill="hold"/>
                                        <p:tgtEl>
                                          <p:spTgt spid="5130"/>
                                        </p:tgtEl>
                                        <p:attrNameLst>
                                          <p:attrName>ppt_x</p:attrName>
                                        </p:attrNameLst>
                                      </p:cBhvr>
                                      <p:tavLst>
                                        <p:tav tm="0">
                                          <p:val>
                                            <p:strVal val="#ppt_x"/>
                                          </p:val>
                                        </p:tav>
                                        <p:tav tm="100000">
                                          <p:val>
                                            <p:strVal val="#ppt_x"/>
                                          </p:val>
                                        </p:tav>
                                      </p:tavLst>
                                    </p:anim>
                                    <p:anim calcmode="lin" valueType="num">
                                      <p:cBhvr additive="base">
                                        <p:cTn id="16" dur="500" fill="hold"/>
                                        <p:tgtEl>
                                          <p:spTgt spid="5130"/>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5132"/>
                                        </p:tgtEl>
                                        <p:attrNameLst>
                                          <p:attrName>style.visibility</p:attrName>
                                        </p:attrNameLst>
                                      </p:cBhvr>
                                      <p:to>
                                        <p:strVal val="visible"/>
                                      </p:to>
                                    </p:set>
                                    <p:anim calcmode="lin" valueType="num">
                                      <p:cBhvr additive="base">
                                        <p:cTn id="19" dur="500" fill="hold"/>
                                        <p:tgtEl>
                                          <p:spTgt spid="5132"/>
                                        </p:tgtEl>
                                        <p:attrNameLst>
                                          <p:attrName>ppt_x</p:attrName>
                                        </p:attrNameLst>
                                      </p:cBhvr>
                                      <p:tavLst>
                                        <p:tav tm="0">
                                          <p:val>
                                            <p:strVal val="#ppt_x"/>
                                          </p:val>
                                        </p:tav>
                                        <p:tav tm="100000">
                                          <p:val>
                                            <p:strVal val="#ppt_x"/>
                                          </p:val>
                                        </p:tav>
                                      </p:tavLst>
                                    </p:anim>
                                    <p:anim calcmode="lin" valueType="num">
                                      <p:cBhvr additive="base">
                                        <p:cTn id="20" dur="500" fill="hold"/>
                                        <p:tgtEl>
                                          <p:spTgt spid="5132"/>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5135"/>
                                        </p:tgtEl>
                                        <p:attrNameLst>
                                          <p:attrName>style.visibility</p:attrName>
                                        </p:attrNameLst>
                                      </p:cBhvr>
                                      <p:to>
                                        <p:strVal val="visible"/>
                                      </p:to>
                                    </p:set>
                                    <p:anim calcmode="lin" valueType="num">
                                      <p:cBhvr additive="base">
                                        <p:cTn id="23" dur="500" fill="hold"/>
                                        <p:tgtEl>
                                          <p:spTgt spid="5135"/>
                                        </p:tgtEl>
                                        <p:attrNameLst>
                                          <p:attrName>ppt_x</p:attrName>
                                        </p:attrNameLst>
                                      </p:cBhvr>
                                      <p:tavLst>
                                        <p:tav tm="0">
                                          <p:val>
                                            <p:strVal val="#ppt_x"/>
                                          </p:val>
                                        </p:tav>
                                        <p:tav tm="100000">
                                          <p:val>
                                            <p:strVal val="#ppt_x"/>
                                          </p:val>
                                        </p:tav>
                                      </p:tavLst>
                                    </p:anim>
                                    <p:anim calcmode="lin" valueType="num">
                                      <p:cBhvr additive="base">
                                        <p:cTn id="24" dur="500" fill="hold"/>
                                        <p:tgtEl>
                                          <p:spTgt spid="5135"/>
                                        </p:tgtEl>
                                        <p:attrNameLst>
                                          <p:attrName>ppt_y</p:attrName>
                                        </p:attrNameLst>
                                      </p:cBhvr>
                                      <p:tavLst>
                                        <p:tav tm="0">
                                          <p:val>
                                            <p:strVal val="1+#ppt_h/2"/>
                                          </p:val>
                                        </p:tav>
                                        <p:tav tm="100000">
                                          <p:val>
                                            <p:strVal val="#ppt_y"/>
                                          </p:val>
                                        </p:tav>
                                      </p:tavLst>
                                    </p:anim>
                                  </p:childTnLst>
                                </p:cTn>
                              </p:par>
                            </p:childTnLst>
                          </p:cTn>
                        </p:par>
                      </p:childTnLst>
                    </p:cTn>
                  </p:par>
                  <p:par>
                    <p:cTn id="25" fill="hold" nodeType="clickPar">
                      <p:stCondLst>
                        <p:cond delay="indefinite"/>
                      </p:stCondLst>
                      <p:childTnLst>
                        <p:par>
                          <p:cTn id="26" fill="hold" nodeType="withGroup">
                            <p:stCondLst>
                              <p:cond delay="0"/>
                            </p:stCondLst>
                            <p:childTnLst>
                              <p:par>
                                <p:cTn id="27" presetID="9" presetClass="entr" presetSubtype="0" fill="hold" grpId="0" nodeType="clickEffect">
                                  <p:stCondLst>
                                    <p:cond delay="0"/>
                                  </p:stCondLst>
                                  <p:childTnLst>
                                    <p:set>
                                      <p:cBhvr>
                                        <p:cTn id="28" dur="1" fill="hold">
                                          <p:stCondLst>
                                            <p:cond delay="0"/>
                                          </p:stCondLst>
                                        </p:cTn>
                                        <p:tgtEl>
                                          <p:spTgt spid="5131"/>
                                        </p:tgtEl>
                                        <p:attrNameLst>
                                          <p:attrName>style.visibility</p:attrName>
                                        </p:attrNameLst>
                                      </p:cBhvr>
                                      <p:to>
                                        <p:strVal val="visible"/>
                                      </p:to>
                                    </p:set>
                                    <p:animEffect transition="in" filter="dissolve">
                                      <p:cBhvr>
                                        <p:cTn id="29" dur="500"/>
                                        <p:tgtEl>
                                          <p:spTgt spid="5131"/>
                                        </p:tgtEl>
                                      </p:cBhvr>
                                    </p:animEffect>
                                  </p:childTnLst>
                                </p:cTn>
                              </p:par>
                            </p:childTnLst>
                          </p:cTn>
                        </p:par>
                      </p:childTnLst>
                    </p:cTn>
                  </p:par>
                  <p:par>
                    <p:cTn id="30" fill="hold" nodeType="clickPar">
                      <p:stCondLst>
                        <p:cond delay="indefinite"/>
                      </p:stCondLst>
                      <p:childTnLst>
                        <p:par>
                          <p:cTn id="31" fill="hold" nodeType="withGroup">
                            <p:stCondLst>
                              <p:cond delay="0"/>
                            </p:stCondLst>
                            <p:childTnLst>
                              <p:par>
                                <p:cTn id="32" presetID="27" presetClass="entr" presetSubtype="0" fill="hold" grpId="0" nodeType="clickEffect">
                                  <p:stCondLst>
                                    <p:cond delay="0"/>
                                  </p:stCondLst>
                                  <p:iterate type="lt">
                                    <p:tmPct val="50000"/>
                                  </p:iterate>
                                  <p:childTnLst>
                                    <p:set>
                                      <p:cBhvr>
                                        <p:cTn id="33" dur="1" fill="hold">
                                          <p:stCondLst>
                                            <p:cond delay="0"/>
                                          </p:stCondLst>
                                        </p:cTn>
                                        <p:tgtEl>
                                          <p:spTgt spid="5134"/>
                                        </p:tgtEl>
                                        <p:attrNameLst>
                                          <p:attrName>style.visibility</p:attrName>
                                        </p:attrNameLst>
                                      </p:cBhvr>
                                      <p:to>
                                        <p:strVal val="visible"/>
                                      </p:to>
                                    </p:set>
                                    <p:anim calcmode="discrete" valueType="clr">
                                      <p:cBhvr override="childStyle">
                                        <p:cTn id="34" dur="80"/>
                                        <p:tgtEl>
                                          <p:spTgt spid="5134"/>
                                        </p:tgtEl>
                                        <p:attrNameLst>
                                          <p:attrName>style.color</p:attrName>
                                        </p:attrNameLst>
                                      </p:cBhvr>
                                      <p:tavLst>
                                        <p:tav tm="0">
                                          <p:val>
                                            <p:clrVal>
                                              <a:srgbClr val="FF66FF"/>
                                            </p:clrVal>
                                          </p:val>
                                        </p:tav>
                                        <p:tav tm="50000">
                                          <p:val>
                                            <p:clrVal>
                                              <a:srgbClr val="00FFFF"/>
                                            </p:clrVal>
                                          </p:val>
                                        </p:tav>
                                      </p:tavLst>
                                    </p:anim>
                                    <p:anim calcmode="discrete" valueType="clr">
                                      <p:cBhvr>
                                        <p:cTn id="35" dur="80"/>
                                        <p:tgtEl>
                                          <p:spTgt spid="5134"/>
                                        </p:tgtEl>
                                        <p:attrNameLst>
                                          <p:attrName>fillcolor</p:attrName>
                                        </p:attrNameLst>
                                      </p:cBhvr>
                                      <p:tavLst>
                                        <p:tav tm="0">
                                          <p:val>
                                            <p:clrVal>
                                              <a:schemeClr val="accent2"/>
                                            </p:clrVal>
                                          </p:val>
                                        </p:tav>
                                        <p:tav tm="50000">
                                          <p:val>
                                            <p:clrVal>
                                              <a:schemeClr val="hlink"/>
                                            </p:clrVal>
                                          </p:val>
                                        </p:tav>
                                      </p:tavLst>
                                    </p:anim>
                                    <p:set>
                                      <p:cBhvr>
                                        <p:cTn id="36" dur="80"/>
                                        <p:tgtEl>
                                          <p:spTgt spid="5134"/>
                                        </p:tgtEl>
                                        <p:attrNameLst>
                                          <p:attrName>fill.type</p:attrName>
                                        </p:attrNameLst>
                                      </p:cBhvr>
                                      <p:to>
                                        <p:strVal val="solid"/>
                                      </p:to>
                                    </p:set>
                                  </p:childTnLst>
                                </p:cTn>
                              </p:par>
                            </p:childTnLst>
                          </p:cTn>
                        </p:par>
                      </p:childTnLst>
                    </p:cTn>
                  </p:par>
                  <p:par>
                    <p:cTn id="37" fill="hold" nodeType="clickPar">
                      <p:stCondLst>
                        <p:cond delay="indefinite"/>
                      </p:stCondLst>
                      <p:childTnLst>
                        <p:par>
                          <p:cTn id="38" fill="hold" nodeType="withGroup">
                            <p:stCondLst>
                              <p:cond delay="0"/>
                            </p:stCondLst>
                            <p:childTnLst>
                              <p:par>
                                <p:cTn id="39" presetID="5" presetClass="entr" presetSubtype="10" fill="hold" nodeType="clickEffect">
                                  <p:stCondLst>
                                    <p:cond delay="0"/>
                                  </p:stCondLst>
                                  <p:childTnLst>
                                    <p:set>
                                      <p:cBhvr>
                                        <p:cTn id="40" dur="1" fill="hold">
                                          <p:stCondLst>
                                            <p:cond delay="0"/>
                                          </p:stCondLst>
                                        </p:cTn>
                                        <p:tgtEl>
                                          <p:spTgt spid="5133">
                                            <p:txEl>
                                              <p:pRg st="0" end="0"/>
                                            </p:txEl>
                                          </p:spTgt>
                                        </p:tgtEl>
                                        <p:attrNameLst>
                                          <p:attrName>style.visibility</p:attrName>
                                        </p:attrNameLst>
                                      </p:cBhvr>
                                      <p:to>
                                        <p:strVal val="visible"/>
                                      </p:to>
                                    </p:set>
                                    <p:animEffect transition="in" filter="checkerboard(across)">
                                      <p:cBhvr>
                                        <p:cTn id="41" dur="500"/>
                                        <p:tgtEl>
                                          <p:spTgt spid="513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9" grpId="0"/>
      <p:bldP spid="5131" grpId="0"/>
      <p:bldP spid="5134"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Rectangle 3">
            <a:extLst>
              <a:ext uri="{FF2B5EF4-FFF2-40B4-BE49-F238E27FC236}">
                <a16:creationId xmlns:a16="http://schemas.microsoft.com/office/drawing/2014/main" id="{6B606ED6-BF73-4159-95E6-CD7989E63C08}"/>
              </a:ext>
            </a:extLst>
          </p:cNvPr>
          <p:cNvSpPr>
            <a:spLocks noGrp="1" noChangeArrowheads="1"/>
          </p:cNvSpPr>
          <p:nvPr>
            <p:ph type="body" idx="1"/>
          </p:nvPr>
        </p:nvSpPr>
        <p:spPr>
          <a:xfrm>
            <a:off x="1500188" y="1785938"/>
            <a:ext cx="3733801" cy="1524000"/>
          </a:xfrm>
        </p:spPr>
        <p:txBody>
          <a:bodyPr>
            <a:normAutofit fontScale="92500"/>
          </a:bodyPr>
          <a:lstStyle/>
          <a:p>
            <a:pPr algn="just" eaLnBrk="1" hangingPunct="1">
              <a:buFontTx/>
              <a:buNone/>
            </a:pPr>
            <a:r>
              <a:rPr lang="vi-VN" altLang="en-US" sz="3600">
                <a:solidFill>
                  <a:srgbClr val="0000FF"/>
                </a:solidFill>
                <a:latin typeface="Times New Roman" panose="02020603050405020304" pitchFamily="18" charset="0"/>
              </a:rPr>
              <a:t>   </a:t>
            </a:r>
            <a:r>
              <a:rPr lang="en-US" altLang="en-US" sz="3600">
                <a:solidFill>
                  <a:srgbClr val="0000FF"/>
                </a:solidFill>
                <a:latin typeface="Times New Roman" panose="02020603050405020304" pitchFamily="18" charset="0"/>
              </a:rPr>
              <a:t>Tính cách của mỗi nhân vật được thể hiện qua:</a:t>
            </a:r>
          </a:p>
        </p:txBody>
      </p:sp>
      <p:sp>
        <p:nvSpPr>
          <p:cNvPr id="6153" name="Line 9">
            <a:extLst>
              <a:ext uri="{FF2B5EF4-FFF2-40B4-BE49-F238E27FC236}">
                <a16:creationId xmlns:a16="http://schemas.microsoft.com/office/drawing/2014/main" id="{D1A6AD3A-450D-4DD1-A1BB-04235EBE672A}"/>
              </a:ext>
            </a:extLst>
          </p:cNvPr>
          <p:cNvSpPr>
            <a:spLocks noChangeShapeType="1"/>
          </p:cNvSpPr>
          <p:nvPr/>
        </p:nvSpPr>
        <p:spPr bwMode="auto">
          <a:xfrm flipV="1">
            <a:off x="5334000" y="1346200"/>
            <a:ext cx="1371600" cy="1201738"/>
          </a:xfrm>
          <a:prstGeom prst="line">
            <a:avLst/>
          </a:prstGeom>
          <a:noFill/>
          <a:ln w="9525">
            <a:solidFill>
              <a:srgbClr val="FF00FF"/>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154" name="Line 10">
            <a:extLst>
              <a:ext uri="{FF2B5EF4-FFF2-40B4-BE49-F238E27FC236}">
                <a16:creationId xmlns:a16="http://schemas.microsoft.com/office/drawing/2014/main" id="{4856B6B8-1EBD-4489-AC24-02F44CC6A5C5}"/>
              </a:ext>
            </a:extLst>
          </p:cNvPr>
          <p:cNvSpPr>
            <a:spLocks noChangeShapeType="1"/>
          </p:cNvSpPr>
          <p:nvPr/>
        </p:nvSpPr>
        <p:spPr bwMode="auto">
          <a:xfrm flipV="1">
            <a:off x="5257800" y="2819400"/>
            <a:ext cx="1371600" cy="0"/>
          </a:xfrm>
          <a:prstGeom prst="line">
            <a:avLst/>
          </a:prstGeom>
          <a:noFill/>
          <a:ln w="9525">
            <a:solidFill>
              <a:srgbClr val="FF00FF"/>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155" name="Line 11">
            <a:extLst>
              <a:ext uri="{FF2B5EF4-FFF2-40B4-BE49-F238E27FC236}">
                <a16:creationId xmlns:a16="http://schemas.microsoft.com/office/drawing/2014/main" id="{0DAD7F91-C41F-48F2-BD5B-9055F8414254}"/>
              </a:ext>
            </a:extLst>
          </p:cNvPr>
          <p:cNvSpPr>
            <a:spLocks noChangeShapeType="1"/>
          </p:cNvSpPr>
          <p:nvPr/>
        </p:nvSpPr>
        <p:spPr bwMode="auto">
          <a:xfrm>
            <a:off x="5257800" y="3200400"/>
            <a:ext cx="1371600" cy="762000"/>
          </a:xfrm>
          <a:prstGeom prst="line">
            <a:avLst/>
          </a:prstGeom>
          <a:noFill/>
          <a:ln w="9525">
            <a:solidFill>
              <a:srgbClr val="FF00FF"/>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156" name="Text Box 12">
            <a:extLst>
              <a:ext uri="{FF2B5EF4-FFF2-40B4-BE49-F238E27FC236}">
                <a16:creationId xmlns:a16="http://schemas.microsoft.com/office/drawing/2014/main" id="{1B9D06E6-53BB-49BA-AC83-AF4BBAD53D8C}"/>
              </a:ext>
            </a:extLst>
          </p:cNvPr>
          <p:cNvSpPr txBox="1">
            <a:spLocks noChangeArrowheads="1"/>
          </p:cNvSpPr>
          <p:nvPr/>
        </p:nvSpPr>
        <p:spPr bwMode="auto">
          <a:xfrm>
            <a:off x="6629400" y="808038"/>
            <a:ext cx="3429000" cy="1200150"/>
          </a:xfrm>
          <a:prstGeom prst="rect">
            <a:avLst/>
          </a:prstGeom>
          <a:noFill/>
          <a:ln>
            <a:noFill/>
          </a:ln>
          <a:effec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just" eaLnBrk="1" hangingPunct="1">
              <a:spcBef>
                <a:spcPct val="50000"/>
              </a:spcBef>
              <a:buFontTx/>
              <a:buNone/>
              <a:defRPr/>
            </a:pPr>
            <a:r>
              <a:rPr lang="en-US" altLang="en-US" sz="3600" b="1" dirty="0" err="1">
                <a:solidFill>
                  <a:schemeClr val="tx1">
                    <a:lumMod val="95000"/>
                    <a:lumOff val="5000"/>
                  </a:schemeClr>
                </a:solidFill>
                <a:latin typeface="Times New Roman" panose="02020603050405020304" pitchFamily="18" charset="0"/>
              </a:rPr>
              <a:t>Hành</a:t>
            </a:r>
            <a:r>
              <a:rPr lang="en-US" altLang="en-US" sz="3600" b="1" dirty="0">
                <a:solidFill>
                  <a:schemeClr val="tx1">
                    <a:lumMod val="95000"/>
                    <a:lumOff val="5000"/>
                  </a:schemeClr>
                </a:solidFill>
                <a:latin typeface="Times New Roman" panose="02020603050405020304" pitchFamily="18" charset="0"/>
              </a:rPr>
              <a:t> </a:t>
            </a:r>
            <a:r>
              <a:rPr lang="en-US" altLang="en-US" sz="3600" b="1" dirty="0" err="1">
                <a:solidFill>
                  <a:schemeClr val="tx1">
                    <a:lumMod val="95000"/>
                    <a:lumOff val="5000"/>
                  </a:schemeClr>
                </a:solidFill>
                <a:latin typeface="Times New Roman" panose="02020603050405020304" pitchFamily="18" charset="0"/>
              </a:rPr>
              <a:t>động</a:t>
            </a:r>
            <a:r>
              <a:rPr lang="en-US" altLang="en-US" sz="3600" b="1" dirty="0">
                <a:solidFill>
                  <a:schemeClr val="tx1">
                    <a:lumMod val="95000"/>
                    <a:lumOff val="5000"/>
                  </a:schemeClr>
                </a:solidFill>
                <a:latin typeface="Times New Roman" panose="02020603050405020304" pitchFamily="18" charset="0"/>
              </a:rPr>
              <a:t> </a:t>
            </a:r>
            <a:r>
              <a:rPr lang="en-US" altLang="en-US" sz="3600" b="1" dirty="0" err="1">
                <a:solidFill>
                  <a:schemeClr val="tx1">
                    <a:lumMod val="95000"/>
                    <a:lumOff val="5000"/>
                  </a:schemeClr>
                </a:solidFill>
                <a:latin typeface="Times New Roman" panose="02020603050405020304" pitchFamily="18" charset="0"/>
              </a:rPr>
              <a:t>của</a:t>
            </a:r>
            <a:r>
              <a:rPr lang="en-US" altLang="en-US" sz="3600" b="1" dirty="0">
                <a:solidFill>
                  <a:schemeClr val="tx1">
                    <a:lumMod val="95000"/>
                    <a:lumOff val="5000"/>
                  </a:schemeClr>
                </a:solidFill>
                <a:latin typeface="Times New Roman" panose="02020603050405020304" pitchFamily="18" charset="0"/>
              </a:rPr>
              <a:t> </a:t>
            </a:r>
            <a:r>
              <a:rPr lang="en-US" altLang="en-US" sz="3600" b="1" dirty="0" err="1">
                <a:solidFill>
                  <a:schemeClr val="tx1">
                    <a:lumMod val="95000"/>
                    <a:lumOff val="5000"/>
                  </a:schemeClr>
                </a:solidFill>
                <a:latin typeface="Times New Roman" panose="02020603050405020304" pitchFamily="18" charset="0"/>
              </a:rPr>
              <a:t>nhân</a:t>
            </a:r>
            <a:r>
              <a:rPr lang="en-US" altLang="en-US" sz="3600" b="1" dirty="0">
                <a:solidFill>
                  <a:schemeClr val="tx1">
                    <a:lumMod val="95000"/>
                    <a:lumOff val="5000"/>
                  </a:schemeClr>
                </a:solidFill>
                <a:latin typeface="Times New Roman" panose="02020603050405020304" pitchFamily="18" charset="0"/>
              </a:rPr>
              <a:t> </a:t>
            </a:r>
            <a:r>
              <a:rPr lang="en-US" altLang="en-US" sz="3600" b="1" dirty="0" err="1">
                <a:solidFill>
                  <a:schemeClr val="tx1">
                    <a:lumMod val="95000"/>
                    <a:lumOff val="5000"/>
                  </a:schemeClr>
                </a:solidFill>
                <a:latin typeface="Times New Roman" panose="02020603050405020304" pitchFamily="18" charset="0"/>
              </a:rPr>
              <a:t>vật</a:t>
            </a:r>
            <a:endParaRPr lang="en-US" altLang="en-US" sz="3600" b="1" dirty="0">
              <a:solidFill>
                <a:schemeClr val="tx1">
                  <a:lumMod val="95000"/>
                  <a:lumOff val="5000"/>
                </a:schemeClr>
              </a:solidFill>
              <a:latin typeface="Times New Roman" panose="02020603050405020304" pitchFamily="18" charset="0"/>
            </a:endParaRPr>
          </a:p>
        </p:txBody>
      </p:sp>
      <p:sp>
        <p:nvSpPr>
          <p:cNvPr id="6157" name="Text Box 13">
            <a:extLst>
              <a:ext uri="{FF2B5EF4-FFF2-40B4-BE49-F238E27FC236}">
                <a16:creationId xmlns:a16="http://schemas.microsoft.com/office/drawing/2014/main" id="{6CC4EC88-CBC6-4862-AF3C-6229029435F7}"/>
              </a:ext>
            </a:extLst>
          </p:cNvPr>
          <p:cNvSpPr txBox="1">
            <a:spLocks noChangeArrowheads="1"/>
          </p:cNvSpPr>
          <p:nvPr/>
        </p:nvSpPr>
        <p:spPr bwMode="auto">
          <a:xfrm>
            <a:off x="6629400" y="2185988"/>
            <a:ext cx="3657600" cy="1200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just" eaLnBrk="1" hangingPunct="1">
              <a:spcBef>
                <a:spcPct val="50000"/>
              </a:spcBef>
              <a:buFontTx/>
              <a:buNone/>
            </a:pPr>
            <a:r>
              <a:rPr lang="en-US" altLang="en-US" sz="3600" b="1">
                <a:solidFill>
                  <a:srgbClr val="FF0000"/>
                </a:solidFill>
                <a:latin typeface="Times New Roman" panose="02020603050405020304" pitchFamily="18" charset="0"/>
              </a:rPr>
              <a:t>Lời nói,</a:t>
            </a:r>
            <a:r>
              <a:rPr lang="vi-VN" altLang="en-US" sz="3600" b="1">
                <a:solidFill>
                  <a:srgbClr val="FF0000"/>
                </a:solidFill>
                <a:latin typeface="Times New Roman" panose="02020603050405020304" pitchFamily="18" charset="0"/>
              </a:rPr>
              <a:t> </a:t>
            </a:r>
            <a:r>
              <a:rPr lang="en-US" altLang="en-US" sz="3600" b="1">
                <a:solidFill>
                  <a:srgbClr val="FF0000"/>
                </a:solidFill>
                <a:latin typeface="Times New Roman" panose="02020603050405020304" pitchFamily="18" charset="0"/>
              </a:rPr>
              <a:t>ý nghĩ của nhân vật</a:t>
            </a:r>
          </a:p>
        </p:txBody>
      </p:sp>
      <p:sp>
        <p:nvSpPr>
          <p:cNvPr id="6158" name="Text Box 14">
            <a:extLst>
              <a:ext uri="{FF2B5EF4-FFF2-40B4-BE49-F238E27FC236}">
                <a16:creationId xmlns:a16="http://schemas.microsoft.com/office/drawing/2014/main" id="{5AAC6B6D-3B8E-4E18-A465-9A92072A1FA4}"/>
              </a:ext>
            </a:extLst>
          </p:cNvPr>
          <p:cNvSpPr txBox="1">
            <a:spLocks noChangeArrowheads="1"/>
          </p:cNvSpPr>
          <p:nvPr/>
        </p:nvSpPr>
        <p:spPr bwMode="auto">
          <a:xfrm>
            <a:off x="6629400" y="3581400"/>
            <a:ext cx="3810000" cy="17541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just" eaLnBrk="1" hangingPunct="1">
              <a:spcBef>
                <a:spcPct val="50000"/>
              </a:spcBef>
              <a:buFontTx/>
              <a:buNone/>
            </a:pPr>
            <a:r>
              <a:rPr lang="en-US" altLang="en-US" sz="3600" b="1">
                <a:solidFill>
                  <a:srgbClr val="7030A0"/>
                </a:solidFill>
                <a:latin typeface="Times New Roman" panose="02020603050405020304" pitchFamily="18" charset="0"/>
              </a:rPr>
              <a:t>Những đặc điểm ngoại hình tiêu biểu</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6" presetClass="entr" presetSubtype="0" fill="hold" grpId="0" nodeType="clickEffect">
                                  <p:stCondLst>
                                    <p:cond delay="0"/>
                                  </p:stCondLst>
                                  <p:iterate type="lt">
                                    <p:tmPct val="10000"/>
                                  </p:iterate>
                                  <p:childTnLst>
                                    <p:set>
                                      <p:cBhvr>
                                        <p:cTn id="6" dur="1" fill="hold">
                                          <p:stCondLst>
                                            <p:cond delay="0"/>
                                          </p:stCondLst>
                                        </p:cTn>
                                        <p:tgtEl>
                                          <p:spTgt spid="6147">
                                            <p:txEl>
                                              <p:pRg st="0" end="0"/>
                                            </p:txEl>
                                          </p:spTgt>
                                        </p:tgtEl>
                                        <p:attrNameLst>
                                          <p:attrName>style.visibility</p:attrName>
                                        </p:attrNameLst>
                                      </p:cBhvr>
                                      <p:to>
                                        <p:strVal val="visible"/>
                                      </p:to>
                                    </p:set>
                                    <p:anim by="(-#ppt_w*2)" calcmode="lin" valueType="num">
                                      <p:cBhvr rctx="PPT">
                                        <p:cTn id="7" dur="500" autoRev="1" fill="hold">
                                          <p:stCondLst>
                                            <p:cond delay="0"/>
                                          </p:stCondLst>
                                        </p:cTn>
                                        <p:tgtEl>
                                          <p:spTgt spid="6147">
                                            <p:txEl>
                                              <p:pRg st="0" end="0"/>
                                            </p:txEl>
                                          </p:spTgt>
                                        </p:tgtEl>
                                        <p:attrNameLst>
                                          <p:attrName>ppt_w</p:attrName>
                                        </p:attrNameLst>
                                      </p:cBhvr>
                                    </p:anim>
                                    <p:anim by="(#ppt_w*0.50)" calcmode="lin" valueType="num">
                                      <p:cBhvr>
                                        <p:cTn id="8" dur="500" decel="50000" autoRev="1" fill="hold">
                                          <p:stCondLst>
                                            <p:cond delay="0"/>
                                          </p:stCondLst>
                                        </p:cTn>
                                        <p:tgtEl>
                                          <p:spTgt spid="6147">
                                            <p:txEl>
                                              <p:pRg st="0" end="0"/>
                                            </p:txEl>
                                          </p:spTgt>
                                        </p:tgtEl>
                                        <p:attrNameLst>
                                          <p:attrName>ppt_x</p:attrName>
                                        </p:attrNameLst>
                                      </p:cBhvr>
                                    </p:anim>
                                    <p:anim from="(-#ppt_h/2)" to="(#ppt_y)" calcmode="lin" valueType="num">
                                      <p:cBhvr>
                                        <p:cTn id="9" dur="1000" fill="hold">
                                          <p:stCondLst>
                                            <p:cond delay="0"/>
                                          </p:stCondLst>
                                        </p:cTn>
                                        <p:tgtEl>
                                          <p:spTgt spid="6147">
                                            <p:txEl>
                                              <p:pRg st="0" end="0"/>
                                            </p:txEl>
                                          </p:spTgt>
                                        </p:tgtEl>
                                        <p:attrNameLst>
                                          <p:attrName>ppt_y</p:attrName>
                                        </p:attrNameLst>
                                      </p:cBhvr>
                                    </p:anim>
                                    <p:animRot by="21600000">
                                      <p:cBhvr>
                                        <p:cTn id="10" dur="1000" fill="hold">
                                          <p:stCondLst>
                                            <p:cond delay="0"/>
                                          </p:stCondLst>
                                        </p:cTn>
                                        <p:tgtEl>
                                          <p:spTgt spid="6147">
                                            <p:txEl>
                                              <p:pRg st="0" end="0"/>
                                            </p:txEl>
                                          </p:spTgt>
                                        </p:tgtEl>
                                        <p:attrNameLst>
                                          <p:attrName>r</p:attrName>
                                        </p:attrNameLst>
                                      </p:cBhvr>
                                    </p:animRot>
                                  </p:childTnLst>
                                </p:cTn>
                              </p:par>
                            </p:childTnLst>
                          </p:cTn>
                        </p:par>
                      </p:childTnLst>
                    </p:cTn>
                  </p:par>
                  <p:par>
                    <p:cTn id="11" fill="hold" nodeType="clickPar">
                      <p:stCondLst>
                        <p:cond delay="indefinite"/>
                      </p:stCondLst>
                      <p:childTnLst>
                        <p:par>
                          <p:cTn id="12" fill="hold" nodeType="withGroup">
                            <p:stCondLst>
                              <p:cond delay="0"/>
                            </p:stCondLst>
                            <p:childTnLst>
                              <p:par>
                                <p:cTn id="13" presetID="2" presetClass="entr" presetSubtype="4" fill="hold" nodeType="clickEffect">
                                  <p:stCondLst>
                                    <p:cond delay="0"/>
                                  </p:stCondLst>
                                  <p:childTnLst>
                                    <p:set>
                                      <p:cBhvr>
                                        <p:cTn id="14" dur="1" fill="hold">
                                          <p:stCondLst>
                                            <p:cond delay="0"/>
                                          </p:stCondLst>
                                        </p:cTn>
                                        <p:tgtEl>
                                          <p:spTgt spid="6153"/>
                                        </p:tgtEl>
                                        <p:attrNameLst>
                                          <p:attrName>style.visibility</p:attrName>
                                        </p:attrNameLst>
                                      </p:cBhvr>
                                      <p:to>
                                        <p:strVal val="visible"/>
                                      </p:to>
                                    </p:set>
                                    <p:anim calcmode="lin" valueType="num">
                                      <p:cBhvr additive="base">
                                        <p:cTn id="15" dur="500" fill="hold"/>
                                        <p:tgtEl>
                                          <p:spTgt spid="6153"/>
                                        </p:tgtEl>
                                        <p:attrNameLst>
                                          <p:attrName>ppt_x</p:attrName>
                                        </p:attrNameLst>
                                      </p:cBhvr>
                                      <p:tavLst>
                                        <p:tav tm="0">
                                          <p:val>
                                            <p:strVal val="#ppt_x"/>
                                          </p:val>
                                        </p:tav>
                                        <p:tav tm="100000">
                                          <p:val>
                                            <p:strVal val="#ppt_x"/>
                                          </p:val>
                                        </p:tav>
                                      </p:tavLst>
                                    </p:anim>
                                    <p:anim calcmode="lin" valueType="num">
                                      <p:cBhvr additive="base">
                                        <p:cTn id="16" dur="500" fill="hold"/>
                                        <p:tgtEl>
                                          <p:spTgt spid="6153"/>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6154"/>
                                        </p:tgtEl>
                                        <p:attrNameLst>
                                          <p:attrName>style.visibility</p:attrName>
                                        </p:attrNameLst>
                                      </p:cBhvr>
                                      <p:to>
                                        <p:strVal val="visible"/>
                                      </p:to>
                                    </p:set>
                                    <p:anim calcmode="lin" valueType="num">
                                      <p:cBhvr additive="base">
                                        <p:cTn id="19" dur="500" fill="hold"/>
                                        <p:tgtEl>
                                          <p:spTgt spid="6154"/>
                                        </p:tgtEl>
                                        <p:attrNameLst>
                                          <p:attrName>ppt_x</p:attrName>
                                        </p:attrNameLst>
                                      </p:cBhvr>
                                      <p:tavLst>
                                        <p:tav tm="0">
                                          <p:val>
                                            <p:strVal val="#ppt_x"/>
                                          </p:val>
                                        </p:tav>
                                        <p:tav tm="100000">
                                          <p:val>
                                            <p:strVal val="#ppt_x"/>
                                          </p:val>
                                        </p:tav>
                                      </p:tavLst>
                                    </p:anim>
                                    <p:anim calcmode="lin" valueType="num">
                                      <p:cBhvr additive="base">
                                        <p:cTn id="20" dur="500" fill="hold"/>
                                        <p:tgtEl>
                                          <p:spTgt spid="6154"/>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6155"/>
                                        </p:tgtEl>
                                        <p:attrNameLst>
                                          <p:attrName>style.visibility</p:attrName>
                                        </p:attrNameLst>
                                      </p:cBhvr>
                                      <p:to>
                                        <p:strVal val="visible"/>
                                      </p:to>
                                    </p:set>
                                    <p:anim calcmode="lin" valueType="num">
                                      <p:cBhvr additive="base">
                                        <p:cTn id="23" dur="500" fill="hold"/>
                                        <p:tgtEl>
                                          <p:spTgt spid="6155"/>
                                        </p:tgtEl>
                                        <p:attrNameLst>
                                          <p:attrName>ppt_x</p:attrName>
                                        </p:attrNameLst>
                                      </p:cBhvr>
                                      <p:tavLst>
                                        <p:tav tm="0">
                                          <p:val>
                                            <p:strVal val="#ppt_x"/>
                                          </p:val>
                                        </p:tav>
                                        <p:tav tm="100000">
                                          <p:val>
                                            <p:strVal val="#ppt_x"/>
                                          </p:val>
                                        </p:tav>
                                      </p:tavLst>
                                    </p:anim>
                                    <p:anim calcmode="lin" valueType="num">
                                      <p:cBhvr additive="base">
                                        <p:cTn id="24" dur="500" fill="hold"/>
                                        <p:tgtEl>
                                          <p:spTgt spid="6155"/>
                                        </p:tgtEl>
                                        <p:attrNameLst>
                                          <p:attrName>ppt_y</p:attrName>
                                        </p:attrNameLst>
                                      </p:cBhvr>
                                      <p:tavLst>
                                        <p:tav tm="0">
                                          <p:val>
                                            <p:strVal val="1+#ppt_h/2"/>
                                          </p:val>
                                        </p:tav>
                                        <p:tav tm="100000">
                                          <p:val>
                                            <p:strVal val="#ppt_y"/>
                                          </p:val>
                                        </p:tav>
                                      </p:tavLst>
                                    </p:anim>
                                  </p:childTnLst>
                                </p:cTn>
                              </p:par>
                            </p:childTnLst>
                          </p:cTn>
                        </p:par>
                      </p:childTnLst>
                    </p:cTn>
                  </p:par>
                  <p:par>
                    <p:cTn id="25" fill="hold" nodeType="clickPar">
                      <p:stCondLst>
                        <p:cond delay="indefinite"/>
                      </p:stCondLst>
                      <p:childTnLst>
                        <p:par>
                          <p:cTn id="26" fill="hold" nodeType="withGroup">
                            <p:stCondLst>
                              <p:cond delay="0"/>
                            </p:stCondLst>
                            <p:childTnLst>
                              <p:par>
                                <p:cTn id="27" presetID="9" presetClass="entr" presetSubtype="0" fill="hold" grpId="0" nodeType="clickEffect">
                                  <p:stCondLst>
                                    <p:cond delay="0"/>
                                  </p:stCondLst>
                                  <p:childTnLst>
                                    <p:set>
                                      <p:cBhvr>
                                        <p:cTn id="28" dur="1" fill="hold">
                                          <p:stCondLst>
                                            <p:cond delay="0"/>
                                          </p:stCondLst>
                                        </p:cTn>
                                        <p:tgtEl>
                                          <p:spTgt spid="6156"/>
                                        </p:tgtEl>
                                        <p:attrNameLst>
                                          <p:attrName>style.visibility</p:attrName>
                                        </p:attrNameLst>
                                      </p:cBhvr>
                                      <p:to>
                                        <p:strVal val="visible"/>
                                      </p:to>
                                    </p:set>
                                    <p:animEffect transition="in" filter="dissolve">
                                      <p:cBhvr>
                                        <p:cTn id="29" dur="500"/>
                                        <p:tgtEl>
                                          <p:spTgt spid="6156"/>
                                        </p:tgtEl>
                                      </p:cBhvr>
                                    </p:animEffect>
                                  </p:childTnLst>
                                </p:cTn>
                              </p:par>
                            </p:childTnLst>
                          </p:cTn>
                        </p:par>
                      </p:childTnLst>
                    </p:cTn>
                  </p:par>
                  <p:par>
                    <p:cTn id="30" fill="hold" nodeType="clickPar">
                      <p:stCondLst>
                        <p:cond delay="indefinite"/>
                      </p:stCondLst>
                      <p:childTnLst>
                        <p:par>
                          <p:cTn id="31" fill="hold" nodeType="withGroup">
                            <p:stCondLst>
                              <p:cond delay="0"/>
                            </p:stCondLst>
                            <p:childTnLst>
                              <p:par>
                                <p:cTn id="32" presetID="22" presetClass="entr" presetSubtype="4" fill="hold" grpId="0" nodeType="clickEffect">
                                  <p:stCondLst>
                                    <p:cond delay="0"/>
                                  </p:stCondLst>
                                  <p:childTnLst>
                                    <p:set>
                                      <p:cBhvr>
                                        <p:cTn id="33" dur="1" fill="hold">
                                          <p:stCondLst>
                                            <p:cond delay="0"/>
                                          </p:stCondLst>
                                        </p:cTn>
                                        <p:tgtEl>
                                          <p:spTgt spid="6157"/>
                                        </p:tgtEl>
                                        <p:attrNameLst>
                                          <p:attrName>style.visibility</p:attrName>
                                        </p:attrNameLst>
                                      </p:cBhvr>
                                      <p:to>
                                        <p:strVal val="visible"/>
                                      </p:to>
                                    </p:set>
                                    <p:animEffect transition="in" filter="wipe(down)">
                                      <p:cBhvr>
                                        <p:cTn id="34" dur="500"/>
                                        <p:tgtEl>
                                          <p:spTgt spid="6157"/>
                                        </p:tgtEl>
                                      </p:cBhvr>
                                    </p:animEffect>
                                  </p:childTnLst>
                                </p:cTn>
                              </p:par>
                            </p:childTnLst>
                          </p:cTn>
                        </p:par>
                      </p:childTnLst>
                    </p:cTn>
                  </p:par>
                  <p:par>
                    <p:cTn id="35" fill="hold" nodeType="clickPar">
                      <p:stCondLst>
                        <p:cond delay="indefinite"/>
                      </p:stCondLst>
                      <p:childTnLst>
                        <p:par>
                          <p:cTn id="36" fill="hold" nodeType="withGroup">
                            <p:stCondLst>
                              <p:cond delay="0"/>
                            </p:stCondLst>
                            <p:childTnLst>
                              <p:par>
                                <p:cTn id="37" presetID="17" presetClass="entr" presetSubtype="10" fill="hold" grpId="0" nodeType="clickEffect">
                                  <p:stCondLst>
                                    <p:cond delay="0"/>
                                  </p:stCondLst>
                                  <p:childTnLst>
                                    <p:set>
                                      <p:cBhvr>
                                        <p:cTn id="38" dur="1" fill="hold">
                                          <p:stCondLst>
                                            <p:cond delay="0"/>
                                          </p:stCondLst>
                                        </p:cTn>
                                        <p:tgtEl>
                                          <p:spTgt spid="6158"/>
                                        </p:tgtEl>
                                        <p:attrNameLst>
                                          <p:attrName>style.visibility</p:attrName>
                                        </p:attrNameLst>
                                      </p:cBhvr>
                                      <p:to>
                                        <p:strVal val="visible"/>
                                      </p:to>
                                    </p:set>
                                    <p:anim calcmode="lin" valueType="num">
                                      <p:cBhvr>
                                        <p:cTn id="39" dur="500" fill="hold"/>
                                        <p:tgtEl>
                                          <p:spTgt spid="6158"/>
                                        </p:tgtEl>
                                        <p:attrNameLst>
                                          <p:attrName>ppt_w</p:attrName>
                                        </p:attrNameLst>
                                      </p:cBhvr>
                                      <p:tavLst>
                                        <p:tav tm="0">
                                          <p:val>
                                            <p:fltVal val="0"/>
                                          </p:val>
                                        </p:tav>
                                        <p:tav tm="100000">
                                          <p:val>
                                            <p:strVal val="#ppt_w"/>
                                          </p:val>
                                        </p:tav>
                                      </p:tavLst>
                                    </p:anim>
                                    <p:anim calcmode="lin" valueType="num">
                                      <p:cBhvr>
                                        <p:cTn id="40" dur="500" fill="hold"/>
                                        <p:tgtEl>
                                          <p:spTgt spid="6158"/>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7" grpId="0" build="p"/>
      <p:bldP spid="6156" grpId="0"/>
      <p:bldP spid="6157" grpId="0"/>
      <p:bldP spid="6158"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a:extLst>
              <a:ext uri="{FF2B5EF4-FFF2-40B4-BE49-F238E27FC236}">
                <a16:creationId xmlns:a16="http://schemas.microsoft.com/office/drawing/2014/main" id="{FC3F248A-C2C7-4C6C-8D3B-0ED107A1A495}"/>
              </a:ext>
            </a:extLst>
          </p:cNvPr>
          <p:cNvSpPr>
            <a:spLocks noGrp="1" noChangeArrowheads="1"/>
          </p:cNvSpPr>
          <p:nvPr>
            <p:ph type="body" idx="1"/>
          </p:nvPr>
        </p:nvSpPr>
        <p:spPr>
          <a:xfrm>
            <a:off x="1552575" y="2144713"/>
            <a:ext cx="2286000" cy="1295400"/>
          </a:xfrm>
        </p:spPr>
        <p:txBody>
          <a:bodyPr>
            <a:normAutofit fontScale="62500" lnSpcReduction="20000"/>
          </a:bodyPr>
          <a:lstStyle/>
          <a:p>
            <a:pPr algn="ctr" eaLnBrk="1" hangingPunct="1">
              <a:buFontTx/>
              <a:buNone/>
            </a:pPr>
            <a:r>
              <a:rPr lang="vi-VN" altLang="en-US" sz="3600">
                <a:solidFill>
                  <a:srgbClr val="0000FF"/>
                </a:solidFill>
                <a:latin typeface="Times New Roman" panose="02020603050405020304" pitchFamily="18" charset="0"/>
              </a:rPr>
              <a:t> </a:t>
            </a:r>
            <a:r>
              <a:rPr lang="en-US" altLang="en-US" sz="3600">
                <a:solidFill>
                  <a:srgbClr val="0000FF"/>
                </a:solidFill>
                <a:latin typeface="Times New Roman" panose="02020603050405020304" pitchFamily="18" charset="0"/>
              </a:rPr>
              <a:t>Cấu tạo </a:t>
            </a:r>
            <a:endParaRPr lang="vi-VN" altLang="en-US" sz="3600">
              <a:solidFill>
                <a:srgbClr val="0000FF"/>
              </a:solidFill>
              <a:latin typeface="Times New Roman" panose="02020603050405020304" pitchFamily="18" charset="0"/>
            </a:endParaRPr>
          </a:p>
          <a:p>
            <a:pPr algn="ctr" eaLnBrk="1" hangingPunct="1">
              <a:buFontTx/>
              <a:buNone/>
            </a:pPr>
            <a:r>
              <a:rPr lang="en-US" altLang="en-US" sz="3600">
                <a:solidFill>
                  <a:srgbClr val="0000FF"/>
                </a:solidFill>
                <a:latin typeface="Times New Roman" panose="02020603050405020304" pitchFamily="18" charset="0"/>
              </a:rPr>
              <a:t>bài văn </a:t>
            </a:r>
            <a:endParaRPr lang="vi-VN" altLang="en-US" sz="3600">
              <a:solidFill>
                <a:srgbClr val="0000FF"/>
              </a:solidFill>
              <a:latin typeface="Times New Roman" panose="02020603050405020304" pitchFamily="18" charset="0"/>
            </a:endParaRPr>
          </a:p>
          <a:p>
            <a:pPr algn="ctr" eaLnBrk="1" hangingPunct="1">
              <a:buFontTx/>
              <a:buNone/>
            </a:pPr>
            <a:r>
              <a:rPr lang="en-US" altLang="en-US" sz="3600">
                <a:solidFill>
                  <a:srgbClr val="0000FF"/>
                </a:solidFill>
                <a:latin typeface="Times New Roman" panose="02020603050405020304" pitchFamily="18" charset="0"/>
              </a:rPr>
              <a:t>kể chuyện</a:t>
            </a:r>
          </a:p>
        </p:txBody>
      </p:sp>
      <p:sp>
        <p:nvSpPr>
          <p:cNvPr id="7172" name="Line 4">
            <a:extLst>
              <a:ext uri="{FF2B5EF4-FFF2-40B4-BE49-F238E27FC236}">
                <a16:creationId xmlns:a16="http://schemas.microsoft.com/office/drawing/2014/main" id="{7FF20551-39F4-4ADC-9AA0-93AF9C0D22F2}"/>
              </a:ext>
            </a:extLst>
          </p:cNvPr>
          <p:cNvSpPr>
            <a:spLocks noChangeShapeType="1"/>
          </p:cNvSpPr>
          <p:nvPr/>
        </p:nvSpPr>
        <p:spPr bwMode="auto">
          <a:xfrm flipV="1">
            <a:off x="3630614" y="1371601"/>
            <a:ext cx="1779587" cy="1127125"/>
          </a:xfrm>
          <a:prstGeom prst="line">
            <a:avLst/>
          </a:prstGeom>
          <a:noFill/>
          <a:ln w="9525">
            <a:solidFill>
              <a:srgbClr val="FF00FF"/>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173" name="Line 5">
            <a:extLst>
              <a:ext uri="{FF2B5EF4-FFF2-40B4-BE49-F238E27FC236}">
                <a16:creationId xmlns:a16="http://schemas.microsoft.com/office/drawing/2014/main" id="{F14579A9-1353-418E-AB95-983380BDDD4D}"/>
              </a:ext>
            </a:extLst>
          </p:cNvPr>
          <p:cNvSpPr>
            <a:spLocks noChangeShapeType="1"/>
          </p:cNvSpPr>
          <p:nvPr/>
        </p:nvSpPr>
        <p:spPr bwMode="auto">
          <a:xfrm>
            <a:off x="3500438" y="3155950"/>
            <a:ext cx="1757362" cy="7938"/>
          </a:xfrm>
          <a:prstGeom prst="line">
            <a:avLst/>
          </a:prstGeom>
          <a:noFill/>
          <a:ln w="9525">
            <a:solidFill>
              <a:srgbClr val="FF00FF"/>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174" name="Line 6">
            <a:extLst>
              <a:ext uri="{FF2B5EF4-FFF2-40B4-BE49-F238E27FC236}">
                <a16:creationId xmlns:a16="http://schemas.microsoft.com/office/drawing/2014/main" id="{E48734B3-34F2-43CC-87FE-70EAF08AE998}"/>
              </a:ext>
            </a:extLst>
          </p:cNvPr>
          <p:cNvSpPr>
            <a:spLocks noChangeShapeType="1"/>
          </p:cNvSpPr>
          <p:nvPr/>
        </p:nvSpPr>
        <p:spPr bwMode="auto">
          <a:xfrm>
            <a:off x="3687764" y="3695701"/>
            <a:ext cx="1722437" cy="862013"/>
          </a:xfrm>
          <a:prstGeom prst="line">
            <a:avLst/>
          </a:prstGeom>
          <a:noFill/>
          <a:ln w="9525">
            <a:solidFill>
              <a:srgbClr val="FF00FF"/>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182" name="Text Box 14">
            <a:extLst>
              <a:ext uri="{FF2B5EF4-FFF2-40B4-BE49-F238E27FC236}">
                <a16:creationId xmlns:a16="http://schemas.microsoft.com/office/drawing/2014/main" id="{656B9248-8083-431B-8CC4-2A223FC78C53}"/>
              </a:ext>
            </a:extLst>
          </p:cNvPr>
          <p:cNvSpPr txBox="1">
            <a:spLocks noChangeArrowheads="1"/>
          </p:cNvSpPr>
          <p:nvPr/>
        </p:nvSpPr>
        <p:spPr bwMode="auto">
          <a:xfrm>
            <a:off x="5410200" y="960438"/>
            <a:ext cx="1828800" cy="584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a:solidFill>
                  <a:srgbClr val="FF0000"/>
                </a:solidFill>
                <a:latin typeface="Times New Roman" panose="02020603050405020304" pitchFamily="18" charset="0"/>
              </a:rPr>
              <a:t>Mở đầu</a:t>
            </a:r>
          </a:p>
        </p:txBody>
      </p:sp>
      <p:sp>
        <p:nvSpPr>
          <p:cNvPr id="7183" name="Text Box 15">
            <a:extLst>
              <a:ext uri="{FF2B5EF4-FFF2-40B4-BE49-F238E27FC236}">
                <a16:creationId xmlns:a16="http://schemas.microsoft.com/office/drawing/2014/main" id="{34289354-4BC8-47EE-8940-7CA5D2D0B733}"/>
              </a:ext>
            </a:extLst>
          </p:cNvPr>
          <p:cNvSpPr txBox="1">
            <a:spLocks noChangeArrowheads="1"/>
          </p:cNvSpPr>
          <p:nvPr/>
        </p:nvSpPr>
        <p:spPr bwMode="auto">
          <a:xfrm>
            <a:off x="5230813" y="2832100"/>
            <a:ext cx="1828800" cy="584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a:solidFill>
                  <a:srgbClr val="FF0000"/>
                </a:solidFill>
                <a:latin typeface="Times New Roman" panose="02020603050405020304" pitchFamily="18" charset="0"/>
              </a:rPr>
              <a:t>Thân bài</a:t>
            </a:r>
          </a:p>
        </p:txBody>
      </p:sp>
      <p:sp>
        <p:nvSpPr>
          <p:cNvPr id="7184" name="Text Box 16">
            <a:extLst>
              <a:ext uri="{FF2B5EF4-FFF2-40B4-BE49-F238E27FC236}">
                <a16:creationId xmlns:a16="http://schemas.microsoft.com/office/drawing/2014/main" id="{DC5252F6-3F7E-4150-9A0B-8DD4B7CF3525}"/>
              </a:ext>
            </a:extLst>
          </p:cNvPr>
          <p:cNvSpPr txBox="1">
            <a:spLocks noChangeArrowheads="1"/>
          </p:cNvSpPr>
          <p:nvPr/>
        </p:nvSpPr>
        <p:spPr bwMode="auto">
          <a:xfrm>
            <a:off x="5467350" y="4175125"/>
            <a:ext cx="1828800" cy="584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a:solidFill>
                  <a:srgbClr val="FF0000"/>
                </a:solidFill>
                <a:latin typeface="Times New Roman" panose="02020603050405020304" pitchFamily="18" charset="0"/>
              </a:rPr>
              <a:t>Kết thúc</a:t>
            </a:r>
          </a:p>
        </p:txBody>
      </p:sp>
      <p:sp>
        <p:nvSpPr>
          <p:cNvPr id="5" name="TextBox 4">
            <a:extLst>
              <a:ext uri="{FF2B5EF4-FFF2-40B4-BE49-F238E27FC236}">
                <a16:creationId xmlns:a16="http://schemas.microsoft.com/office/drawing/2014/main" id="{B3EE46DA-AD7B-4AA0-A0AB-DE638B9A05D0}"/>
              </a:ext>
            </a:extLst>
          </p:cNvPr>
          <p:cNvSpPr txBox="1">
            <a:spLocks noChangeArrowheads="1"/>
          </p:cNvSpPr>
          <p:nvPr/>
        </p:nvSpPr>
        <p:spPr bwMode="auto">
          <a:xfrm>
            <a:off x="7683500" y="271464"/>
            <a:ext cx="2006600" cy="585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a:solidFill>
                  <a:srgbClr val="FF0000"/>
                </a:solidFill>
                <a:latin typeface="Times New Roman" panose="02020603050405020304" pitchFamily="18" charset="0"/>
              </a:rPr>
              <a:t>Trực tiếp</a:t>
            </a:r>
          </a:p>
        </p:txBody>
      </p:sp>
      <p:sp>
        <p:nvSpPr>
          <p:cNvPr id="17" name="TextBox 16">
            <a:extLst>
              <a:ext uri="{FF2B5EF4-FFF2-40B4-BE49-F238E27FC236}">
                <a16:creationId xmlns:a16="http://schemas.microsoft.com/office/drawing/2014/main" id="{7A84FFB7-CD74-4775-9C15-883D59CF815F}"/>
              </a:ext>
            </a:extLst>
          </p:cNvPr>
          <p:cNvSpPr txBox="1">
            <a:spLocks noChangeArrowheads="1"/>
          </p:cNvSpPr>
          <p:nvPr/>
        </p:nvSpPr>
        <p:spPr bwMode="auto">
          <a:xfrm>
            <a:off x="7712075" y="1497013"/>
            <a:ext cx="20574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a:solidFill>
                  <a:srgbClr val="FF0000"/>
                </a:solidFill>
                <a:latin typeface="Times New Roman" panose="02020603050405020304" pitchFamily="18" charset="0"/>
              </a:rPr>
              <a:t>Gián tiếp</a:t>
            </a:r>
          </a:p>
        </p:txBody>
      </p:sp>
      <p:grpSp>
        <p:nvGrpSpPr>
          <p:cNvPr id="7" name="Group 6">
            <a:extLst>
              <a:ext uri="{FF2B5EF4-FFF2-40B4-BE49-F238E27FC236}">
                <a16:creationId xmlns:a16="http://schemas.microsoft.com/office/drawing/2014/main" id="{6DEC4B89-71A3-48B8-BEA2-F78E7C8AEADE}"/>
              </a:ext>
            </a:extLst>
          </p:cNvPr>
          <p:cNvGrpSpPr>
            <a:grpSpLocks/>
          </p:cNvGrpSpPr>
          <p:nvPr/>
        </p:nvGrpSpPr>
        <p:grpSpPr bwMode="auto">
          <a:xfrm>
            <a:off x="6838951" y="627063"/>
            <a:ext cx="885825" cy="1212850"/>
            <a:chOff x="6324600" y="1402800"/>
            <a:chExt cx="885970" cy="1214707"/>
          </a:xfrm>
        </p:grpSpPr>
        <p:cxnSp>
          <p:nvCxnSpPr>
            <p:cNvPr id="4" name="Straight Arrow Connector 3">
              <a:extLst>
                <a:ext uri="{FF2B5EF4-FFF2-40B4-BE49-F238E27FC236}">
                  <a16:creationId xmlns:a16="http://schemas.microsoft.com/office/drawing/2014/main" id="{3ACA6BBB-F1A4-48AD-B4B8-8D8D6F770C72}"/>
                </a:ext>
              </a:extLst>
            </p:cNvPr>
            <p:cNvCxnSpPr/>
            <p:nvPr/>
          </p:nvCxnSpPr>
          <p:spPr>
            <a:xfrm flipV="1">
              <a:off x="6324600" y="1402800"/>
              <a:ext cx="781178" cy="607354"/>
            </a:xfrm>
            <a:prstGeom prst="straightConnector1">
              <a:avLst/>
            </a:prstGeom>
            <a:ln w="19050">
              <a:solidFill>
                <a:srgbClr val="E01EAD"/>
              </a:solidFill>
              <a:tailEnd type="triangle"/>
            </a:ln>
          </p:spPr>
          <p:style>
            <a:lnRef idx="1">
              <a:schemeClr val="accent1"/>
            </a:lnRef>
            <a:fillRef idx="0">
              <a:schemeClr val="accent1"/>
            </a:fillRef>
            <a:effectRef idx="0">
              <a:schemeClr val="accent1"/>
            </a:effectRef>
            <a:fontRef idx="minor">
              <a:schemeClr val="tx1"/>
            </a:fontRef>
          </p:style>
        </p:cxnSp>
        <p:cxnSp>
          <p:nvCxnSpPr>
            <p:cNvPr id="18" name="Straight Arrow Connector 17">
              <a:extLst>
                <a:ext uri="{FF2B5EF4-FFF2-40B4-BE49-F238E27FC236}">
                  <a16:creationId xmlns:a16="http://schemas.microsoft.com/office/drawing/2014/main" id="{00C0EE49-283A-4D2E-84C1-290C714C1FBD}"/>
                </a:ext>
              </a:extLst>
            </p:cNvPr>
            <p:cNvCxnSpPr/>
            <p:nvPr/>
          </p:nvCxnSpPr>
          <p:spPr>
            <a:xfrm>
              <a:off x="6324600" y="2192995"/>
              <a:ext cx="885970" cy="424512"/>
            </a:xfrm>
            <a:prstGeom prst="straightConnector1">
              <a:avLst/>
            </a:prstGeom>
            <a:ln w="19050">
              <a:solidFill>
                <a:srgbClr val="E01EAD"/>
              </a:solidFill>
              <a:tailEnd type="triangle"/>
            </a:ln>
          </p:spPr>
          <p:style>
            <a:lnRef idx="1">
              <a:schemeClr val="accent1"/>
            </a:lnRef>
            <a:fillRef idx="0">
              <a:schemeClr val="accent1"/>
            </a:fillRef>
            <a:effectRef idx="0">
              <a:schemeClr val="accent1"/>
            </a:effectRef>
            <a:fontRef idx="minor">
              <a:schemeClr val="tx1"/>
            </a:fontRef>
          </p:style>
        </p:cxnSp>
      </p:grpSp>
      <p:grpSp>
        <p:nvGrpSpPr>
          <p:cNvPr id="13" name="Group 12">
            <a:extLst>
              <a:ext uri="{FF2B5EF4-FFF2-40B4-BE49-F238E27FC236}">
                <a16:creationId xmlns:a16="http://schemas.microsoft.com/office/drawing/2014/main" id="{61CA8985-1E2F-448F-ABE3-B62A9B14DD3E}"/>
              </a:ext>
            </a:extLst>
          </p:cNvPr>
          <p:cNvGrpSpPr>
            <a:grpSpLocks/>
          </p:cNvGrpSpPr>
          <p:nvPr/>
        </p:nvGrpSpPr>
        <p:grpSpPr bwMode="auto">
          <a:xfrm>
            <a:off x="6838950" y="2908300"/>
            <a:ext cx="2851150" cy="584200"/>
            <a:chOff x="6705600" y="2955194"/>
            <a:chExt cx="2570018" cy="585819"/>
          </a:xfrm>
        </p:grpSpPr>
        <p:sp>
          <p:nvSpPr>
            <p:cNvPr id="22547" name="Rectangle 7">
              <a:extLst>
                <a:ext uri="{FF2B5EF4-FFF2-40B4-BE49-F238E27FC236}">
                  <a16:creationId xmlns:a16="http://schemas.microsoft.com/office/drawing/2014/main" id="{C46C39CF-24D5-4E9D-B4D9-C7B1FE25ACDE}"/>
                </a:ext>
              </a:extLst>
            </p:cNvPr>
            <p:cNvSpPr>
              <a:spLocks noChangeArrowheads="1"/>
            </p:cNvSpPr>
            <p:nvPr/>
          </p:nvSpPr>
          <p:spPr bwMode="auto">
            <a:xfrm>
              <a:off x="7218217" y="2955194"/>
              <a:ext cx="2057401" cy="5858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vi-VN" altLang="en-US">
                  <a:solidFill>
                    <a:srgbClr val="FF0000"/>
                  </a:solidFill>
                  <a:latin typeface="Times New Roman" panose="02020603050405020304" pitchFamily="18" charset="0"/>
                  <a:cs typeface="Times New Roman" panose="02020603050405020304" pitchFamily="18" charset="0"/>
                </a:rPr>
                <a:t> </a:t>
              </a:r>
              <a:r>
                <a:rPr lang="en-US" altLang="en-US">
                  <a:solidFill>
                    <a:srgbClr val="FF0000"/>
                  </a:solidFill>
                  <a:latin typeface="Times New Roman" panose="02020603050405020304" pitchFamily="18" charset="0"/>
                  <a:cs typeface="Times New Roman" panose="02020603050405020304" pitchFamily="18" charset="0"/>
                </a:rPr>
                <a:t>Diễn biến</a:t>
              </a:r>
            </a:p>
          </p:txBody>
        </p:sp>
        <p:cxnSp>
          <p:nvCxnSpPr>
            <p:cNvPr id="10" name="Straight Arrow Connector 9">
              <a:extLst>
                <a:ext uri="{FF2B5EF4-FFF2-40B4-BE49-F238E27FC236}">
                  <a16:creationId xmlns:a16="http://schemas.microsoft.com/office/drawing/2014/main" id="{F90CABC0-BB4D-41A7-A897-BE0FC3F050EC}"/>
                </a:ext>
              </a:extLst>
            </p:cNvPr>
            <p:cNvCxnSpPr/>
            <p:nvPr/>
          </p:nvCxnSpPr>
          <p:spPr>
            <a:xfrm>
              <a:off x="6705600" y="3238552"/>
              <a:ext cx="635350" cy="9551"/>
            </a:xfrm>
            <a:prstGeom prst="straightConnector1">
              <a:avLst/>
            </a:prstGeom>
            <a:ln w="19050">
              <a:solidFill>
                <a:srgbClr val="E01EAD"/>
              </a:solidFill>
              <a:tailEnd type="triangle"/>
            </a:ln>
          </p:spPr>
          <p:style>
            <a:lnRef idx="1">
              <a:schemeClr val="accent1"/>
            </a:lnRef>
            <a:fillRef idx="0">
              <a:schemeClr val="accent1"/>
            </a:fillRef>
            <a:effectRef idx="0">
              <a:schemeClr val="accent1"/>
            </a:effectRef>
            <a:fontRef idx="minor">
              <a:schemeClr val="tx1"/>
            </a:fontRef>
          </p:style>
        </p:cxnSp>
      </p:grpSp>
      <p:grpSp>
        <p:nvGrpSpPr>
          <p:cNvPr id="27" name="Group 26">
            <a:extLst>
              <a:ext uri="{FF2B5EF4-FFF2-40B4-BE49-F238E27FC236}">
                <a16:creationId xmlns:a16="http://schemas.microsoft.com/office/drawing/2014/main" id="{A9D9CAAD-EFF3-448F-BCB1-4E13571EF2F0}"/>
              </a:ext>
            </a:extLst>
          </p:cNvPr>
          <p:cNvGrpSpPr>
            <a:grpSpLocks/>
          </p:cNvGrpSpPr>
          <p:nvPr/>
        </p:nvGrpSpPr>
        <p:grpSpPr bwMode="auto">
          <a:xfrm>
            <a:off x="7083426" y="4067176"/>
            <a:ext cx="917575" cy="1114425"/>
            <a:chOff x="6324600" y="1510963"/>
            <a:chExt cx="917719" cy="1112943"/>
          </a:xfrm>
        </p:grpSpPr>
        <p:cxnSp>
          <p:nvCxnSpPr>
            <p:cNvPr id="28" name="Straight Arrow Connector 27">
              <a:extLst>
                <a:ext uri="{FF2B5EF4-FFF2-40B4-BE49-F238E27FC236}">
                  <a16:creationId xmlns:a16="http://schemas.microsoft.com/office/drawing/2014/main" id="{3BE6FA10-309D-4F6F-B6D1-276754B2A102}"/>
                </a:ext>
              </a:extLst>
            </p:cNvPr>
            <p:cNvCxnSpPr/>
            <p:nvPr/>
          </p:nvCxnSpPr>
          <p:spPr>
            <a:xfrm flipV="1">
              <a:off x="6324600" y="1510963"/>
              <a:ext cx="917719" cy="497812"/>
            </a:xfrm>
            <a:prstGeom prst="straightConnector1">
              <a:avLst/>
            </a:prstGeom>
            <a:ln w="19050">
              <a:solidFill>
                <a:srgbClr val="E01EAD"/>
              </a:solidFill>
              <a:tailEnd type="triangle"/>
            </a:ln>
          </p:spPr>
          <p:style>
            <a:lnRef idx="1">
              <a:schemeClr val="accent1"/>
            </a:lnRef>
            <a:fillRef idx="0">
              <a:schemeClr val="accent1"/>
            </a:fillRef>
            <a:effectRef idx="0">
              <a:schemeClr val="accent1"/>
            </a:effectRef>
            <a:fontRef idx="minor">
              <a:schemeClr val="tx1"/>
            </a:fontRef>
          </p:style>
        </p:cxnSp>
        <p:cxnSp>
          <p:nvCxnSpPr>
            <p:cNvPr id="29" name="Straight Arrow Connector 28">
              <a:extLst>
                <a:ext uri="{FF2B5EF4-FFF2-40B4-BE49-F238E27FC236}">
                  <a16:creationId xmlns:a16="http://schemas.microsoft.com/office/drawing/2014/main" id="{1205A629-D83E-48A0-9A4D-652D3A9C0E50}"/>
                </a:ext>
              </a:extLst>
            </p:cNvPr>
            <p:cNvCxnSpPr/>
            <p:nvPr/>
          </p:nvCxnSpPr>
          <p:spPr>
            <a:xfrm>
              <a:off x="6324600" y="2116582"/>
              <a:ext cx="843095" cy="507324"/>
            </a:xfrm>
            <a:prstGeom prst="straightConnector1">
              <a:avLst/>
            </a:prstGeom>
            <a:ln w="19050">
              <a:solidFill>
                <a:srgbClr val="E01EAD"/>
              </a:solidFill>
              <a:tailEnd type="triangle"/>
            </a:ln>
          </p:spPr>
          <p:style>
            <a:lnRef idx="1">
              <a:schemeClr val="accent1"/>
            </a:lnRef>
            <a:fillRef idx="0">
              <a:schemeClr val="accent1"/>
            </a:fillRef>
            <a:effectRef idx="0">
              <a:schemeClr val="accent1"/>
            </a:effectRef>
            <a:fontRef idx="minor">
              <a:schemeClr val="tx1"/>
            </a:fontRef>
          </p:style>
        </p:cxnSp>
      </p:grpSp>
      <p:sp>
        <p:nvSpPr>
          <p:cNvPr id="30" name="TextBox 29">
            <a:extLst>
              <a:ext uri="{FF2B5EF4-FFF2-40B4-BE49-F238E27FC236}">
                <a16:creationId xmlns:a16="http://schemas.microsoft.com/office/drawing/2014/main" id="{41B2076C-F2B3-4467-AF09-8F5F2C084538}"/>
              </a:ext>
            </a:extLst>
          </p:cNvPr>
          <p:cNvSpPr txBox="1">
            <a:spLocks noChangeArrowheads="1"/>
          </p:cNvSpPr>
          <p:nvPr/>
        </p:nvSpPr>
        <p:spPr bwMode="auto">
          <a:xfrm>
            <a:off x="8001000" y="3819525"/>
            <a:ext cx="1905000" cy="585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a:solidFill>
                  <a:srgbClr val="FF0000"/>
                </a:solidFill>
                <a:latin typeface="Times New Roman" panose="02020603050405020304" pitchFamily="18" charset="0"/>
              </a:rPr>
              <a:t>Mở rộng</a:t>
            </a:r>
          </a:p>
        </p:txBody>
      </p:sp>
      <p:sp>
        <p:nvSpPr>
          <p:cNvPr id="31" name="TextBox 30">
            <a:extLst>
              <a:ext uri="{FF2B5EF4-FFF2-40B4-BE49-F238E27FC236}">
                <a16:creationId xmlns:a16="http://schemas.microsoft.com/office/drawing/2014/main" id="{02D2078B-A8C6-449F-AC7C-C10A6F501CEC}"/>
              </a:ext>
            </a:extLst>
          </p:cNvPr>
          <p:cNvSpPr txBox="1">
            <a:spLocks noChangeArrowheads="1"/>
          </p:cNvSpPr>
          <p:nvPr/>
        </p:nvSpPr>
        <p:spPr bwMode="auto">
          <a:xfrm>
            <a:off x="6959600" y="4722813"/>
            <a:ext cx="3454400" cy="1077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a:solidFill>
                  <a:srgbClr val="FF0000"/>
                </a:solidFill>
                <a:latin typeface="Times New Roman" panose="02020603050405020304" pitchFamily="18" charset="0"/>
              </a:rPr>
              <a:t>Không</a:t>
            </a:r>
          </a:p>
          <a:p>
            <a:pPr algn="ctr" eaLnBrk="1" hangingPunct="1">
              <a:spcBef>
                <a:spcPct val="0"/>
              </a:spcBef>
              <a:buFontTx/>
              <a:buNone/>
            </a:pPr>
            <a:r>
              <a:rPr lang="en-US" altLang="en-US">
                <a:solidFill>
                  <a:srgbClr val="FF0000"/>
                </a:solidFill>
                <a:latin typeface="Times New Roman" panose="02020603050405020304" pitchFamily="18" charset="0"/>
              </a:rPr>
              <a:t>Mở rộng</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6" presetClass="entr" presetSubtype="0" fill="hold" nodeType="clickEffect">
                                  <p:stCondLst>
                                    <p:cond delay="0"/>
                                  </p:stCondLst>
                                  <p:iterate type="lt">
                                    <p:tmPct val="10000"/>
                                  </p:iterate>
                                  <p:childTnLst>
                                    <p:set>
                                      <p:cBhvr>
                                        <p:cTn id="6" dur="1" fill="hold">
                                          <p:stCondLst>
                                            <p:cond delay="0"/>
                                          </p:stCondLst>
                                        </p:cTn>
                                        <p:tgtEl>
                                          <p:spTgt spid="7171">
                                            <p:txEl>
                                              <p:pRg st="0" end="0"/>
                                            </p:txEl>
                                          </p:spTgt>
                                        </p:tgtEl>
                                        <p:attrNameLst>
                                          <p:attrName>style.visibility</p:attrName>
                                        </p:attrNameLst>
                                      </p:cBhvr>
                                      <p:to>
                                        <p:strVal val="visible"/>
                                      </p:to>
                                    </p:set>
                                    <p:anim by="(-#ppt_w*2)" calcmode="lin" valueType="num">
                                      <p:cBhvr rctx="PPT">
                                        <p:cTn id="7" dur="500" autoRev="1" fill="hold">
                                          <p:stCondLst>
                                            <p:cond delay="0"/>
                                          </p:stCondLst>
                                        </p:cTn>
                                        <p:tgtEl>
                                          <p:spTgt spid="7171">
                                            <p:txEl>
                                              <p:pRg st="0" end="0"/>
                                            </p:txEl>
                                          </p:spTgt>
                                        </p:tgtEl>
                                        <p:attrNameLst>
                                          <p:attrName>ppt_w</p:attrName>
                                        </p:attrNameLst>
                                      </p:cBhvr>
                                    </p:anim>
                                    <p:anim by="(#ppt_w*0.50)" calcmode="lin" valueType="num">
                                      <p:cBhvr>
                                        <p:cTn id="8" dur="500" decel="50000" autoRev="1" fill="hold">
                                          <p:stCondLst>
                                            <p:cond delay="0"/>
                                          </p:stCondLst>
                                        </p:cTn>
                                        <p:tgtEl>
                                          <p:spTgt spid="7171">
                                            <p:txEl>
                                              <p:pRg st="0" end="0"/>
                                            </p:txEl>
                                          </p:spTgt>
                                        </p:tgtEl>
                                        <p:attrNameLst>
                                          <p:attrName>ppt_x</p:attrName>
                                        </p:attrNameLst>
                                      </p:cBhvr>
                                    </p:anim>
                                    <p:anim from="(-#ppt_h/2)" to="(#ppt_y)" calcmode="lin" valueType="num">
                                      <p:cBhvr>
                                        <p:cTn id="9" dur="1000" fill="hold">
                                          <p:stCondLst>
                                            <p:cond delay="0"/>
                                          </p:stCondLst>
                                        </p:cTn>
                                        <p:tgtEl>
                                          <p:spTgt spid="7171">
                                            <p:txEl>
                                              <p:pRg st="0" end="0"/>
                                            </p:txEl>
                                          </p:spTgt>
                                        </p:tgtEl>
                                        <p:attrNameLst>
                                          <p:attrName>ppt_y</p:attrName>
                                        </p:attrNameLst>
                                      </p:cBhvr>
                                    </p:anim>
                                    <p:animRot by="21600000">
                                      <p:cBhvr>
                                        <p:cTn id="10" dur="1000" fill="hold">
                                          <p:stCondLst>
                                            <p:cond delay="0"/>
                                          </p:stCondLst>
                                        </p:cTn>
                                        <p:tgtEl>
                                          <p:spTgt spid="7171">
                                            <p:txEl>
                                              <p:pRg st="0" end="0"/>
                                            </p:txEl>
                                          </p:spTgt>
                                        </p:tgtEl>
                                        <p:attrNameLst>
                                          <p:attrName>r</p:attrName>
                                        </p:attrNameLst>
                                      </p:cBhvr>
                                    </p:animRot>
                                  </p:childTnLst>
                                </p:cTn>
                              </p:par>
                            </p:childTnLst>
                          </p:cTn>
                        </p:par>
                      </p:childTnLst>
                    </p:cTn>
                  </p:par>
                  <p:par>
                    <p:cTn id="11" fill="hold" nodeType="clickPar">
                      <p:stCondLst>
                        <p:cond delay="indefinite"/>
                      </p:stCondLst>
                      <p:childTnLst>
                        <p:par>
                          <p:cTn id="12" fill="hold" nodeType="withGroup">
                            <p:stCondLst>
                              <p:cond delay="0"/>
                            </p:stCondLst>
                            <p:childTnLst>
                              <p:par>
                                <p:cTn id="13" presetID="56" presetClass="entr" presetSubtype="0" fill="hold" nodeType="clickEffect">
                                  <p:stCondLst>
                                    <p:cond delay="0"/>
                                  </p:stCondLst>
                                  <p:iterate type="lt">
                                    <p:tmPct val="10000"/>
                                  </p:iterate>
                                  <p:childTnLst>
                                    <p:set>
                                      <p:cBhvr>
                                        <p:cTn id="14" dur="1" fill="hold">
                                          <p:stCondLst>
                                            <p:cond delay="0"/>
                                          </p:stCondLst>
                                        </p:cTn>
                                        <p:tgtEl>
                                          <p:spTgt spid="7171">
                                            <p:txEl>
                                              <p:pRg st="1" end="1"/>
                                            </p:txEl>
                                          </p:spTgt>
                                        </p:tgtEl>
                                        <p:attrNameLst>
                                          <p:attrName>style.visibility</p:attrName>
                                        </p:attrNameLst>
                                      </p:cBhvr>
                                      <p:to>
                                        <p:strVal val="visible"/>
                                      </p:to>
                                    </p:set>
                                    <p:anim by="(-#ppt_w*2)" calcmode="lin" valueType="num">
                                      <p:cBhvr rctx="PPT">
                                        <p:cTn id="15" dur="500" autoRev="1" fill="hold">
                                          <p:stCondLst>
                                            <p:cond delay="0"/>
                                          </p:stCondLst>
                                        </p:cTn>
                                        <p:tgtEl>
                                          <p:spTgt spid="7171">
                                            <p:txEl>
                                              <p:pRg st="1" end="1"/>
                                            </p:txEl>
                                          </p:spTgt>
                                        </p:tgtEl>
                                        <p:attrNameLst>
                                          <p:attrName>ppt_w</p:attrName>
                                        </p:attrNameLst>
                                      </p:cBhvr>
                                    </p:anim>
                                    <p:anim by="(#ppt_w*0.50)" calcmode="lin" valueType="num">
                                      <p:cBhvr>
                                        <p:cTn id="16" dur="500" decel="50000" autoRev="1" fill="hold">
                                          <p:stCondLst>
                                            <p:cond delay="0"/>
                                          </p:stCondLst>
                                        </p:cTn>
                                        <p:tgtEl>
                                          <p:spTgt spid="7171">
                                            <p:txEl>
                                              <p:pRg st="1" end="1"/>
                                            </p:txEl>
                                          </p:spTgt>
                                        </p:tgtEl>
                                        <p:attrNameLst>
                                          <p:attrName>ppt_x</p:attrName>
                                        </p:attrNameLst>
                                      </p:cBhvr>
                                    </p:anim>
                                    <p:anim from="(-#ppt_h/2)" to="(#ppt_y)" calcmode="lin" valueType="num">
                                      <p:cBhvr>
                                        <p:cTn id="17" dur="1000" fill="hold">
                                          <p:stCondLst>
                                            <p:cond delay="0"/>
                                          </p:stCondLst>
                                        </p:cTn>
                                        <p:tgtEl>
                                          <p:spTgt spid="7171">
                                            <p:txEl>
                                              <p:pRg st="1" end="1"/>
                                            </p:txEl>
                                          </p:spTgt>
                                        </p:tgtEl>
                                        <p:attrNameLst>
                                          <p:attrName>ppt_y</p:attrName>
                                        </p:attrNameLst>
                                      </p:cBhvr>
                                    </p:anim>
                                    <p:animRot by="21600000">
                                      <p:cBhvr>
                                        <p:cTn id="18" dur="1000" fill="hold">
                                          <p:stCondLst>
                                            <p:cond delay="0"/>
                                          </p:stCondLst>
                                        </p:cTn>
                                        <p:tgtEl>
                                          <p:spTgt spid="7171">
                                            <p:txEl>
                                              <p:pRg st="1" end="1"/>
                                            </p:txEl>
                                          </p:spTgt>
                                        </p:tgtEl>
                                        <p:attrNameLst>
                                          <p:attrName>r</p:attrName>
                                        </p:attrNameLst>
                                      </p:cBhvr>
                                    </p:animRot>
                                  </p:childTnLst>
                                </p:cTn>
                              </p:par>
                            </p:childTnLst>
                          </p:cTn>
                        </p:par>
                      </p:childTnLst>
                    </p:cTn>
                  </p:par>
                  <p:par>
                    <p:cTn id="19" fill="hold" nodeType="clickPar">
                      <p:stCondLst>
                        <p:cond delay="indefinite"/>
                      </p:stCondLst>
                      <p:childTnLst>
                        <p:par>
                          <p:cTn id="20" fill="hold" nodeType="withGroup">
                            <p:stCondLst>
                              <p:cond delay="0"/>
                            </p:stCondLst>
                            <p:childTnLst>
                              <p:par>
                                <p:cTn id="21" presetID="56" presetClass="entr" presetSubtype="0" fill="hold" nodeType="clickEffect">
                                  <p:stCondLst>
                                    <p:cond delay="0"/>
                                  </p:stCondLst>
                                  <p:iterate type="lt">
                                    <p:tmPct val="10000"/>
                                  </p:iterate>
                                  <p:childTnLst>
                                    <p:set>
                                      <p:cBhvr>
                                        <p:cTn id="22" dur="1" fill="hold">
                                          <p:stCondLst>
                                            <p:cond delay="0"/>
                                          </p:stCondLst>
                                        </p:cTn>
                                        <p:tgtEl>
                                          <p:spTgt spid="7171">
                                            <p:txEl>
                                              <p:pRg st="2" end="2"/>
                                            </p:txEl>
                                          </p:spTgt>
                                        </p:tgtEl>
                                        <p:attrNameLst>
                                          <p:attrName>style.visibility</p:attrName>
                                        </p:attrNameLst>
                                      </p:cBhvr>
                                      <p:to>
                                        <p:strVal val="visible"/>
                                      </p:to>
                                    </p:set>
                                    <p:anim by="(-#ppt_w*2)" calcmode="lin" valueType="num">
                                      <p:cBhvr rctx="PPT">
                                        <p:cTn id="23" dur="500" autoRev="1" fill="hold">
                                          <p:stCondLst>
                                            <p:cond delay="0"/>
                                          </p:stCondLst>
                                        </p:cTn>
                                        <p:tgtEl>
                                          <p:spTgt spid="7171">
                                            <p:txEl>
                                              <p:pRg st="2" end="2"/>
                                            </p:txEl>
                                          </p:spTgt>
                                        </p:tgtEl>
                                        <p:attrNameLst>
                                          <p:attrName>ppt_w</p:attrName>
                                        </p:attrNameLst>
                                      </p:cBhvr>
                                    </p:anim>
                                    <p:anim by="(#ppt_w*0.50)" calcmode="lin" valueType="num">
                                      <p:cBhvr>
                                        <p:cTn id="24" dur="500" decel="50000" autoRev="1" fill="hold">
                                          <p:stCondLst>
                                            <p:cond delay="0"/>
                                          </p:stCondLst>
                                        </p:cTn>
                                        <p:tgtEl>
                                          <p:spTgt spid="7171">
                                            <p:txEl>
                                              <p:pRg st="2" end="2"/>
                                            </p:txEl>
                                          </p:spTgt>
                                        </p:tgtEl>
                                        <p:attrNameLst>
                                          <p:attrName>ppt_x</p:attrName>
                                        </p:attrNameLst>
                                      </p:cBhvr>
                                    </p:anim>
                                    <p:anim from="(-#ppt_h/2)" to="(#ppt_y)" calcmode="lin" valueType="num">
                                      <p:cBhvr>
                                        <p:cTn id="25" dur="1000" fill="hold">
                                          <p:stCondLst>
                                            <p:cond delay="0"/>
                                          </p:stCondLst>
                                        </p:cTn>
                                        <p:tgtEl>
                                          <p:spTgt spid="7171">
                                            <p:txEl>
                                              <p:pRg st="2" end="2"/>
                                            </p:txEl>
                                          </p:spTgt>
                                        </p:tgtEl>
                                        <p:attrNameLst>
                                          <p:attrName>ppt_y</p:attrName>
                                        </p:attrNameLst>
                                      </p:cBhvr>
                                    </p:anim>
                                    <p:animRot by="21600000">
                                      <p:cBhvr>
                                        <p:cTn id="26" dur="1000" fill="hold">
                                          <p:stCondLst>
                                            <p:cond delay="0"/>
                                          </p:stCondLst>
                                        </p:cTn>
                                        <p:tgtEl>
                                          <p:spTgt spid="7171">
                                            <p:txEl>
                                              <p:pRg st="2" end="2"/>
                                            </p:txEl>
                                          </p:spTgt>
                                        </p:tgtEl>
                                        <p:attrNameLst>
                                          <p:attrName>r</p:attrName>
                                        </p:attrNameLst>
                                      </p:cBhvr>
                                    </p:animRot>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4" fill="hold" nodeType="clickEffect">
                                  <p:stCondLst>
                                    <p:cond delay="0"/>
                                  </p:stCondLst>
                                  <p:childTnLst>
                                    <p:set>
                                      <p:cBhvr>
                                        <p:cTn id="30" dur="1" fill="hold">
                                          <p:stCondLst>
                                            <p:cond delay="0"/>
                                          </p:stCondLst>
                                        </p:cTn>
                                        <p:tgtEl>
                                          <p:spTgt spid="7172"/>
                                        </p:tgtEl>
                                        <p:attrNameLst>
                                          <p:attrName>style.visibility</p:attrName>
                                        </p:attrNameLst>
                                      </p:cBhvr>
                                      <p:to>
                                        <p:strVal val="visible"/>
                                      </p:to>
                                    </p:set>
                                    <p:anim calcmode="lin" valueType="num">
                                      <p:cBhvr additive="base">
                                        <p:cTn id="31" dur="500" fill="hold"/>
                                        <p:tgtEl>
                                          <p:spTgt spid="7172"/>
                                        </p:tgtEl>
                                        <p:attrNameLst>
                                          <p:attrName>ppt_x</p:attrName>
                                        </p:attrNameLst>
                                      </p:cBhvr>
                                      <p:tavLst>
                                        <p:tav tm="0">
                                          <p:val>
                                            <p:strVal val="#ppt_x"/>
                                          </p:val>
                                        </p:tav>
                                        <p:tav tm="100000">
                                          <p:val>
                                            <p:strVal val="#ppt_x"/>
                                          </p:val>
                                        </p:tav>
                                      </p:tavLst>
                                    </p:anim>
                                    <p:anim calcmode="lin" valueType="num">
                                      <p:cBhvr additive="base">
                                        <p:cTn id="32" dur="500" fill="hold"/>
                                        <p:tgtEl>
                                          <p:spTgt spid="7172"/>
                                        </p:tgtEl>
                                        <p:attrNameLst>
                                          <p:attrName>ppt_y</p:attrName>
                                        </p:attrNameLst>
                                      </p:cBhvr>
                                      <p:tavLst>
                                        <p:tav tm="0">
                                          <p:val>
                                            <p:strVal val="1+#ppt_h/2"/>
                                          </p:val>
                                        </p:tav>
                                        <p:tav tm="100000">
                                          <p:val>
                                            <p:strVal val="#ppt_y"/>
                                          </p:val>
                                        </p:tav>
                                      </p:tavLst>
                                    </p:anim>
                                  </p:childTnLst>
                                </p:cTn>
                              </p:par>
                              <p:par>
                                <p:cTn id="33" presetID="2" presetClass="entr" presetSubtype="4" fill="hold" nodeType="withEffect">
                                  <p:stCondLst>
                                    <p:cond delay="0"/>
                                  </p:stCondLst>
                                  <p:childTnLst>
                                    <p:set>
                                      <p:cBhvr>
                                        <p:cTn id="34" dur="1" fill="hold">
                                          <p:stCondLst>
                                            <p:cond delay="0"/>
                                          </p:stCondLst>
                                        </p:cTn>
                                        <p:tgtEl>
                                          <p:spTgt spid="7173"/>
                                        </p:tgtEl>
                                        <p:attrNameLst>
                                          <p:attrName>style.visibility</p:attrName>
                                        </p:attrNameLst>
                                      </p:cBhvr>
                                      <p:to>
                                        <p:strVal val="visible"/>
                                      </p:to>
                                    </p:set>
                                    <p:anim calcmode="lin" valueType="num">
                                      <p:cBhvr additive="base">
                                        <p:cTn id="35" dur="500" fill="hold"/>
                                        <p:tgtEl>
                                          <p:spTgt spid="7173"/>
                                        </p:tgtEl>
                                        <p:attrNameLst>
                                          <p:attrName>ppt_x</p:attrName>
                                        </p:attrNameLst>
                                      </p:cBhvr>
                                      <p:tavLst>
                                        <p:tav tm="0">
                                          <p:val>
                                            <p:strVal val="#ppt_x"/>
                                          </p:val>
                                        </p:tav>
                                        <p:tav tm="100000">
                                          <p:val>
                                            <p:strVal val="#ppt_x"/>
                                          </p:val>
                                        </p:tav>
                                      </p:tavLst>
                                    </p:anim>
                                    <p:anim calcmode="lin" valueType="num">
                                      <p:cBhvr additive="base">
                                        <p:cTn id="36" dur="500" fill="hold"/>
                                        <p:tgtEl>
                                          <p:spTgt spid="7173"/>
                                        </p:tgtEl>
                                        <p:attrNameLst>
                                          <p:attrName>ppt_y</p:attrName>
                                        </p:attrNameLst>
                                      </p:cBhvr>
                                      <p:tavLst>
                                        <p:tav tm="0">
                                          <p:val>
                                            <p:strVal val="1+#ppt_h/2"/>
                                          </p:val>
                                        </p:tav>
                                        <p:tav tm="100000">
                                          <p:val>
                                            <p:strVal val="#ppt_y"/>
                                          </p:val>
                                        </p:tav>
                                      </p:tavLst>
                                    </p:anim>
                                  </p:childTnLst>
                                </p:cTn>
                              </p:par>
                              <p:par>
                                <p:cTn id="37" presetID="2" presetClass="entr" presetSubtype="4" fill="hold" nodeType="withEffect">
                                  <p:stCondLst>
                                    <p:cond delay="0"/>
                                  </p:stCondLst>
                                  <p:childTnLst>
                                    <p:set>
                                      <p:cBhvr>
                                        <p:cTn id="38" dur="1" fill="hold">
                                          <p:stCondLst>
                                            <p:cond delay="0"/>
                                          </p:stCondLst>
                                        </p:cTn>
                                        <p:tgtEl>
                                          <p:spTgt spid="7174"/>
                                        </p:tgtEl>
                                        <p:attrNameLst>
                                          <p:attrName>style.visibility</p:attrName>
                                        </p:attrNameLst>
                                      </p:cBhvr>
                                      <p:to>
                                        <p:strVal val="visible"/>
                                      </p:to>
                                    </p:set>
                                    <p:anim calcmode="lin" valueType="num">
                                      <p:cBhvr additive="base">
                                        <p:cTn id="39" dur="500" fill="hold"/>
                                        <p:tgtEl>
                                          <p:spTgt spid="7174"/>
                                        </p:tgtEl>
                                        <p:attrNameLst>
                                          <p:attrName>ppt_x</p:attrName>
                                        </p:attrNameLst>
                                      </p:cBhvr>
                                      <p:tavLst>
                                        <p:tav tm="0">
                                          <p:val>
                                            <p:strVal val="#ppt_x"/>
                                          </p:val>
                                        </p:tav>
                                        <p:tav tm="100000">
                                          <p:val>
                                            <p:strVal val="#ppt_x"/>
                                          </p:val>
                                        </p:tav>
                                      </p:tavLst>
                                    </p:anim>
                                    <p:anim calcmode="lin" valueType="num">
                                      <p:cBhvr additive="base">
                                        <p:cTn id="40" dur="500" fill="hold"/>
                                        <p:tgtEl>
                                          <p:spTgt spid="7174"/>
                                        </p:tgtEl>
                                        <p:attrNameLst>
                                          <p:attrName>ppt_y</p:attrName>
                                        </p:attrNameLst>
                                      </p:cBhvr>
                                      <p:tavLst>
                                        <p:tav tm="0">
                                          <p:val>
                                            <p:strVal val="1+#ppt_h/2"/>
                                          </p:val>
                                        </p:tav>
                                        <p:tav tm="100000">
                                          <p:val>
                                            <p:strVal val="#ppt_y"/>
                                          </p:val>
                                        </p:tav>
                                      </p:tavLst>
                                    </p:anim>
                                  </p:childTnLst>
                                </p:cTn>
                              </p:par>
                            </p:childTnLst>
                          </p:cTn>
                        </p:par>
                      </p:childTnLst>
                    </p:cTn>
                  </p:par>
                  <p:par>
                    <p:cTn id="41" fill="hold" nodeType="clickPar">
                      <p:stCondLst>
                        <p:cond delay="indefinite"/>
                      </p:stCondLst>
                      <p:childTnLst>
                        <p:par>
                          <p:cTn id="42" fill="hold" nodeType="withGroup">
                            <p:stCondLst>
                              <p:cond delay="0"/>
                            </p:stCondLst>
                            <p:childTnLst>
                              <p:par>
                                <p:cTn id="43" presetID="4" presetClass="entr" presetSubtype="16" fill="hold" grpId="0" nodeType="clickEffect">
                                  <p:stCondLst>
                                    <p:cond delay="0"/>
                                  </p:stCondLst>
                                  <p:childTnLst>
                                    <p:set>
                                      <p:cBhvr>
                                        <p:cTn id="44" dur="1" fill="hold">
                                          <p:stCondLst>
                                            <p:cond delay="0"/>
                                          </p:stCondLst>
                                        </p:cTn>
                                        <p:tgtEl>
                                          <p:spTgt spid="7182"/>
                                        </p:tgtEl>
                                        <p:attrNameLst>
                                          <p:attrName>style.visibility</p:attrName>
                                        </p:attrNameLst>
                                      </p:cBhvr>
                                      <p:to>
                                        <p:strVal val="visible"/>
                                      </p:to>
                                    </p:set>
                                    <p:animEffect transition="in" filter="box(in)">
                                      <p:cBhvr>
                                        <p:cTn id="45" dur="500"/>
                                        <p:tgtEl>
                                          <p:spTgt spid="7182"/>
                                        </p:tgtEl>
                                      </p:cBhvr>
                                    </p:animEffect>
                                  </p:childTnLst>
                                </p:cTn>
                              </p:par>
                            </p:childTnLst>
                          </p:cTn>
                        </p:par>
                      </p:childTnLst>
                    </p:cTn>
                  </p:par>
                  <p:par>
                    <p:cTn id="46" fill="hold" nodeType="clickPar">
                      <p:stCondLst>
                        <p:cond delay="indefinite"/>
                      </p:stCondLst>
                      <p:childTnLst>
                        <p:par>
                          <p:cTn id="47" fill="hold" nodeType="withGroup">
                            <p:stCondLst>
                              <p:cond delay="0"/>
                            </p:stCondLst>
                            <p:childTnLst>
                              <p:par>
                                <p:cTn id="48" presetID="8" presetClass="entr" presetSubtype="16" fill="hold" grpId="0" nodeType="clickEffect">
                                  <p:stCondLst>
                                    <p:cond delay="0"/>
                                  </p:stCondLst>
                                  <p:childTnLst>
                                    <p:set>
                                      <p:cBhvr>
                                        <p:cTn id="49" dur="1" fill="hold">
                                          <p:stCondLst>
                                            <p:cond delay="0"/>
                                          </p:stCondLst>
                                        </p:cTn>
                                        <p:tgtEl>
                                          <p:spTgt spid="7183"/>
                                        </p:tgtEl>
                                        <p:attrNameLst>
                                          <p:attrName>style.visibility</p:attrName>
                                        </p:attrNameLst>
                                      </p:cBhvr>
                                      <p:to>
                                        <p:strVal val="visible"/>
                                      </p:to>
                                    </p:set>
                                    <p:animEffect transition="in" filter="diamond(in)">
                                      <p:cBhvr>
                                        <p:cTn id="50" dur="2000"/>
                                        <p:tgtEl>
                                          <p:spTgt spid="7183"/>
                                        </p:tgtEl>
                                      </p:cBhvr>
                                    </p:animEffect>
                                  </p:childTnLst>
                                </p:cTn>
                              </p:par>
                            </p:childTnLst>
                          </p:cTn>
                        </p:par>
                      </p:childTnLst>
                    </p:cTn>
                  </p:par>
                  <p:par>
                    <p:cTn id="51" fill="hold" nodeType="clickPar">
                      <p:stCondLst>
                        <p:cond delay="indefinite"/>
                      </p:stCondLst>
                      <p:childTnLst>
                        <p:par>
                          <p:cTn id="52" fill="hold" nodeType="withGroup">
                            <p:stCondLst>
                              <p:cond delay="0"/>
                            </p:stCondLst>
                            <p:childTnLst>
                              <p:par>
                                <p:cTn id="53" presetID="27" presetClass="entr" presetSubtype="0" fill="hold" nodeType="clickEffect">
                                  <p:stCondLst>
                                    <p:cond delay="0"/>
                                  </p:stCondLst>
                                  <p:iterate type="lt">
                                    <p:tmPct val="50000"/>
                                  </p:iterate>
                                  <p:childTnLst>
                                    <p:set>
                                      <p:cBhvr>
                                        <p:cTn id="54" dur="1" fill="hold">
                                          <p:stCondLst>
                                            <p:cond delay="0"/>
                                          </p:stCondLst>
                                        </p:cTn>
                                        <p:tgtEl>
                                          <p:spTgt spid="7184">
                                            <p:txEl>
                                              <p:pRg st="0" end="0"/>
                                            </p:txEl>
                                          </p:spTgt>
                                        </p:tgtEl>
                                        <p:attrNameLst>
                                          <p:attrName>style.visibility</p:attrName>
                                        </p:attrNameLst>
                                      </p:cBhvr>
                                      <p:to>
                                        <p:strVal val="visible"/>
                                      </p:to>
                                    </p:set>
                                    <p:anim calcmode="discrete" valueType="clr">
                                      <p:cBhvr override="childStyle">
                                        <p:cTn id="55" dur="80"/>
                                        <p:tgtEl>
                                          <p:spTgt spid="7184">
                                            <p:txEl>
                                              <p:pRg st="0" end="0"/>
                                            </p:txEl>
                                          </p:spTgt>
                                        </p:tgtEl>
                                        <p:attrNameLst>
                                          <p:attrName>style.color</p:attrName>
                                        </p:attrNameLst>
                                      </p:cBhvr>
                                      <p:tavLst>
                                        <p:tav tm="0">
                                          <p:val>
                                            <p:clrVal>
                                              <a:srgbClr val="FF66FF"/>
                                            </p:clrVal>
                                          </p:val>
                                        </p:tav>
                                        <p:tav tm="50000">
                                          <p:val>
                                            <p:clrVal>
                                              <a:srgbClr val="00FFFF"/>
                                            </p:clrVal>
                                          </p:val>
                                        </p:tav>
                                      </p:tavLst>
                                    </p:anim>
                                    <p:anim calcmode="discrete" valueType="clr">
                                      <p:cBhvr>
                                        <p:cTn id="56" dur="80"/>
                                        <p:tgtEl>
                                          <p:spTgt spid="7184">
                                            <p:txEl>
                                              <p:pRg st="0" end="0"/>
                                            </p:txEl>
                                          </p:spTgt>
                                        </p:tgtEl>
                                        <p:attrNameLst>
                                          <p:attrName>fillcolor</p:attrName>
                                        </p:attrNameLst>
                                      </p:cBhvr>
                                      <p:tavLst>
                                        <p:tav tm="0">
                                          <p:val>
                                            <p:clrVal>
                                              <a:schemeClr val="accent2"/>
                                            </p:clrVal>
                                          </p:val>
                                        </p:tav>
                                        <p:tav tm="50000">
                                          <p:val>
                                            <p:clrVal>
                                              <a:schemeClr val="hlink"/>
                                            </p:clrVal>
                                          </p:val>
                                        </p:tav>
                                      </p:tavLst>
                                    </p:anim>
                                    <p:set>
                                      <p:cBhvr>
                                        <p:cTn id="57" dur="80"/>
                                        <p:tgtEl>
                                          <p:spTgt spid="7184">
                                            <p:txEl>
                                              <p:pRg st="0" end="0"/>
                                            </p:txEl>
                                          </p:spTgt>
                                        </p:tgtEl>
                                        <p:attrNameLst>
                                          <p:attrName>fill.type</p:attrName>
                                        </p:attrNameLst>
                                      </p:cBhvr>
                                      <p:to>
                                        <p:strVal val="solid"/>
                                      </p:to>
                                    </p:set>
                                  </p:childTnLst>
                                </p:cTn>
                              </p:par>
                            </p:childTnLst>
                          </p:cTn>
                        </p:par>
                      </p:childTnLst>
                    </p:cTn>
                  </p:par>
                  <p:par>
                    <p:cTn id="58" fill="hold" nodeType="clickPar">
                      <p:stCondLst>
                        <p:cond delay="indefinite"/>
                      </p:stCondLst>
                      <p:childTnLst>
                        <p:par>
                          <p:cTn id="59" fill="hold" nodeType="withGroup">
                            <p:stCondLst>
                              <p:cond delay="0"/>
                            </p:stCondLst>
                            <p:childTnLst>
                              <p:par>
                                <p:cTn id="60" presetID="10" presetClass="entr" presetSubtype="0" fill="hold" nodeType="clickEffect">
                                  <p:stCondLst>
                                    <p:cond delay="0"/>
                                  </p:stCondLst>
                                  <p:childTnLst>
                                    <p:set>
                                      <p:cBhvr>
                                        <p:cTn id="61" dur="1" fill="hold">
                                          <p:stCondLst>
                                            <p:cond delay="0"/>
                                          </p:stCondLst>
                                        </p:cTn>
                                        <p:tgtEl>
                                          <p:spTgt spid="7"/>
                                        </p:tgtEl>
                                        <p:attrNameLst>
                                          <p:attrName>style.visibility</p:attrName>
                                        </p:attrNameLst>
                                      </p:cBhvr>
                                      <p:to>
                                        <p:strVal val="visible"/>
                                      </p:to>
                                    </p:set>
                                    <p:animEffect transition="in" filter="fade">
                                      <p:cBhvr>
                                        <p:cTn id="62" dur="500"/>
                                        <p:tgtEl>
                                          <p:spTgt spid="7"/>
                                        </p:tgtEl>
                                      </p:cBhvr>
                                    </p:animEffect>
                                  </p:childTnLst>
                                </p:cTn>
                              </p:par>
                            </p:childTnLst>
                          </p:cTn>
                        </p:par>
                      </p:childTnLst>
                    </p:cTn>
                  </p:par>
                  <p:par>
                    <p:cTn id="63" fill="hold" nodeType="clickPar">
                      <p:stCondLst>
                        <p:cond delay="indefinite"/>
                      </p:stCondLst>
                      <p:childTnLst>
                        <p:par>
                          <p:cTn id="64" fill="hold" nodeType="withGroup">
                            <p:stCondLst>
                              <p:cond delay="0"/>
                            </p:stCondLst>
                            <p:childTnLst>
                              <p:par>
                                <p:cTn id="65" presetID="22" presetClass="entr" presetSubtype="4" fill="hold" grpId="0" nodeType="clickEffect">
                                  <p:stCondLst>
                                    <p:cond delay="0"/>
                                  </p:stCondLst>
                                  <p:childTnLst>
                                    <p:set>
                                      <p:cBhvr>
                                        <p:cTn id="66" dur="1" fill="hold">
                                          <p:stCondLst>
                                            <p:cond delay="0"/>
                                          </p:stCondLst>
                                        </p:cTn>
                                        <p:tgtEl>
                                          <p:spTgt spid="5"/>
                                        </p:tgtEl>
                                        <p:attrNameLst>
                                          <p:attrName>style.visibility</p:attrName>
                                        </p:attrNameLst>
                                      </p:cBhvr>
                                      <p:to>
                                        <p:strVal val="visible"/>
                                      </p:to>
                                    </p:set>
                                    <p:animEffect transition="in" filter="wipe(down)">
                                      <p:cBhvr>
                                        <p:cTn id="67" dur="500"/>
                                        <p:tgtEl>
                                          <p:spTgt spid="5"/>
                                        </p:tgtEl>
                                      </p:cBhvr>
                                    </p:animEffect>
                                  </p:childTnLst>
                                </p:cTn>
                              </p:par>
                            </p:childTnLst>
                          </p:cTn>
                        </p:par>
                      </p:childTnLst>
                    </p:cTn>
                  </p:par>
                  <p:par>
                    <p:cTn id="68" fill="hold" nodeType="clickPar">
                      <p:stCondLst>
                        <p:cond delay="indefinite"/>
                      </p:stCondLst>
                      <p:childTnLst>
                        <p:par>
                          <p:cTn id="69" fill="hold" nodeType="withGroup">
                            <p:stCondLst>
                              <p:cond delay="0"/>
                            </p:stCondLst>
                            <p:childTnLst>
                              <p:par>
                                <p:cTn id="70" presetID="22" presetClass="entr" presetSubtype="4" fill="hold" grpId="0" nodeType="clickEffect">
                                  <p:stCondLst>
                                    <p:cond delay="0"/>
                                  </p:stCondLst>
                                  <p:childTnLst>
                                    <p:set>
                                      <p:cBhvr>
                                        <p:cTn id="71" dur="1" fill="hold">
                                          <p:stCondLst>
                                            <p:cond delay="0"/>
                                          </p:stCondLst>
                                        </p:cTn>
                                        <p:tgtEl>
                                          <p:spTgt spid="17"/>
                                        </p:tgtEl>
                                        <p:attrNameLst>
                                          <p:attrName>style.visibility</p:attrName>
                                        </p:attrNameLst>
                                      </p:cBhvr>
                                      <p:to>
                                        <p:strVal val="visible"/>
                                      </p:to>
                                    </p:set>
                                    <p:animEffect transition="in" filter="wipe(down)">
                                      <p:cBhvr>
                                        <p:cTn id="72" dur="500"/>
                                        <p:tgtEl>
                                          <p:spTgt spid="17"/>
                                        </p:tgtEl>
                                      </p:cBhvr>
                                    </p:animEffect>
                                  </p:childTnLst>
                                </p:cTn>
                              </p:par>
                            </p:childTnLst>
                          </p:cTn>
                        </p:par>
                      </p:childTnLst>
                    </p:cTn>
                  </p:par>
                  <p:par>
                    <p:cTn id="73" fill="hold" nodeType="clickPar">
                      <p:stCondLst>
                        <p:cond delay="indefinite"/>
                      </p:stCondLst>
                      <p:childTnLst>
                        <p:par>
                          <p:cTn id="74" fill="hold" nodeType="withGroup">
                            <p:stCondLst>
                              <p:cond delay="0"/>
                            </p:stCondLst>
                            <p:childTnLst>
                              <p:par>
                                <p:cTn id="75" presetID="22" presetClass="entr" presetSubtype="4" fill="hold" nodeType="clickEffect">
                                  <p:stCondLst>
                                    <p:cond delay="0"/>
                                  </p:stCondLst>
                                  <p:childTnLst>
                                    <p:set>
                                      <p:cBhvr>
                                        <p:cTn id="76" dur="1" fill="hold">
                                          <p:stCondLst>
                                            <p:cond delay="0"/>
                                          </p:stCondLst>
                                        </p:cTn>
                                        <p:tgtEl>
                                          <p:spTgt spid="13"/>
                                        </p:tgtEl>
                                        <p:attrNameLst>
                                          <p:attrName>style.visibility</p:attrName>
                                        </p:attrNameLst>
                                      </p:cBhvr>
                                      <p:to>
                                        <p:strVal val="visible"/>
                                      </p:to>
                                    </p:set>
                                    <p:animEffect transition="in" filter="wipe(down)">
                                      <p:cBhvr>
                                        <p:cTn id="77" dur="500"/>
                                        <p:tgtEl>
                                          <p:spTgt spid="13"/>
                                        </p:tgtEl>
                                      </p:cBhvr>
                                    </p:animEffect>
                                  </p:childTnLst>
                                </p:cTn>
                              </p:par>
                            </p:childTnLst>
                          </p:cTn>
                        </p:par>
                      </p:childTnLst>
                    </p:cTn>
                  </p:par>
                  <p:par>
                    <p:cTn id="78" fill="hold" nodeType="clickPar">
                      <p:stCondLst>
                        <p:cond delay="indefinite"/>
                      </p:stCondLst>
                      <p:childTnLst>
                        <p:par>
                          <p:cTn id="79" fill="hold" nodeType="withGroup">
                            <p:stCondLst>
                              <p:cond delay="0"/>
                            </p:stCondLst>
                            <p:childTnLst>
                              <p:par>
                                <p:cTn id="80" presetID="10" presetClass="entr" presetSubtype="0" fill="hold" nodeType="clickEffect">
                                  <p:stCondLst>
                                    <p:cond delay="0"/>
                                  </p:stCondLst>
                                  <p:childTnLst>
                                    <p:set>
                                      <p:cBhvr>
                                        <p:cTn id="81" dur="1" fill="hold">
                                          <p:stCondLst>
                                            <p:cond delay="0"/>
                                          </p:stCondLst>
                                        </p:cTn>
                                        <p:tgtEl>
                                          <p:spTgt spid="27"/>
                                        </p:tgtEl>
                                        <p:attrNameLst>
                                          <p:attrName>style.visibility</p:attrName>
                                        </p:attrNameLst>
                                      </p:cBhvr>
                                      <p:to>
                                        <p:strVal val="visible"/>
                                      </p:to>
                                    </p:set>
                                    <p:animEffect transition="in" filter="fade">
                                      <p:cBhvr>
                                        <p:cTn id="82" dur="500"/>
                                        <p:tgtEl>
                                          <p:spTgt spid="27"/>
                                        </p:tgtEl>
                                      </p:cBhvr>
                                    </p:animEffect>
                                  </p:childTnLst>
                                </p:cTn>
                              </p:par>
                            </p:childTnLst>
                          </p:cTn>
                        </p:par>
                      </p:childTnLst>
                    </p:cTn>
                  </p:par>
                  <p:par>
                    <p:cTn id="83" fill="hold" nodeType="clickPar">
                      <p:stCondLst>
                        <p:cond delay="indefinite"/>
                      </p:stCondLst>
                      <p:childTnLst>
                        <p:par>
                          <p:cTn id="84" fill="hold" nodeType="withGroup">
                            <p:stCondLst>
                              <p:cond delay="0"/>
                            </p:stCondLst>
                            <p:childTnLst>
                              <p:par>
                                <p:cTn id="85" presetID="22" presetClass="entr" presetSubtype="4" fill="hold" grpId="0" nodeType="clickEffect">
                                  <p:stCondLst>
                                    <p:cond delay="0"/>
                                  </p:stCondLst>
                                  <p:childTnLst>
                                    <p:set>
                                      <p:cBhvr>
                                        <p:cTn id="86" dur="1" fill="hold">
                                          <p:stCondLst>
                                            <p:cond delay="0"/>
                                          </p:stCondLst>
                                        </p:cTn>
                                        <p:tgtEl>
                                          <p:spTgt spid="30"/>
                                        </p:tgtEl>
                                        <p:attrNameLst>
                                          <p:attrName>style.visibility</p:attrName>
                                        </p:attrNameLst>
                                      </p:cBhvr>
                                      <p:to>
                                        <p:strVal val="visible"/>
                                      </p:to>
                                    </p:set>
                                    <p:animEffect transition="in" filter="wipe(down)">
                                      <p:cBhvr>
                                        <p:cTn id="87" dur="500"/>
                                        <p:tgtEl>
                                          <p:spTgt spid="30"/>
                                        </p:tgtEl>
                                      </p:cBhvr>
                                    </p:animEffect>
                                  </p:childTnLst>
                                </p:cTn>
                              </p:par>
                            </p:childTnLst>
                          </p:cTn>
                        </p:par>
                      </p:childTnLst>
                    </p:cTn>
                  </p:par>
                  <p:par>
                    <p:cTn id="88" fill="hold" nodeType="clickPar">
                      <p:stCondLst>
                        <p:cond delay="indefinite"/>
                      </p:stCondLst>
                      <p:childTnLst>
                        <p:par>
                          <p:cTn id="89" fill="hold" nodeType="withGroup">
                            <p:stCondLst>
                              <p:cond delay="0"/>
                            </p:stCondLst>
                            <p:childTnLst>
                              <p:par>
                                <p:cTn id="90" presetID="22" presetClass="entr" presetSubtype="4" fill="hold" grpId="0" nodeType="clickEffect">
                                  <p:stCondLst>
                                    <p:cond delay="0"/>
                                  </p:stCondLst>
                                  <p:childTnLst>
                                    <p:set>
                                      <p:cBhvr>
                                        <p:cTn id="91" dur="1" fill="hold">
                                          <p:stCondLst>
                                            <p:cond delay="0"/>
                                          </p:stCondLst>
                                        </p:cTn>
                                        <p:tgtEl>
                                          <p:spTgt spid="31"/>
                                        </p:tgtEl>
                                        <p:attrNameLst>
                                          <p:attrName>style.visibility</p:attrName>
                                        </p:attrNameLst>
                                      </p:cBhvr>
                                      <p:to>
                                        <p:strVal val="visible"/>
                                      </p:to>
                                    </p:set>
                                    <p:animEffect transition="in" filter="wipe(down)">
                                      <p:cBhvr>
                                        <p:cTn id="92"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82" grpId="0"/>
      <p:bldP spid="7183" grpId="0"/>
      <p:bldP spid="5" grpId="0"/>
      <p:bldP spid="17" grpId="0"/>
      <p:bldP spid="30" grpId="0"/>
      <p:bldP spid="31"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a:extLst>
              <a:ext uri="{FF2B5EF4-FFF2-40B4-BE49-F238E27FC236}">
                <a16:creationId xmlns:a16="http://schemas.microsoft.com/office/drawing/2014/main" id="{4C765B22-2954-4133-A8F5-7BAC544A337E}"/>
              </a:ext>
            </a:extLst>
          </p:cNvPr>
          <p:cNvSpPr>
            <a:spLocks noGrp="1" noChangeArrowheads="1"/>
          </p:cNvSpPr>
          <p:nvPr>
            <p:ph type="body" idx="1"/>
          </p:nvPr>
        </p:nvSpPr>
        <p:spPr>
          <a:xfrm>
            <a:off x="1552575" y="2144713"/>
            <a:ext cx="2286000" cy="1295400"/>
          </a:xfrm>
        </p:spPr>
        <p:txBody>
          <a:bodyPr>
            <a:normAutofit fontScale="62500" lnSpcReduction="20000"/>
          </a:bodyPr>
          <a:lstStyle/>
          <a:p>
            <a:pPr algn="ctr" eaLnBrk="1" hangingPunct="1">
              <a:buFontTx/>
              <a:buNone/>
            </a:pPr>
            <a:r>
              <a:rPr lang="vi-VN" altLang="en-US" sz="3600">
                <a:solidFill>
                  <a:srgbClr val="0000FF"/>
                </a:solidFill>
                <a:latin typeface="Times New Roman" panose="02020603050405020304" pitchFamily="18" charset="0"/>
              </a:rPr>
              <a:t> </a:t>
            </a:r>
            <a:r>
              <a:rPr lang="en-US" altLang="en-US" sz="3600">
                <a:solidFill>
                  <a:srgbClr val="0000FF"/>
                </a:solidFill>
                <a:latin typeface="Times New Roman" panose="02020603050405020304" pitchFamily="18" charset="0"/>
              </a:rPr>
              <a:t>Cấu tạo </a:t>
            </a:r>
            <a:endParaRPr lang="vi-VN" altLang="en-US" sz="3600">
              <a:solidFill>
                <a:srgbClr val="0000FF"/>
              </a:solidFill>
              <a:latin typeface="Times New Roman" panose="02020603050405020304" pitchFamily="18" charset="0"/>
            </a:endParaRPr>
          </a:p>
          <a:p>
            <a:pPr algn="ctr" eaLnBrk="1" hangingPunct="1">
              <a:buFontTx/>
              <a:buNone/>
            </a:pPr>
            <a:r>
              <a:rPr lang="en-US" altLang="en-US" sz="3600">
                <a:solidFill>
                  <a:srgbClr val="0000FF"/>
                </a:solidFill>
                <a:latin typeface="Times New Roman" panose="02020603050405020304" pitchFamily="18" charset="0"/>
              </a:rPr>
              <a:t>bài văn </a:t>
            </a:r>
            <a:endParaRPr lang="vi-VN" altLang="en-US" sz="3600">
              <a:solidFill>
                <a:srgbClr val="0000FF"/>
              </a:solidFill>
              <a:latin typeface="Times New Roman" panose="02020603050405020304" pitchFamily="18" charset="0"/>
            </a:endParaRPr>
          </a:p>
          <a:p>
            <a:pPr algn="ctr" eaLnBrk="1" hangingPunct="1">
              <a:buFontTx/>
              <a:buNone/>
            </a:pPr>
            <a:r>
              <a:rPr lang="en-US" altLang="en-US" sz="3600">
                <a:solidFill>
                  <a:srgbClr val="0000FF"/>
                </a:solidFill>
                <a:latin typeface="Times New Roman" panose="02020603050405020304" pitchFamily="18" charset="0"/>
              </a:rPr>
              <a:t>kể chuyện</a:t>
            </a:r>
          </a:p>
        </p:txBody>
      </p:sp>
      <p:sp>
        <p:nvSpPr>
          <p:cNvPr id="7172" name="Line 4">
            <a:extLst>
              <a:ext uri="{FF2B5EF4-FFF2-40B4-BE49-F238E27FC236}">
                <a16:creationId xmlns:a16="http://schemas.microsoft.com/office/drawing/2014/main" id="{4CC01212-B3C9-49D8-9A6B-222DFC3E4F70}"/>
              </a:ext>
            </a:extLst>
          </p:cNvPr>
          <p:cNvSpPr>
            <a:spLocks noChangeShapeType="1"/>
          </p:cNvSpPr>
          <p:nvPr/>
        </p:nvSpPr>
        <p:spPr bwMode="auto">
          <a:xfrm flipV="1">
            <a:off x="3630614" y="1371601"/>
            <a:ext cx="1779587" cy="1127125"/>
          </a:xfrm>
          <a:prstGeom prst="line">
            <a:avLst/>
          </a:prstGeom>
          <a:noFill/>
          <a:ln w="9525">
            <a:solidFill>
              <a:srgbClr val="FF00FF"/>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173" name="Line 5">
            <a:extLst>
              <a:ext uri="{FF2B5EF4-FFF2-40B4-BE49-F238E27FC236}">
                <a16:creationId xmlns:a16="http://schemas.microsoft.com/office/drawing/2014/main" id="{8CE63D65-CC03-484C-AC00-48946C0ABF84}"/>
              </a:ext>
            </a:extLst>
          </p:cNvPr>
          <p:cNvSpPr>
            <a:spLocks noChangeShapeType="1"/>
          </p:cNvSpPr>
          <p:nvPr/>
        </p:nvSpPr>
        <p:spPr bwMode="auto">
          <a:xfrm>
            <a:off x="3500438" y="3155950"/>
            <a:ext cx="1757362" cy="7938"/>
          </a:xfrm>
          <a:prstGeom prst="line">
            <a:avLst/>
          </a:prstGeom>
          <a:noFill/>
          <a:ln w="9525">
            <a:solidFill>
              <a:srgbClr val="FF00FF"/>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174" name="Line 6">
            <a:extLst>
              <a:ext uri="{FF2B5EF4-FFF2-40B4-BE49-F238E27FC236}">
                <a16:creationId xmlns:a16="http://schemas.microsoft.com/office/drawing/2014/main" id="{61E3D92B-7B88-4FB6-8910-449909D47BAC}"/>
              </a:ext>
            </a:extLst>
          </p:cNvPr>
          <p:cNvSpPr>
            <a:spLocks noChangeShapeType="1"/>
          </p:cNvSpPr>
          <p:nvPr/>
        </p:nvSpPr>
        <p:spPr bwMode="auto">
          <a:xfrm>
            <a:off x="3687764" y="3695701"/>
            <a:ext cx="1722437" cy="862013"/>
          </a:xfrm>
          <a:prstGeom prst="line">
            <a:avLst/>
          </a:prstGeom>
          <a:noFill/>
          <a:ln w="9525">
            <a:solidFill>
              <a:srgbClr val="FF00FF"/>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182" name="Text Box 14">
            <a:extLst>
              <a:ext uri="{FF2B5EF4-FFF2-40B4-BE49-F238E27FC236}">
                <a16:creationId xmlns:a16="http://schemas.microsoft.com/office/drawing/2014/main" id="{5AAD0DBA-5C1B-4626-9DA2-5F54A2776837}"/>
              </a:ext>
            </a:extLst>
          </p:cNvPr>
          <p:cNvSpPr txBox="1">
            <a:spLocks noChangeArrowheads="1"/>
          </p:cNvSpPr>
          <p:nvPr/>
        </p:nvSpPr>
        <p:spPr bwMode="auto">
          <a:xfrm>
            <a:off x="5410200" y="960438"/>
            <a:ext cx="1828800" cy="584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a:solidFill>
                  <a:srgbClr val="FF0000"/>
                </a:solidFill>
                <a:latin typeface="Times New Roman" panose="02020603050405020304" pitchFamily="18" charset="0"/>
              </a:rPr>
              <a:t>Mở đầu</a:t>
            </a:r>
          </a:p>
        </p:txBody>
      </p:sp>
      <p:sp>
        <p:nvSpPr>
          <p:cNvPr id="7183" name="Text Box 15">
            <a:extLst>
              <a:ext uri="{FF2B5EF4-FFF2-40B4-BE49-F238E27FC236}">
                <a16:creationId xmlns:a16="http://schemas.microsoft.com/office/drawing/2014/main" id="{7004BE56-BFEC-4BFC-A112-F12AE85E5532}"/>
              </a:ext>
            </a:extLst>
          </p:cNvPr>
          <p:cNvSpPr txBox="1">
            <a:spLocks noChangeArrowheads="1"/>
          </p:cNvSpPr>
          <p:nvPr/>
        </p:nvSpPr>
        <p:spPr bwMode="auto">
          <a:xfrm>
            <a:off x="5230813" y="2832100"/>
            <a:ext cx="1828800" cy="584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a:solidFill>
                  <a:srgbClr val="FF0000"/>
                </a:solidFill>
                <a:latin typeface="Times New Roman" panose="02020603050405020304" pitchFamily="18" charset="0"/>
              </a:rPr>
              <a:t>Thân bài</a:t>
            </a:r>
          </a:p>
        </p:txBody>
      </p:sp>
      <p:sp>
        <p:nvSpPr>
          <p:cNvPr id="7184" name="Text Box 16">
            <a:extLst>
              <a:ext uri="{FF2B5EF4-FFF2-40B4-BE49-F238E27FC236}">
                <a16:creationId xmlns:a16="http://schemas.microsoft.com/office/drawing/2014/main" id="{660467CF-B1AB-4ED0-901F-7E41AB675AF2}"/>
              </a:ext>
            </a:extLst>
          </p:cNvPr>
          <p:cNvSpPr txBox="1">
            <a:spLocks noChangeArrowheads="1"/>
          </p:cNvSpPr>
          <p:nvPr/>
        </p:nvSpPr>
        <p:spPr bwMode="auto">
          <a:xfrm>
            <a:off x="5467350" y="4175125"/>
            <a:ext cx="1828800" cy="584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a:solidFill>
                  <a:srgbClr val="FF0000"/>
                </a:solidFill>
                <a:latin typeface="Times New Roman" panose="02020603050405020304" pitchFamily="18" charset="0"/>
              </a:rPr>
              <a:t>Kết thúc</a:t>
            </a:r>
          </a:p>
        </p:txBody>
      </p:sp>
      <p:sp>
        <p:nvSpPr>
          <p:cNvPr id="5" name="TextBox 4">
            <a:extLst>
              <a:ext uri="{FF2B5EF4-FFF2-40B4-BE49-F238E27FC236}">
                <a16:creationId xmlns:a16="http://schemas.microsoft.com/office/drawing/2014/main" id="{E48C9C42-A415-4D84-876E-C5B173F1E78A}"/>
              </a:ext>
            </a:extLst>
          </p:cNvPr>
          <p:cNvSpPr txBox="1">
            <a:spLocks noChangeArrowheads="1"/>
          </p:cNvSpPr>
          <p:nvPr/>
        </p:nvSpPr>
        <p:spPr bwMode="auto">
          <a:xfrm>
            <a:off x="7683500" y="271464"/>
            <a:ext cx="2006600" cy="585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a:solidFill>
                  <a:srgbClr val="FF0000"/>
                </a:solidFill>
                <a:latin typeface="Times New Roman" panose="02020603050405020304" pitchFamily="18" charset="0"/>
              </a:rPr>
              <a:t>Trực tiếp</a:t>
            </a:r>
          </a:p>
        </p:txBody>
      </p:sp>
      <p:sp>
        <p:nvSpPr>
          <p:cNvPr id="17" name="TextBox 16">
            <a:extLst>
              <a:ext uri="{FF2B5EF4-FFF2-40B4-BE49-F238E27FC236}">
                <a16:creationId xmlns:a16="http://schemas.microsoft.com/office/drawing/2014/main" id="{38AF067E-6838-45B9-BE7A-F29B87B0B92C}"/>
              </a:ext>
            </a:extLst>
          </p:cNvPr>
          <p:cNvSpPr txBox="1">
            <a:spLocks noChangeArrowheads="1"/>
          </p:cNvSpPr>
          <p:nvPr/>
        </p:nvSpPr>
        <p:spPr bwMode="auto">
          <a:xfrm>
            <a:off x="7712075" y="1497013"/>
            <a:ext cx="20574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a:solidFill>
                  <a:srgbClr val="FF0000"/>
                </a:solidFill>
                <a:latin typeface="Times New Roman" panose="02020603050405020304" pitchFamily="18" charset="0"/>
              </a:rPr>
              <a:t>Gián tiếp</a:t>
            </a:r>
          </a:p>
        </p:txBody>
      </p:sp>
      <p:grpSp>
        <p:nvGrpSpPr>
          <p:cNvPr id="7" name="Group 6">
            <a:extLst>
              <a:ext uri="{FF2B5EF4-FFF2-40B4-BE49-F238E27FC236}">
                <a16:creationId xmlns:a16="http://schemas.microsoft.com/office/drawing/2014/main" id="{EAA11E48-3FF7-4092-B678-C4B17C4781B0}"/>
              </a:ext>
            </a:extLst>
          </p:cNvPr>
          <p:cNvGrpSpPr>
            <a:grpSpLocks/>
          </p:cNvGrpSpPr>
          <p:nvPr/>
        </p:nvGrpSpPr>
        <p:grpSpPr bwMode="auto">
          <a:xfrm>
            <a:off x="6838951" y="627063"/>
            <a:ext cx="885825" cy="1212850"/>
            <a:chOff x="6324600" y="1402800"/>
            <a:chExt cx="885970" cy="1214707"/>
          </a:xfrm>
        </p:grpSpPr>
        <p:cxnSp>
          <p:nvCxnSpPr>
            <p:cNvPr id="4" name="Straight Arrow Connector 3">
              <a:extLst>
                <a:ext uri="{FF2B5EF4-FFF2-40B4-BE49-F238E27FC236}">
                  <a16:creationId xmlns:a16="http://schemas.microsoft.com/office/drawing/2014/main" id="{0CBEE446-F694-443D-8EDC-9AA0C45A1EC0}"/>
                </a:ext>
              </a:extLst>
            </p:cNvPr>
            <p:cNvCxnSpPr/>
            <p:nvPr/>
          </p:nvCxnSpPr>
          <p:spPr>
            <a:xfrm flipV="1">
              <a:off x="6324600" y="1402800"/>
              <a:ext cx="781178" cy="607354"/>
            </a:xfrm>
            <a:prstGeom prst="straightConnector1">
              <a:avLst/>
            </a:prstGeom>
            <a:ln w="19050">
              <a:solidFill>
                <a:srgbClr val="E01EAD"/>
              </a:solidFill>
              <a:tailEnd type="triangle"/>
            </a:ln>
          </p:spPr>
          <p:style>
            <a:lnRef idx="1">
              <a:schemeClr val="accent1"/>
            </a:lnRef>
            <a:fillRef idx="0">
              <a:schemeClr val="accent1"/>
            </a:fillRef>
            <a:effectRef idx="0">
              <a:schemeClr val="accent1"/>
            </a:effectRef>
            <a:fontRef idx="minor">
              <a:schemeClr val="tx1"/>
            </a:fontRef>
          </p:style>
        </p:cxnSp>
        <p:cxnSp>
          <p:nvCxnSpPr>
            <p:cNvPr id="18" name="Straight Arrow Connector 17">
              <a:extLst>
                <a:ext uri="{FF2B5EF4-FFF2-40B4-BE49-F238E27FC236}">
                  <a16:creationId xmlns:a16="http://schemas.microsoft.com/office/drawing/2014/main" id="{9ED8F6A1-71EF-4187-A31A-3DF2E6B976A0}"/>
                </a:ext>
              </a:extLst>
            </p:cNvPr>
            <p:cNvCxnSpPr/>
            <p:nvPr/>
          </p:nvCxnSpPr>
          <p:spPr>
            <a:xfrm>
              <a:off x="6324600" y="2192995"/>
              <a:ext cx="885970" cy="424512"/>
            </a:xfrm>
            <a:prstGeom prst="straightConnector1">
              <a:avLst/>
            </a:prstGeom>
            <a:ln w="19050">
              <a:solidFill>
                <a:srgbClr val="E01EAD"/>
              </a:solidFill>
              <a:tailEnd type="triangle"/>
            </a:ln>
          </p:spPr>
          <p:style>
            <a:lnRef idx="1">
              <a:schemeClr val="accent1"/>
            </a:lnRef>
            <a:fillRef idx="0">
              <a:schemeClr val="accent1"/>
            </a:fillRef>
            <a:effectRef idx="0">
              <a:schemeClr val="accent1"/>
            </a:effectRef>
            <a:fontRef idx="minor">
              <a:schemeClr val="tx1"/>
            </a:fontRef>
          </p:style>
        </p:cxnSp>
      </p:grpSp>
      <p:grpSp>
        <p:nvGrpSpPr>
          <p:cNvPr id="13" name="Group 12">
            <a:extLst>
              <a:ext uri="{FF2B5EF4-FFF2-40B4-BE49-F238E27FC236}">
                <a16:creationId xmlns:a16="http://schemas.microsoft.com/office/drawing/2014/main" id="{9AAC790B-9811-48A8-A3AC-A647C840B871}"/>
              </a:ext>
            </a:extLst>
          </p:cNvPr>
          <p:cNvGrpSpPr>
            <a:grpSpLocks/>
          </p:cNvGrpSpPr>
          <p:nvPr/>
        </p:nvGrpSpPr>
        <p:grpSpPr bwMode="auto">
          <a:xfrm>
            <a:off x="6838950" y="2908300"/>
            <a:ext cx="2851150" cy="584200"/>
            <a:chOff x="6705600" y="2955194"/>
            <a:chExt cx="2570018" cy="585819"/>
          </a:xfrm>
        </p:grpSpPr>
        <p:sp>
          <p:nvSpPr>
            <p:cNvPr id="24595" name="Rectangle 7">
              <a:extLst>
                <a:ext uri="{FF2B5EF4-FFF2-40B4-BE49-F238E27FC236}">
                  <a16:creationId xmlns:a16="http://schemas.microsoft.com/office/drawing/2014/main" id="{A3F7E931-0E12-414E-9BD1-5676E8BA9C42}"/>
                </a:ext>
              </a:extLst>
            </p:cNvPr>
            <p:cNvSpPr>
              <a:spLocks noChangeArrowheads="1"/>
            </p:cNvSpPr>
            <p:nvPr/>
          </p:nvSpPr>
          <p:spPr bwMode="auto">
            <a:xfrm>
              <a:off x="7218217" y="2955194"/>
              <a:ext cx="2057401" cy="5858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vi-VN" altLang="en-US">
                  <a:solidFill>
                    <a:srgbClr val="FF0000"/>
                  </a:solidFill>
                  <a:latin typeface="Times New Roman" panose="02020603050405020304" pitchFamily="18" charset="0"/>
                  <a:cs typeface="Times New Roman" panose="02020603050405020304" pitchFamily="18" charset="0"/>
                </a:rPr>
                <a:t> </a:t>
              </a:r>
              <a:r>
                <a:rPr lang="en-US" altLang="en-US">
                  <a:solidFill>
                    <a:srgbClr val="FF0000"/>
                  </a:solidFill>
                  <a:latin typeface="Times New Roman" panose="02020603050405020304" pitchFamily="18" charset="0"/>
                  <a:cs typeface="Times New Roman" panose="02020603050405020304" pitchFamily="18" charset="0"/>
                </a:rPr>
                <a:t>Diễn biến</a:t>
              </a:r>
            </a:p>
          </p:txBody>
        </p:sp>
        <p:cxnSp>
          <p:nvCxnSpPr>
            <p:cNvPr id="10" name="Straight Arrow Connector 9">
              <a:extLst>
                <a:ext uri="{FF2B5EF4-FFF2-40B4-BE49-F238E27FC236}">
                  <a16:creationId xmlns:a16="http://schemas.microsoft.com/office/drawing/2014/main" id="{EBE593A4-8748-4AFB-A214-80EB242D1F59}"/>
                </a:ext>
              </a:extLst>
            </p:cNvPr>
            <p:cNvCxnSpPr/>
            <p:nvPr/>
          </p:nvCxnSpPr>
          <p:spPr>
            <a:xfrm>
              <a:off x="6705600" y="3238552"/>
              <a:ext cx="635350" cy="9551"/>
            </a:xfrm>
            <a:prstGeom prst="straightConnector1">
              <a:avLst/>
            </a:prstGeom>
            <a:ln w="19050">
              <a:solidFill>
                <a:srgbClr val="E01EAD"/>
              </a:solidFill>
              <a:tailEnd type="triangle"/>
            </a:ln>
          </p:spPr>
          <p:style>
            <a:lnRef idx="1">
              <a:schemeClr val="accent1"/>
            </a:lnRef>
            <a:fillRef idx="0">
              <a:schemeClr val="accent1"/>
            </a:fillRef>
            <a:effectRef idx="0">
              <a:schemeClr val="accent1"/>
            </a:effectRef>
            <a:fontRef idx="minor">
              <a:schemeClr val="tx1"/>
            </a:fontRef>
          </p:style>
        </p:cxnSp>
      </p:grpSp>
      <p:grpSp>
        <p:nvGrpSpPr>
          <p:cNvPr id="27" name="Group 26">
            <a:extLst>
              <a:ext uri="{FF2B5EF4-FFF2-40B4-BE49-F238E27FC236}">
                <a16:creationId xmlns:a16="http://schemas.microsoft.com/office/drawing/2014/main" id="{603E1A5E-05D6-49DA-8045-C70203ECDE17}"/>
              </a:ext>
            </a:extLst>
          </p:cNvPr>
          <p:cNvGrpSpPr>
            <a:grpSpLocks/>
          </p:cNvGrpSpPr>
          <p:nvPr/>
        </p:nvGrpSpPr>
        <p:grpSpPr bwMode="auto">
          <a:xfrm>
            <a:off x="7083426" y="4067176"/>
            <a:ext cx="917575" cy="1114425"/>
            <a:chOff x="6324600" y="1510963"/>
            <a:chExt cx="917719" cy="1112943"/>
          </a:xfrm>
        </p:grpSpPr>
        <p:cxnSp>
          <p:nvCxnSpPr>
            <p:cNvPr id="28" name="Straight Arrow Connector 27">
              <a:extLst>
                <a:ext uri="{FF2B5EF4-FFF2-40B4-BE49-F238E27FC236}">
                  <a16:creationId xmlns:a16="http://schemas.microsoft.com/office/drawing/2014/main" id="{97B83810-C6D4-4A97-B6EF-DF2CBB011817}"/>
                </a:ext>
              </a:extLst>
            </p:cNvPr>
            <p:cNvCxnSpPr/>
            <p:nvPr/>
          </p:nvCxnSpPr>
          <p:spPr>
            <a:xfrm flipV="1">
              <a:off x="6324600" y="1510963"/>
              <a:ext cx="917719" cy="497812"/>
            </a:xfrm>
            <a:prstGeom prst="straightConnector1">
              <a:avLst/>
            </a:prstGeom>
            <a:ln w="19050">
              <a:solidFill>
                <a:srgbClr val="E01EAD"/>
              </a:solidFill>
              <a:tailEnd type="triangle"/>
            </a:ln>
          </p:spPr>
          <p:style>
            <a:lnRef idx="1">
              <a:schemeClr val="accent1"/>
            </a:lnRef>
            <a:fillRef idx="0">
              <a:schemeClr val="accent1"/>
            </a:fillRef>
            <a:effectRef idx="0">
              <a:schemeClr val="accent1"/>
            </a:effectRef>
            <a:fontRef idx="minor">
              <a:schemeClr val="tx1"/>
            </a:fontRef>
          </p:style>
        </p:cxnSp>
        <p:cxnSp>
          <p:nvCxnSpPr>
            <p:cNvPr id="29" name="Straight Arrow Connector 28">
              <a:extLst>
                <a:ext uri="{FF2B5EF4-FFF2-40B4-BE49-F238E27FC236}">
                  <a16:creationId xmlns:a16="http://schemas.microsoft.com/office/drawing/2014/main" id="{3F024F6B-728A-42D2-A6AB-904EC98A9009}"/>
                </a:ext>
              </a:extLst>
            </p:cNvPr>
            <p:cNvCxnSpPr/>
            <p:nvPr/>
          </p:nvCxnSpPr>
          <p:spPr>
            <a:xfrm>
              <a:off x="6324600" y="2116582"/>
              <a:ext cx="843095" cy="507324"/>
            </a:xfrm>
            <a:prstGeom prst="straightConnector1">
              <a:avLst/>
            </a:prstGeom>
            <a:ln w="19050">
              <a:solidFill>
                <a:srgbClr val="E01EAD"/>
              </a:solidFill>
              <a:tailEnd type="triangle"/>
            </a:ln>
          </p:spPr>
          <p:style>
            <a:lnRef idx="1">
              <a:schemeClr val="accent1"/>
            </a:lnRef>
            <a:fillRef idx="0">
              <a:schemeClr val="accent1"/>
            </a:fillRef>
            <a:effectRef idx="0">
              <a:schemeClr val="accent1"/>
            </a:effectRef>
            <a:fontRef idx="minor">
              <a:schemeClr val="tx1"/>
            </a:fontRef>
          </p:style>
        </p:cxnSp>
      </p:grpSp>
      <p:sp>
        <p:nvSpPr>
          <p:cNvPr id="30" name="TextBox 29">
            <a:extLst>
              <a:ext uri="{FF2B5EF4-FFF2-40B4-BE49-F238E27FC236}">
                <a16:creationId xmlns:a16="http://schemas.microsoft.com/office/drawing/2014/main" id="{6FCDBCDE-69A6-4352-BE1D-B2D9F45373B6}"/>
              </a:ext>
            </a:extLst>
          </p:cNvPr>
          <p:cNvSpPr txBox="1">
            <a:spLocks noChangeArrowheads="1"/>
          </p:cNvSpPr>
          <p:nvPr/>
        </p:nvSpPr>
        <p:spPr bwMode="auto">
          <a:xfrm>
            <a:off x="8001000" y="3819525"/>
            <a:ext cx="1905000" cy="585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a:solidFill>
                  <a:srgbClr val="FF0000"/>
                </a:solidFill>
                <a:latin typeface="Times New Roman" panose="02020603050405020304" pitchFamily="18" charset="0"/>
              </a:rPr>
              <a:t>Mở rộng</a:t>
            </a:r>
          </a:p>
        </p:txBody>
      </p:sp>
      <p:sp>
        <p:nvSpPr>
          <p:cNvPr id="31" name="TextBox 30">
            <a:extLst>
              <a:ext uri="{FF2B5EF4-FFF2-40B4-BE49-F238E27FC236}">
                <a16:creationId xmlns:a16="http://schemas.microsoft.com/office/drawing/2014/main" id="{146DB183-2CB2-48A9-9281-6431F19D39D0}"/>
              </a:ext>
            </a:extLst>
          </p:cNvPr>
          <p:cNvSpPr txBox="1">
            <a:spLocks noChangeArrowheads="1"/>
          </p:cNvSpPr>
          <p:nvPr/>
        </p:nvSpPr>
        <p:spPr bwMode="auto">
          <a:xfrm>
            <a:off x="6959600" y="4722813"/>
            <a:ext cx="3454400" cy="1077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a:solidFill>
                  <a:srgbClr val="FF0000"/>
                </a:solidFill>
                <a:latin typeface="Times New Roman" panose="02020603050405020304" pitchFamily="18" charset="0"/>
              </a:rPr>
              <a:t>Không</a:t>
            </a:r>
          </a:p>
          <a:p>
            <a:pPr algn="ctr" eaLnBrk="1" hangingPunct="1">
              <a:spcBef>
                <a:spcPct val="0"/>
              </a:spcBef>
              <a:buFontTx/>
              <a:buNone/>
            </a:pPr>
            <a:r>
              <a:rPr lang="en-US" altLang="en-US">
                <a:solidFill>
                  <a:srgbClr val="FF0000"/>
                </a:solidFill>
                <a:latin typeface="Times New Roman" panose="02020603050405020304" pitchFamily="18" charset="0"/>
              </a:rPr>
              <a:t>Mở rộng</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6" presetClass="entr" presetSubtype="0" fill="hold" nodeType="clickEffect">
                                  <p:stCondLst>
                                    <p:cond delay="0"/>
                                  </p:stCondLst>
                                  <p:iterate type="lt">
                                    <p:tmPct val="10000"/>
                                  </p:iterate>
                                  <p:childTnLst>
                                    <p:set>
                                      <p:cBhvr>
                                        <p:cTn id="6" dur="1" fill="hold">
                                          <p:stCondLst>
                                            <p:cond delay="0"/>
                                          </p:stCondLst>
                                        </p:cTn>
                                        <p:tgtEl>
                                          <p:spTgt spid="7171">
                                            <p:txEl>
                                              <p:pRg st="0" end="0"/>
                                            </p:txEl>
                                          </p:spTgt>
                                        </p:tgtEl>
                                        <p:attrNameLst>
                                          <p:attrName>style.visibility</p:attrName>
                                        </p:attrNameLst>
                                      </p:cBhvr>
                                      <p:to>
                                        <p:strVal val="visible"/>
                                      </p:to>
                                    </p:set>
                                    <p:anim by="(-#ppt_w*2)" calcmode="lin" valueType="num">
                                      <p:cBhvr rctx="PPT">
                                        <p:cTn id="7" dur="500" autoRev="1" fill="hold">
                                          <p:stCondLst>
                                            <p:cond delay="0"/>
                                          </p:stCondLst>
                                        </p:cTn>
                                        <p:tgtEl>
                                          <p:spTgt spid="7171">
                                            <p:txEl>
                                              <p:pRg st="0" end="0"/>
                                            </p:txEl>
                                          </p:spTgt>
                                        </p:tgtEl>
                                        <p:attrNameLst>
                                          <p:attrName>ppt_w</p:attrName>
                                        </p:attrNameLst>
                                      </p:cBhvr>
                                    </p:anim>
                                    <p:anim by="(#ppt_w*0.50)" calcmode="lin" valueType="num">
                                      <p:cBhvr>
                                        <p:cTn id="8" dur="500" decel="50000" autoRev="1" fill="hold">
                                          <p:stCondLst>
                                            <p:cond delay="0"/>
                                          </p:stCondLst>
                                        </p:cTn>
                                        <p:tgtEl>
                                          <p:spTgt spid="7171">
                                            <p:txEl>
                                              <p:pRg st="0" end="0"/>
                                            </p:txEl>
                                          </p:spTgt>
                                        </p:tgtEl>
                                        <p:attrNameLst>
                                          <p:attrName>ppt_x</p:attrName>
                                        </p:attrNameLst>
                                      </p:cBhvr>
                                    </p:anim>
                                    <p:anim from="(-#ppt_h/2)" to="(#ppt_y)" calcmode="lin" valueType="num">
                                      <p:cBhvr>
                                        <p:cTn id="9" dur="1000" fill="hold">
                                          <p:stCondLst>
                                            <p:cond delay="0"/>
                                          </p:stCondLst>
                                        </p:cTn>
                                        <p:tgtEl>
                                          <p:spTgt spid="7171">
                                            <p:txEl>
                                              <p:pRg st="0" end="0"/>
                                            </p:txEl>
                                          </p:spTgt>
                                        </p:tgtEl>
                                        <p:attrNameLst>
                                          <p:attrName>ppt_y</p:attrName>
                                        </p:attrNameLst>
                                      </p:cBhvr>
                                    </p:anim>
                                    <p:animRot by="21600000">
                                      <p:cBhvr>
                                        <p:cTn id="10" dur="1000" fill="hold">
                                          <p:stCondLst>
                                            <p:cond delay="0"/>
                                          </p:stCondLst>
                                        </p:cTn>
                                        <p:tgtEl>
                                          <p:spTgt spid="7171">
                                            <p:txEl>
                                              <p:pRg st="0" end="0"/>
                                            </p:txEl>
                                          </p:spTgt>
                                        </p:tgtEl>
                                        <p:attrNameLst>
                                          <p:attrName>r</p:attrName>
                                        </p:attrNameLst>
                                      </p:cBhvr>
                                    </p:animRot>
                                  </p:childTnLst>
                                </p:cTn>
                              </p:par>
                            </p:childTnLst>
                          </p:cTn>
                        </p:par>
                      </p:childTnLst>
                    </p:cTn>
                  </p:par>
                  <p:par>
                    <p:cTn id="11" fill="hold" nodeType="clickPar">
                      <p:stCondLst>
                        <p:cond delay="indefinite"/>
                      </p:stCondLst>
                      <p:childTnLst>
                        <p:par>
                          <p:cTn id="12" fill="hold" nodeType="withGroup">
                            <p:stCondLst>
                              <p:cond delay="0"/>
                            </p:stCondLst>
                            <p:childTnLst>
                              <p:par>
                                <p:cTn id="13" presetID="56" presetClass="entr" presetSubtype="0" fill="hold" nodeType="clickEffect">
                                  <p:stCondLst>
                                    <p:cond delay="0"/>
                                  </p:stCondLst>
                                  <p:iterate type="lt">
                                    <p:tmPct val="10000"/>
                                  </p:iterate>
                                  <p:childTnLst>
                                    <p:set>
                                      <p:cBhvr>
                                        <p:cTn id="14" dur="1" fill="hold">
                                          <p:stCondLst>
                                            <p:cond delay="0"/>
                                          </p:stCondLst>
                                        </p:cTn>
                                        <p:tgtEl>
                                          <p:spTgt spid="7171">
                                            <p:txEl>
                                              <p:pRg st="1" end="1"/>
                                            </p:txEl>
                                          </p:spTgt>
                                        </p:tgtEl>
                                        <p:attrNameLst>
                                          <p:attrName>style.visibility</p:attrName>
                                        </p:attrNameLst>
                                      </p:cBhvr>
                                      <p:to>
                                        <p:strVal val="visible"/>
                                      </p:to>
                                    </p:set>
                                    <p:anim by="(-#ppt_w*2)" calcmode="lin" valueType="num">
                                      <p:cBhvr rctx="PPT">
                                        <p:cTn id="15" dur="500" autoRev="1" fill="hold">
                                          <p:stCondLst>
                                            <p:cond delay="0"/>
                                          </p:stCondLst>
                                        </p:cTn>
                                        <p:tgtEl>
                                          <p:spTgt spid="7171">
                                            <p:txEl>
                                              <p:pRg st="1" end="1"/>
                                            </p:txEl>
                                          </p:spTgt>
                                        </p:tgtEl>
                                        <p:attrNameLst>
                                          <p:attrName>ppt_w</p:attrName>
                                        </p:attrNameLst>
                                      </p:cBhvr>
                                    </p:anim>
                                    <p:anim by="(#ppt_w*0.50)" calcmode="lin" valueType="num">
                                      <p:cBhvr>
                                        <p:cTn id="16" dur="500" decel="50000" autoRev="1" fill="hold">
                                          <p:stCondLst>
                                            <p:cond delay="0"/>
                                          </p:stCondLst>
                                        </p:cTn>
                                        <p:tgtEl>
                                          <p:spTgt spid="7171">
                                            <p:txEl>
                                              <p:pRg st="1" end="1"/>
                                            </p:txEl>
                                          </p:spTgt>
                                        </p:tgtEl>
                                        <p:attrNameLst>
                                          <p:attrName>ppt_x</p:attrName>
                                        </p:attrNameLst>
                                      </p:cBhvr>
                                    </p:anim>
                                    <p:anim from="(-#ppt_h/2)" to="(#ppt_y)" calcmode="lin" valueType="num">
                                      <p:cBhvr>
                                        <p:cTn id="17" dur="1000" fill="hold">
                                          <p:stCondLst>
                                            <p:cond delay="0"/>
                                          </p:stCondLst>
                                        </p:cTn>
                                        <p:tgtEl>
                                          <p:spTgt spid="7171">
                                            <p:txEl>
                                              <p:pRg st="1" end="1"/>
                                            </p:txEl>
                                          </p:spTgt>
                                        </p:tgtEl>
                                        <p:attrNameLst>
                                          <p:attrName>ppt_y</p:attrName>
                                        </p:attrNameLst>
                                      </p:cBhvr>
                                    </p:anim>
                                    <p:animRot by="21600000">
                                      <p:cBhvr>
                                        <p:cTn id="18" dur="1000" fill="hold">
                                          <p:stCondLst>
                                            <p:cond delay="0"/>
                                          </p:stCondLst>
                                        </p:cTn>
                                        <p:tgtEl>
                                          <p:spTgt spid="7171">
                                            <p:txEl>
                                              <p:pRg st="1" end="1"/>
                                            </p:txEl>
                                          </p:spTgt>
                                        </p:tgtEl>
                                        <p:attrNameLst>
                                          <p:attrName>r</p:attrName>
                                        </p:attrNameLst>
                                      </p:cBhvr>
                                    </p:animRot>
                                  </p:childTnLst>
                                </p:cTn>
                              </p:par>
                            </p:childTnLst>
                          </p:cTn>
                        </p:par>
                      </p:childTnLst>
                    </p:cTn>
                  </p:par>
                  <p:par>
                    <p:cTn id="19" fill="hold" nodeType="clickPar">
                      <p:stCondLst>
                        <p:cond delay="indefinite"/>
                      </p:stCondLst>
                      <p:childTnLst>
                        <p:par>
                          <p:cTn id="20" fill="hold" nodeType="withGroup">
                            <p:stCondLst>
                              <p:cond delay="0"/>
                            </p:stCondLst>
                            <p:childTnLst>
                              <p:par>
                                <p:cTn id="21" presetID="56" presetClass="entr" presetSubtype="0" fill="hold" nodeType="clickEffect">
                                  <p:stCondLst>
                                    <p:cond delay="0"/>
                                  </p:stCondLst>
                                  <p:iterate type="lt">
                                    <p:tmPct val="10000"/>
                                  </p:iterate>
                                  <p:childTnLst>
                                    <p:set>
                                      <p:cBhvr>
                                        <p:cTn id="22" dur="1" fill="hold">
                                          <p:stCondLst>
                                            <p:cond delay="0"/>
                                          </p:stCondLst>
                                        </p:cTn>
                                        <p:tgtEl>
                                          <p:spTgt spid="7171">
                                            <p:txEl>
                                              <p:pRg st="2" end="2"/>
                                            </p:txEl>
                                          </p:spTgt>
                                        </p:tgtEl>
                                        <p:attrNameLst>
                                          <p:attrName>style.visibility</p:attrName>
                                        </p:attrNameLst>
                                      </p:cBhvr>
                                      <p:to>
                                        <p:strVal val="visible"/>
                                      </p:to>
                                    </p:set>
                                    <p:anim by="(-#ppt_w*2)" calcmode="lin" valueType="num">
                                      <p:cBhvr rctx="PPT">
                                        <p:cTn id="23" dur="500" autoRev="1" fill="hold">
                                          <p:stCondLst>
                                            <p:cond delay="0"/>
                                          </p:stCondLst>
                                        </p:cTn>
                                        <p:tgtEl>
                                          <p:spTgt spid="7171">
                                            <p:txEl>
                                              <p:pRg st="2" end="2"/>
                                            </p:txEl>
                                          </p:spTgt>
                                        </p:tgtEl>
                                        <p:attrNameLst>
                                          <p:attrName>ppt_w</p:attrName>
                                        </p:attrNameLst>
                                      </p:cBhvr>
                                    </p:anim>
                                    <p:anim by="(#ppt_w*0.50)" calcmode="lin" valueType="num">
                                      <p:cBhvr>
                                        <p:cTn id="24" dur="500" decel="50000" autoRev="1" fill="hold">
                                          <p:stCondLst>
                                            <p:cond delay="0"/>
                                          </p:stCondLst>
                                        </p:cTn>
                                        <p:tgtEl>
                                          <p:spTgt spid="7171">
                                            <p:txEl>
                                              <p:pRg st="2" end="2"/>
                                            </p:txEl>
                                          </p:spTgt>
                                        </p:tgtEl>
                                        <p:attrNameLst>
                                          <p:attrName>ppt_x</p:attrName>
                                        </p:attrNameLst>
                                      </p:cBhvr>
                                    </p:anim>
                                    <p:anim from="(-#ppt_h/2)" to="(#ppt_y)" calcmode="lin" valueType="num">
                                      <p:cBhvr>
                                        <p:cTn id="25" dur="1000" fill="hold">
                                          <p:stCondLst>
                                            <p:cond delay="0"/>
                                          </p:stCondLst>
                                        </p:cTn>
                                        <p:tgtEl>
                                          <p:spTgt spid="7171">
                                            <p:txEl>
                                              <p:pRg st="2" end="2"/>
                                            </p:txEl>
                                          </p:spTgt>
                                        </p:tgtEl>
                                        <p:attrNameLst>
                                          <p:attrName>ppt_y</p:attrName>
                                        </p:attrNameLst>
                                      </p:cBhvr>
                                    </p:anim>
                                    <p:animRot by="21600000">
                                      <p:cBhvr>
                                        <p:cTn id="26" dur="1000" fill="hold">
                                          <p:stCondLst>
                                            <p:cond delay="0"/>
                                          </p:stCondLst>
                                        </p:cTn>
                                        <p:tgtEl>
                                          <p:spTgt spid="7171">
                                            <p:txEl>
                                              <p:pRg st="2" end="2"/>
                                            </p:txEl>
                                          </p:spTgt>
                                        </p:tgtEl>
                                        <p:attrNameLst>
                                          <p:attrName>r</p:attrName>
                                        </p:attrNameLst>
                                      </p:cBhvr>
                                    </p:animRot>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4" fill="hold" nodeType="clickEffect">
                                  <p:stCondLst>
                                    <p:cond delay="0"/>
                                  </p:stCondLst>
                                  <p:childTnLst>
                                    <p:set>
                                      <p:cBhvr>
                                        <p:cTn id="30" dur="1" fill="hold">
                                          <p:stCondLst>
                                            <p:cond delay="0"/>
                                          </p:stCondLst>
                                        </p:cTn>
                                        <p:tgtEl>
                                          <p:spTgt spid="7172"/>
                                        </p:tgtEl>
                                        <p:attrNameLst>
                                          <p:attrName>style.visibility</p:attrName>
                                        </p:attrNameLst>
                                      </p:cBhvr>
                                      <p:to>
                                        <p:strVal val="visible"/>
                                      </p:to>
                                    </p:set>
                                    <p:anim calcmode="lin" valueType="num">
                                      <p:cBhvr additive="base">
                                        <p:cTn id="31" dur="500" fill="hold"/>
                                        <p:tgtEl>
                                          <p:spTgt spid="7172"/>
                                        </p:tgtEl>
                                        <p:attrNameLst>
                                          <p:attrName>ppt_x</p:attrName>
                                        </p:attrNameLst>
                                      </p:cBhvr>
                                      <p:tavLst>
                                        <p:tav tm="0">
                                          <p:val>
                                            <p:strVal val="#ppt_x"/>
                                          </p:val>
                                        </p:tav>
                                        <p:tav tm="100000">
                                          <p:val>
                                            <p:strVal val="#ppt_x"/>
                                          </p:val>
                                        </p:tav>
                                      </p:tavLst>
                                    </p:anim>
                                    <p:anim calcmode="lin" valueType="num">
                                      <p:cBhvr additive="base">
                                        <p:cTn id="32" dur="500" fill="hold"/>
                                        <p:tgtEl>
                                          <p:spTgt spid="7172"/>
                                        </p:tgtEl>
                                        <p:attrNameLst>
                                          <p:attrName>ppt_y</p:attrName>
                                        </p:attrNameLst>
                                      </p:cBhvr>
                                      <p:tavLst>
                                        <p:tav tm="0">
                                          <p:val>
                                            <p:strVal val="1+#ppt_h/2"/>
                                          </p:val>
                                        </p:tav>
                                        <p:tav tm="100000">
                                          <p:val>
                                            <p:strVal val="#ppt_y"/>
                                          </p:val>
                                        </p:tav>
                                      </p:tavLst>
                                    </p:anim>
                                  </p:childTnLst>
                                </p:cTn>
                              </p:par>
                              <p:par>
                                <p:cTn id="33" presetID="2" presetClass="entr" presetSubtype="4" fill="hold" nodeType="withEffect">
                                  <p:stCondLst>
                                    <p:cond delay="0"/>
                                  </p:stCondLst>
                                  <p:childTnLst>
                                    <p:set>
                                      <p:cBhvr>
                                        <p:cTn id="34" dur="1" fill="hold">
                                          <p:stCondLst>
                                            <p:cond delay="0"/>
                                          </p:stCondLst>
                                        </p:cTn>
                                        <p:tgtEl>
                                          <p:spTgt spid="7173"/>
                                        </p:tgtEl>
                                        <p:attrNameLst>
                                          <p:attrName>style.visibility</p:attrName>
                                        </p:attrNameLst>
                                      </p:cBhvr>
                                      <p:to>
                                        <p:strVal val="visible"/>
                                      </p:to>
                                    </p:set>
                                    <p:anim calcmode="lin" valueType="num">
                                      <p:cBhvr additive="base">
                                        <p:cTn id="35" dur="500" fill="hold"/>
                                        <p:tgtEl>
                                          <p:spTgt spid="7173"/>
                                        </p:tgtEl>
                                        <p:attrNameLst>
                                          <p:attrName>ppt_x</p:attrName>
                                        </p:attrNameLst>
                                      </p:cBhvr>
                                      <p:tavLst>
                                        <p:tav tm="0">
                                          <p:val>
                                            <p:strVal val="#ppt_x"/>
                                          </p:val>
                                        </p:tav>
                                        <p:tav tm="100000">
                                          <p:val>
                                            <p:strVal val="#ppt_x"/>
                                          </p:val>
                                        </p:tav>
                                      </p:tavLst>
                                    </p:anim>
                                    <p:anim calcmode="lin" valueType="num">
                                      <p:cBhvr additive="base">
                                        <p:cTn id="36" dur="500" fill="hold"/>
                                        <p:tgtEl>
                                          <p:spTgt spid="7173"/>
                                        </p:tgtEl>
                                        <p:attrNameLst>
                                          <p:attrName>ppt_y</p:attrName>
                                        </p:attrNameLst>
                                      </p:cBhvr>
                                      <p:tavLst>
                                        <p:tav tm="0">
                                          <p:val>
                                            <p:strVal val="1+#ppt_h/2"/>
                                          </p:val>
                                        </p:tav>
                                        <p:tav tm="100000">
                                          <p:val>
                                            <p:strVal val="#ppt_y"/>
                                          </p:val>
                                        </p:tav>
                                      </p:tavLst>
                                    </p:anim>
                                  </p:childTnLst>
                                </p:cTn>
                              </p:par>
                              <p:par>
                                <p:cTn id="37" presetID="2" presetClass="entr" presetSubtype="4" fill="hold" nodeType="withEffect">
                                  <p:stCondLst>
                                    <p:cond delay="0"/>
                                  </p:stCondLst>
                                  <p:childTnLst>
                                    <p:set>
                                      <p:cBhvr>
                                        <p:cTn id="38" dur="1" fill="hold">
                                          <p:stCondLst>
                                            <p:cond delay="0"/>
                                          </p:stCondLst>
                                        </p:cTn>
                                        <p:tgtEl>
                                          <p:spTgt spid="7174"/>
                                        </p:tgtEl>
                                        <p:attrNameLst>
                                          <p:attrName>style.visibility</p:attrName>
                                        </p:attrNameLst>
                                      </p:cBhvr>
                                      <p:to>
                                        <p:strVal val="visible"/>
                                      </p:to>
                                    </p:set>
                                    <p:anim calcmode="lin" valueType="num">
                                      <p:cBhvr additive="base">
                                        <p:cTn id="39" dur="500" fill="hold"/>
                                        <p:tgtEl>
                                          <p:spTgt spid="7174"/>
                                        </p:tgtEl>
                                        <p:attrNameLst>
                                          <p:attrName>ppt_x</p:attrName>
                                        </p:attrNameLst>
                                      </p:cBhvr>
                                      <p:tavLst>
                                        <p:tav tm="0">
                                          <p:val>
                                            <p:strVal val="#ppt_x"/>
                                          </p:val>
                                        </p:tav>
                                        <p:tav tm="100000">
                                          <p:val>
                                            <p:strVal val="#ppt_x"/>
                                          </p:val>
                                        </p:tav>
                                      </p:tavLst>
                                    </p:anim>
                                    <p:anim calcmode="lin" valueType="num">
                                      <p:cBhvr additive="base">
                                        <p:cTn id="40" dur="500" fill="hold"/>
                                        <p:tgtEl>
                                          <p:spTgt spid="7174"/>
                                        </p:tgtEl>
                                        <p:attrNameLst>
                                          <p:attrName>ppt_y</p:attrName>
                                        </p:attrNameLst>
                                      </p:cBhvr>
                                      <p:tavLst>
                                        <p:tav tm="0">
                                          <p:val>
                                            <p:strVal val="1+#ppt_h/2"/>
                                          </p:val>
                                        </p:tav>
                                        <p:tav tm="100000">
                                          <p:val>
                                            <p:strVal val="#ppt_y"/>
                                          </p:val>
                                        </p:tav>
                                      </p:tavLst>
                                    </p:anim>
                                  </p:childTnLst>
                                </p:cTn>
                              </p:par>
                            </p:childTnLst>
                          </p:cTn>
                        </p:par>
                      </p:childTnLst>
                    </p:cTn>
                  </p:par>
                  <p:par>
                    <p:cTn id="41" fill="hold" nodeType="clickPar">
                      <p:stCondLst>
                        <p:cond delay="indefinite"/>
                      </p:stCondLst>
                      <p:childTnLst>
                        <p:par>
                          <p:cTn id="42" fill="hold" nodeType="withGroup">
                            <p:stCondLst>
                              <p:cond delay="0"/>
                            </p:stCondLst>
                            <p:childTnLst>
                              <p:par>
                                <p:cTn id="43" presetID="4" presetClass="entr" presetSubtype="16" fill="hold" grpId="0" nodeType="clickEffect">
                                  <p:stCondLst>
                                    <p:cond delay="0"/>
                                  </p:stCondLst>
                                  <p:childTnLst>
                                    <p:set>
                                      <p:cBhvr>
                                        <p:cTn id="44" dur="1" fill="hold">
                                          <p:stCondLst>
                                            <p:cond delay="0"/>
                                          </p:stCondLst>
                                        </p:cTn>
                                        <p:tgtEl>
                                          <p:spTgt spid="7182"/>
                                        </p:tgtEl>
                                        <p:attrNameLst>
                                          <p:attrName>style.visibility</p:attrName>
                                        </p:attrNameLst>
                                      </p:cBhvr>
                                      <p:to>
                                        <p:strVal val="visible"/>
                                      </p:to>
                                    </p:set>
                                    <p:animEffect transition="in" filter="box(in)">
                                      <p:cBhvr>
                                        <p:cTn id="45" dur="500"/>
                                        <p:tgtEl>
                                          <p:spTgt spid="7182"/>
                                        </p:tgtEl>
                                      </p:cBhvr>
                                    </p:animEffect>
                                  </p:childTnLst>
                                </p:cTn>
                              </p:par>
                            </p:childTnLst>
                          </p:cTn>
                        </p:par>
                      </p:childTnLst>
                    </p:cTn>
                  </p:par>
                  <p:par>
                    <p:cTn id="46" fill="hold" nodeType="clickPar">
                      <p:stCondLst>
                        <p:cond delay="indefinite"/>
                      </p:stCondLst>
                      <p:childTnLst>
                        <p:par>
                          <p:cTn id="47" fill="hold" nodeType="withGroup">
                            <p:stCondLst>
                              <p:cond delay="0"/>
                            </p:stCondLst>
                            <p:childTnLst>
                              <p:par>
                                <p:cTn id="48" presetID="8" presetClass="entr" presetSubtype="16" fill="hold" grpId="0" nodeType="clickEffect">
                                  <p:stCondLst>
                                    <p:cond delay="0"/>
                                  </p:stCondLst>
                                  <p:childTnLst>
                                    <p:set>
                                      <p:cBhvr>
                                        <p:cTn id="49" dur="1" fill="hold">
                                          <p:stCondLst>
                                            <p:cond delay="0"/>
                                          </p:stCondLst>
                                        </p:cTn>
                                        <p:tgtEl>
                                          <p:spTgt spid="7183"/>
                                        </p:tgtEl>
                                        <p:attrNameLst>
                                          <p:attrName>style.visibility</p:attrName>
                                        </p:attrNameLst>
                                      </p:cBhvr>
                                      <p:to>
                                        <p:strVal val="visible"/>
                                      </p:to>
                                    </p:set>
                                    <p:animEffect transition="in" filter="diamond(in)">
                                      <p:cBhvr>
                                        <p:cTn id="50" dur="2000"/>
                                        <p:tgtEl>
                                          <p:spTgt spid="7183"/>
                                        </p:tgtEl>
                                      </p:cBhvr>
                                    </p:animEffect>
                                  </p:childTnLst>
                                </p:cTn>
                              </p:par>
                            </p:childTnLst>
                          </p:cTn>
                        </p:par>
                      </p:childTnLst>
                    </p:cTn>
                  </p:par>
                  <p:par>
                    <p:cTn id="51" fill="hold" nodeType="clickPar">
                      <p:stCondLst>
                        <p:cond delay="indefinite"/>
                      </p:stCondLst>
                      <p:childTnLst>
                        <p:par>
                          <p:cTn id="52" fill="hold" nodeType="withGroup">
                            <p:stCondLst>
                              <p:cond delay="0"/>
                            </p:stCondLst>
                            <p:childTnLst>
                              <p:par>
                                <p:cTn id="53" presetID="27" presetClass="entr" presetSubtype="0" fill="hold" nodeType="clickEffect">
                                  <p:stCondLst>
                                    <p:cond delay="0"/>
                                  </p:stCondLst>
                                  <p:iterate type="lt">
                                    <p:tmPct val="50000"/>
                                  </p:iterate>
                                  <p:childTnLst>
                                    <p:set>
                                      <p:cBhvr>
                                        <p:cTn id="54" dur="1" fill="hold">
                                          <p:stCondLst>
                                            <p:cond delay="0"/>
                                          </p:stCondLst>
                                        </p:cTn>
                                        <p:tgtEl>
                                          <p:spTgt spid="7184">
                                            <p:txEl>
                                              <p:pRg st="0" end="0"/>
                                            </p:txEl>
                                          </p:spTgt>
                                        </p:tgtEl>
                                        <p:attrNameLst>
                                          <p:attrName>style.visibility</p:attrName>
                                        </p:attrNameLst>
                                      </p:cBhvr>
                                      <p:to>
                                        <p:strVal val="visible"/>
                                      </p:to>
                                    </p:set>
                                    <p:anim calcmode="discrete" valueType="clr">
                                      <p:cBhvr override="childStyle">
                                        <p:cTn id="55" dur="80"/>
                                        <p:tgtEl>
                                          <p:spTgt spid="7184">
                                            <p:txEl>
                                              <p:pRg st="0" end="0"/>
                                            </p:txEl>
                                          </p:spTgt>
                                        </p:tgtEl>
                                        <p:attrNameLst>
                                          <p:attrName>style.color</p:attrName>
                                        </p:attrNameLst>
                                      </p:cBhvr>
                                      <p:tavLst>
                                        <p:tav tm="0">
                                          <p:val>
                                            <p:clrVal>
                                              <a:srgbClr val="FF66FF"/>
                                            </p:clrVal>
                                          </p:val>
                                        </p:tav>
                                        <p:tav tm="50000">
                                          <p:val>
                                            <p:clrVal>
                                              <a:srgbClr val="00FFFF"/>
                                            </p:clrVal>
                                          </p:val>
                                        </p:tav>
                                      </p:tavLst>
                                    </p:anim>
                                    <p:anim calcmode="discrete" valueType="clr">
                                      <p:cBhvr>
                                        <p:cTn id="56" dur="80"/>
                                        <p:tgtEl>
                                          <p:spTgt spid="7184">
                                            <p:txEl>
                                              <p:pRg st="0" end="0"/>
                                            </p:txEl>
                                          </p:spTgt>
                                        </p:tgtEl>
                                        <p:attrNameLst>
                                          <p:attrName>fillcolor</p:attrName>
                                        </p:attrNameLst>
                                      </p:cBhvr>
                                      <p:tavLst>
                                        <p:tav tm="0">
                                          <p:val>
                                            <p:clrVal>
                                              <a:schemeClr val="accent2"/>
                                            </p:clrVal>
                                          </p:val>
                                        </p:tav>
                                        <p:tav tm="50000">
                                          <p:val>
                                            <p:clrVal>
                                              <a:schemeClr val="hlink"/>
                                            </p:clrVal>
                                          </p:val>
                                        </p:tav>
                                      </p:tavLst>
                                    </p:anim>
                                    <p:set>
                                      <p:cBhvr>
                                        <p:cTn id="57" dur="80"/>
                                        <p:tgtEl>
                                          <p:spTgt spid="7184">
                                            <p:txEl>
                                              <p:pRg st="0" end="0"/>
                                            </p:txEl>
                                          </p:spTgt>
                                        </p:tgtEl>
                                        <p:attrNameLst>
                                          <p:attrName>fill.type</p:attrName>
                                        </p:attrNameLst>
                                      </p:cBhvr>
                                      <p:to>
                                        <p:strVal val="solid"/>
                                      </p:to>
                                    </p:set>
                                  </p:childTnLst>
                                </p:cTn>
                              </p:par>
                            </p:childTnLst>
                          </p:cTn>
                        </p:par>
                      </p:childTnLst>
                    </p:cTn>
                  </p:par>
                  <p:par>
                    <p:cTn id="58" fill="hold" nodeType="clickPar">
                      <p:stCondLst>
                        <p:cond delay="indefinite"/>
                      </p:stCondLst>
                      <p:childTnLst>
                        <p:par>
                          <p:cTn id="59" fill="hold" nodeType="withGroup">
                            <p:stCondLst>
                              <p:cond delay="0"/>
                            </p:stCondLst>
                            <p:childTnLst>
                              <p:par>
                                <p:cTn id="60" presetID="10" presetClass="entr" presetSubtype="0" fill="hold" nodeType="clickEffect">
                                  <p:stCondLst>
                                    <p:cond delay="0"/>
                                  </p:stCondLst>
                                  <p:childTnLst>
                                    <p:set>
                                      <p:cBhvr>
                                        <p:cTn id="61" dur="1" fill="hold">
                                          <p:stCondLst>
                                            <p:cond delay="0"/>
                                          </p:stCondLst>
                                        </p:cTn>
                                        <p:tgtEl>
                                          <p:spTgt spid="7"/>
                                        </p:tgtEl>
                                        <p:attrNameLst>
                                          <p:attrName>style.visibility</p:attrName>
                                        </p:attrNameLst>
                                      </p:cBhvr>
                                      <p:to>
                                        <p:strVal val="visible"/>
                                      </p:to>
                                    </p:set>
                                    <p:animEffect transition="in" filter="fade">
                                      <p:cBhvr>
                                        <p:cTn id="62" dur="500"/>
                                        <p:tgtEl>
                                          <p:spTgt spid="7"/>
                                        </p:tgtEl>
                                      </p:cBhvr>
                                    </p:animEffect>
                                  </p:childTnLst>
                                </p:cTn>
                              </p:par>
                            </p:childTnLst>
                          </p:cTn>
                        </p:par>
                      </p:childTnLst>
                    </p:cTn>
                  </p:par>
                  <p:par>
                    <p:cTn id="63" fill="hold" nodeType="clickPar">
                      <p:stCondLst>
                        <p:cond delay="indefinite"/>
                      </p:stCondLst>
                      <p:childTnLst>
                        <p:par>
                          <p:cTn id="64" fill="hold" nodeType="withGroup">
                            <p:stCondLst>
                              <p:cond delay="0"/>
                            </p:stCondLst>
                            <p:childTnLst>
                              <p:par>
                                <p:cTn id="65" presetID="22" presetClass="entr" presetSubtype="4" fill="hold" grpId="0" nodeType="clickEffect">
                                  <p:stCondLst>
                                    <p:cond delay="0"/>
                                  </p:stCondLst>
                                  <p:childTnLst>
                                    <p:set>
                                      <p:cBhvr>
                                        <p:cTn id="66" dur="1" fill="hold">
                                          <p:stCondLst>
                                            <p:cond delay="0"/>
                                          </p:stCondLst>
                                        </p:cTn>
                                        <p:tgtEl>
                                          <p:spTgt spid="5"/>
                                        </p:tgtEl>
                                        <p:attrNameLst>
                                          <p:attrName>style.visibility</p:attrName>
                                        </p:attrNameLst>
                                      </p:cBhvr>
                                      <p:to>
                                        <p:strVal val="visible"/>
                                      </p:to>
                                    </p:set>
                                    <p:animEffect transition="in" filter="wipe(down)">
                                      <p:cBhvr>
                                        <p:cTn id="67" dur="500"/>
                                        <p:tgtEl>
                                          <p:spTgt spid="5"/>
                                        </p:tgtEl>
                                      </p:cBhvr>
                                    </p:animEffect>
                                  </p:childTnLst>
                                </p:cTn>
                              </p:par>
                            </p:childTnLst>
                          </p:cTn>
                        </p:par>
                      </p:childTnLst>
                    </p:cTn>
                  </p:par>
                  <p:par>
                    <p:cTn id="68" fill="hold" nodeType="clickPar">
                      <p:stCondLst>
                        <p:cond delay="indefinite"/>
                      </p:stCondLst>
                      <p:childTnLst>
                        <p:par>
                          <p:cTn id="69" fill="hold" nodeType="withGroup">
                            <p:stCondLst>
                              <p:cond delay="0"/>
                            </p:stCondLst>
                            <p:childTnLst>
                              <p:par>
                                <p:cTn id="70" presetID="22" presetClass="entr" presetSubtype="4" fill="hold" grpId="0" nodeType="clickEffect">
                                  <p:stCondLst>
                                    <p:cond delay="0"/>
                                  </p:stCondLst>
                                  <p:childTnLst>
                                    <p:set>
                                      <p:cBhvr>
                                        <p:cTn id="71" dur="1" fill="hold">
                                          <p:stCondLst>
                                            <p:cond delay="0"/>
                                          </p:stCondLst>
                                        </p:cTn>
                                        <p:tgtEl>
                                          <p:spTgt spid="17"/>
                                        </p:tgtEl>
                                        <p:attrNameLst>
                                          <p:attrName>style.visibility</p:attrName>
                                        </p:attrNameLst>
                                      </p:cBhvr>
                                      <p:to>
                                        <p:strVal val="visible"/>
                                      </p:to>
                                    </p:set>
                                    <p:animEffect transition="in" filter="wipe(down)">
                                      <p:cBhvr>
                                        <p:cTn id="72" dur="500"/>
                                        <p:tgtEl>
                                          <p:spTgt spid="17"/>
                                        </p:tgtEl>
                                      </p:cBhvr>
                                    </p:animEffect>
                                  </p:childTnLst>
                                </p:cTn>
                              </p:par>
                            </p:childTnLst>
                          </p:cTn>
                        </p:par>
                      </p:childTnLst>
                    </p:cTn>
                  </p:par>
                  <p:par>
                    <p:cTn id="73" fill="hold" nodeType="clickPar">
                      <p:stCondLst>
                        <p:cond delay="indefinite"/>
                      </p:stCondLst>
                      <p:childTnLst>
                        <p:par>
                          <p:cTn id="74" fill="hold" nodeType="withGroup">
                            <p:stCondLst>
                              <p:cond delay="0"/>
                            </p:stCondLst>
                            <p:childTnLst>
                              <p:par>
                                <p:cTn id="75" presetID="22" presetClass="entr" presetSubtype="4" fill="hold" nodeType="clickEffect">
                                  <p:stCondLst>
                                    <p:cond delay="0"/>
                                  </p:stCondLst>
                                  <p:childTnLst>
                                    <p:set>
                                      <p:cBhvr>
                                        <p:cTn id="76" dur="1" fill="hold">
                                          <p:stCondLst>
                                            <p:cond delay="0"/>
                                          </p:stCondLst>
                                        </p:cTn>
                                        <p:tgtEl>
                                          <p:spTgt spid="13"/>
                                        </p:tgtEl>
                                        <p:attrNameLst>
                                          <p:attrName>style.visibility</p:attrName>
                                        </p:attrNameLst>
                                      </p:cBhvr>
                                      <p:to>
                                        <p:strVal val="visible"/>
                                      </p:to>
                                    </p:set>
                                    <p:animEffect transition="in" filter="wipe(down)">
                                      <p:cBhvr>
                                        <p:cTn id="77" dur="500"/>
                                        <p:tgtEl>
                                          <p:spTgt spid="13"/>
                                        </p:tgtEl>
                                      </p:cBhvr>
                                    </p:animEffect>
                                  </p:childTnLst>
                                </p:cTn>
                              </p:par>
                            </p:childTnLst>
                          </p:cTn>
                        </p:par>
                      </p:childTnLst>
                    </p:cTn>
                  </p:par>
                  <p:par>
                    <p:cTn id="78" fill="hold" nodeType="clickPar">
                      <p:stCondLst>
                        <p:cond delay="indefinite"/>
                      </p:stCondLst>
                      <p:childTnLst>
                        <p:par>
                          <p:cTn id="79" fill="hold" nodeType="withGroup">
                            <p:stCondLst>
                              <p:cond delay="0"/>
                            </p:stCondLst>
                            <p:childTnLst>
                              <p:par>
                                <p:cTn id="80" presetID="10" presetClass="entr" presetSubtype="0" fill="hold" nodeType="clickEffect">
                                  <p:stCondLst>
                                    <p:cond delay="0"/>
                                  </p:stCondLst>
                                  <p:childTnLst>
                                    <p:set>
                                      <p:cBhvr>
                                        <p:cTn id="81" dur="1" fill="hold">
                                          <p:stCondLst>
                                            <p:cond delay="0"/>
                                          </p:stCondLst>
                                        </p:cTn>
                                        <p:tgtEl>
                                          <p:spTgt spid="27"/>
                                        </p:tgtEl>
                                        <p:attrNameLst>
                                          <p:attrName>style.visibility</p:attrName>
                                        </p:attrNameLst>
                                      </p:cBhvr>
                                      <p:to>
                                        <p:strVal val="visible"/>
                                      </p:to>
                                    </p:set>
                                    <p:animEffect transition="in" filter="fade">
                                      <p:cBhvr>
                                        <p:cTn id="82" dur="500"/>
                                        <p:tgtEl>
                                          <p:spTgt spid="27"/>
                                        </p:tgtEl>
                                      </p:cBhvr>
                                    </p:animEffect>
                                  </p:childTnLst>
                                </p:cTn>
                              </p:par>
                            </p:childTnLst>
                          </p:cTn>
                        </p:par>
                      </p:childTnLst>
                    </p:cTn>
                  </p:par>
                  <p:par>
                    <p:cTn id="83" fill="hold" nodeType="clickPar">
                      <p:stCondLst>
                        <p:cond delay="indefinite"/>
                      </p:stCondLst>
                      <p:childTnLst>
                        <p:par>
                          <p:cTn id="84" fill="hold" nodeType="withGroup">
                            <p:stCondLst>
                              <p:cond delay="0"/>
                            </p:stCondLst>
                            <p:childTnLst>
                              <p:par>
                                <p:cTn id="85" presetID="22" presetClass="entr" presetSubtype="4" fill="hold" grpId="0" nodeType="clickEffect">
                                  <p:stCondLst>
                                    <p:cond delay="0"/>
                                  </p:stCondLst>
                                  <p:childTnLst>
                                    <p:set>
                                      <p:cBhvr>
                                        <p:cTn id="86" dur="1" fill="hold">
                                          <p:stCondLst>
                                            <p:cond delay="0"/>
                                          </p:stCondLst>
                                        </p:cTn>
                                        <p:tgtEl>
                                          <p:spTgt spid="30"/>
                                        </p:tgtEl>
                                        <p:attrNameLst>
                                          <p:attrName>style.visibility</p:attrName>
                                        </p:attrNameLst>
                                      </p:cBhvr>
                                      <p:to>
                                        <p:strVal val="visible"/>
                                      </p:to>
                                    </p:set>
                                    <p:animEffect transition="in" filter="wipe(down)">
                                      <p:cBhvr>
                                        <p:cTn id="87" dur="500"/>
                                        <p:tgtEl>
                                          <p:spTgt spid="30"/>
                                        </p:tgtEl>
                                      </p:cBhvr>
                                    </p:animEffect>
                                  </p:childTnLst>
                                </p:cTn>
                              </p:par>
                            </p:childTnLst>
                          </p:cTn>
                        </p:par>
                      </p:childTnLst>
                    </p:cTn>
                  </p:par>
                  <p:par>
                    <p:cTn id="88" fill="hold" nodeType="clickPar">
                      <p:stCondLst>
                        <p:cond delay="indefinite"/>
                      </p:stCondLst>
                      <p:childTnLst>
                        <p:par>
                          <p:cTn id="89" fill="hold" nodeType="withGroup">
                            <p:stCondLst>
                              <p:cond delay="0"/>
                            </p:stCondLst>
                            <p:childTnLst>
                              <p:par>
                                <p:cTn id="90" presetID="22" presetClass="entr" presetSubtype="4" fill="hold" grpId="0" nodeType="clickEffect">
                                  <p:stCondLst>
                                    <p:cond delay="0"/>
                                  </p:stCondLst>
                                  <p:childTnLst>
                                    <p:set>
                                      <p:cBhvr>
                                        <p:cTn id="91" dur="1" fill="hold">
                                          <p:stCondLst>
                                            <p:cond delay="0"/>
                                          </p:stCondLst>
                                        </p:cTn>
                                        <p:tgtEl>
                                          <p:spTgt spid="31"/>
                                        </p:tgtEl>
                                        <p:attrNameLst>
                                          <p:attrName>style.visibility</p:attrName>
                                        </p:attrNameLst>
                                      </p:cBhvr>
                                      <p:to>
                                        <p:strVal val="visible"/>
                                      </p:to>
                                    </p:set>
                                    <p:animEffect transition="in" filter="wipe(down)">
                                      <p:cBhvr>
                                        <p:cTn id="92"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82" grpId="0"/>
      <p:bldP spid="7183" grpId="0"/>
      <p:bldP spid="5" grpId="0"/>
      <p:bldP spid="17" grpId="0"/>
      <p:bldP spid="30" grpId="0"/>
      <p:bldP spid="31"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2" name="Picture 1">
            <a:extLst>
              <a:ext uri="{FF2B5EF4-FFF2-40B4-BE49-F238E27FC236}">
                <a16:creationId xmlns:a16="http://schemas.microsoft.com/office/drawing/2014/main" id="{0B722832-C3C1-4AF1-846D-290FE032687D}"/>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525588" y="-4763"/>
            <a:ext cx="9144000" cy="68580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10242" name="Group 2">
            <a:extLst>
              <a:ext uri="{FF2B5EF4-FFF2-40B4-BE49-F238E27FC236}">
                <a16:creationId xmlns:a16="http://schemas.microsoft.com/office/drawing/2014/main" id="{198D0022-B173-4818-947B-F34811A2B8FA}"/>
              </a:ext>
            </a:extLst>
          </p:cNvPr>
          <p:cNvGraphicFramePr>
            <a:graphicFrameLocks noGrp="1"/>
          </p:cNvGraphicFramePr>
          <p:nvPr>
            <p:ph idx="4294967295"/>
          </p:nvPr>
        </p:nvGraphicFramePr>
        <p:xfrm>
          <a:off x="1611314" y="620714"/>
          <a:ext cx="8993187" cy="6105525"/>
        </p:xfrm>
        <a:graphic>
          <a:graphicData uri="http://schemas.openxmlformats.org/drawingml/2006/table">
            <a:tbl>
              <a:tblPr/>
              <a:tblGrid>
                <a:gridCol w="3028969">
                  <a:extLst>
                    <a:ext uri="{9D8B030D-6E8A-4147-A177-3AD203B41FA5}">
                      <a16:colId xmlns:a16="http://schemas.microsoft.com/office/drawing/2014/main" val="20000"/>
                    </a:ext>
                  </a:extLst>
                </a:gridCol>
                <a:gridCol w="5964218">
                  <a:extLst>
                    <a:ext uri="{9D8B030D-6E8A-4147-A177-3AD203B41FA5}">
                      <a16:colId xmlns:a16="http://schemas.microsoft.com/office/drawing/2014/main" val="20001"/>
                    </a:ext>
                  </a:extLst>
                </a:gridCol>
              </a:tblGrid>
              <a:tr h="1552629">
                <a:tc>
                  <a:txBody>
                    <a:bodyPr/>
                    <a:lstStyle/>
                    <a:p>
                      <a:pPr marL="0" marR="0" lvl="0" indent="0" algn="l" defTabSz="914400" rtl="0" eaLnBrk="1" fontAlgn="base" latinLnBrk="0" hangingPunct="1">
                        <a:lnSpc>
                          <a:spcPct val="100000"/>
                        </a:lnSpc>
                        <a:spcBef>
                          <a:spcPct val="20000"/>
                        </a:spcBef>
                        <a:spcAft>
                          <a:spcPct val="0"/>
                        </a:spcAft>
                        <a:buClr>
                          <a:schemeClr val="tx1"/>
                        </a:buClr>
                        <a:buSzPct val="75000"/>
                        <a:buFont typeface="Wingdings" pitchFamily="2" charset="2"/>
                        <a:buNone/>
                        <a:tabLst/>
                      </a:pPr>
                      <a:endParaRPr kumimoji="0" lang="en-US" sz="2000" b="0" i="0" u="none" strike="noStrike" cap="none" normalizeH="0" baseline="0" dirty="0">
                        <a:ln>
                          <a:noFill/>
                        </a:ln>
                        <a:solidFill>
                          <a:schemeClr val="tx1"/>
                        </a:solidFill>
                        <a:effectLst/>
                        <a:latin typeface="VNI-Times" pitchFamily="2" charset="0"/>
                      </a:endParaRPr>
                    </a:p>
                  </a:txBody>
                  <a:tcPr marT="45714" marB="45714"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1"/>
                        </a:buClr>
                        <a:buSzPct val="75000"/>
                        <a:buFont typeface="Wingdings" pitchFamily="2" charset="2"/>
                        <a:buNone/>
                        <a:tabLst/>
                      </a:pPr>
                      <a:endParaRPr kumimoji="0" lang="en-US" sz="2000" b="0" i="0" u="none" strike="noStrike" cap="none" normalizeH="0" baseline="0">
                        <a:ln>
                          <a:noFill/>
                        </a:ln>
                        <a:solidFill>
                          <a:schemeClr val="tx1"/>
                        </a:solidFill>
                        <a:effectLst/>
                        <a:latin typeface="VNI-Times" pitchFamily="2" charset="0"/>
                      </a:endParaRPr>
                    </a:p>
                  </a:txBody>
                  <a:tcPr marT="45714" marB="45714"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2069499">
                <a:tc>
                  <a:txBody>
                    <a:bodyPr/>
                    <a:lstStyle/>
                    <a:p>
                      <a:pPr marL="0" marR="0" lvl="0" indent="0" algn="l" defTabSz="914400" rtl="0" eaLnBrk="1" fontAlgn="base" latinLnBrk="0" hangingPunct="1">
                        <a:lnSpc>
                          <a:spcPct val="100000"/>
                        </a:lnSpc>
                        <a:spcBef>
                          <a:spcPct val="20000"/>
                        </a:spcBef>
                        <a:spcAft>
                          <a:spcPct val="0"/>
                        </a:spcAft>
                        <a:buClr>
                          <a:schemeClr val="tx1"/>
                        </a:buClr>
                        <a:buSzPct val="75000"/>
                        <a:buFont typeface="Wingdings" pitchFamily="2" charset="2"/>
                        <a:buNone/>
                        <a:tabLst/>
                      </a:pPr>
                      <a:endParaRPr kumimoji="0" lang="en-US" sz="2000" b="0" i="0" u="none" strike="noStrike" cap="none" normalizeH="0" baseline="0">
                        <a:ln>
                          <a:noFill/>
                        </a:ln>
                        <a:solidFill>
                          <a:schemeClr val="tx1"/>
                        </a:solidFill>
                        <a:effectLst/>
                        <a:latin typeface="VNI-Times" pitchFamily="2" charset="0"/>
                      </a:endParaRPr>
                    </a:p>
                  </a:txBody>
                  <a:tcPr marT="45714" marB="45714"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1"/>
                        </a:buClr>
                        <a:buSzPct val="75000"/>
                        <a:buFont typeface="Arial" charset="0"/>
                        <a:buNone/>
                        <a:tabLst/>
                      </a:pPr>
                      <a:endParaRPr kumimoji="0" lang="en-US" sz="2400" b="0" i="0" u="none" strike="noStrike" cap="none" normalizeH="0" baseline="0" dirty="0">
                        <a:ln>
                          <a:noFill/>
                        </a:ln>
                        <a:solidFill>
                          <a:schemeClr val="tx1"/>
                        </a:solidFill>
                        <a:effectLst/>
                        <a:latin typeface="Arial" charset="0"/>
                      </a:endParaRPr>
                    </a:p>
                  </a:txBody>
                  <a:tcPr marT="45714" marB="45714"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2483397">
                <a:tc>
                  <a:txBody>
                    <a:bodyPr/>
                    <a:lstStyle/>
                    <a:p>
                      <a:pPr marL="0" marR="0" lvl="0" indent="0" algn="l" defTabSz="914400" rtl="0" eaLnBrk="1" fontAlgn="base" latinLnBrk="0" hangingPunct="1">
                        <a:lnSpc>
                          <a:spcPct val="100000"/>
                        </a:lnSpc>
                        <a:spcBef>
                          <a:spcPct val="20000"/>
                        </a:spcBef>
                        <a:spcAft>
                          <a:spcPct val="0"/>
                        </a:spcAft>
                        <a:buClr>
                          <a:schemeClr val="tx1"/>
                        </a:buClr>
                        <a:buSzPct val="75000"/>
                        <a:buFont typeface="Wingdings" pitchFamily="2" charset="2"/>
                        <a:buNone/>
                        <a:tabLst/>
                      </a:pPr>
                      <a:endParaRPr kumimoji="0" lang="en-US" sz="2000" b="0" i="0" u="none" strike="noStrike" cap="none" normalizeH="0" baseline="0">
                        <a:ln>
                          <a:noFill/>
                        </a:ln>
                        <a:solidFill>
                          <a:schemeClr val="tx1"/>
                        </a:solidFill>
                        <a:effectLst/>
                        <a:latin typeface="VNI-Times" pitchFamily="2" charset="0"/>
                      </a:endParaRPr>
                    </a:p>
                  </a:txBody>
                  <a:tcPr marT="45714" marB="45714"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1"/>
                        </a:buClr>
                        <a:buSzPct val="75000"/>
                        <a:buFont typeface="Wingdings" pitchFamily="2" charset="2"/>
                        <a:buNone/>
                        <a:tabLst/>
                      </a:pPr>
                      <a:endParaRPr kumimoji="0" lang="en-US" sz="2400" b="0" i="0" u="none" strike="noStrike" cap="none" normalizeH="0" baseline="0" dirty="0">
                        <a:ln>
                          <a:noFill/>
                        </a:ln>
                        <a:solidFill>
                          <a:schemeClr val="tx1"/>
                        </a:solidFill>
                        <a:effectLst/>
                        <a:latin typeface="Arial" charset="0"/>
                      </a:endParaRPr>
                    </a:p>
                  </a:txBody>
                  <a:tcPr marT="45714" marB="45714"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bl>
          </a:graphicData>
        </a:graphic>
      </p:graphicFrame>
      <p:sp>
        <p:nvSpPr>
          <p:cNvPr id="25617" name="Rectangle 36">
            <a:extLst>
              <a:ext uri="{FF2B5EF4-FFF2-40B4-BE49-F238E27FC236}">
                <a16:creationId xmlns:a16="http://schemas.microsoft.com/office/drawing/2014/main" id="{83620D12-CAF9-4A83-8335-B0236CFA2937}"/>
              </a:ext>
            </a:extLst>
          </p:cNvPr>
          <p:cNvSpPr>
            <a:spLocks noChangeArrowheads="1"/>
          </p:cNvSpPr>
          <p:nvPr/>
        </p:nvSpPr>
        <p:spPr bwMode="auto">
          <a:xfrm>
            <a:off x="3956050" y="96839"/>
            <a:ext cx="67056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tx1"/>
              </a:buClr>
              <a:buSzPct val="75000"/>
              <a:buFont typeface="Wingdings" panose="05000000000000000000" pitchFamily="2" charset="2"/>
              <a:buChar char="l"/>
              <a:defRPr sz="2800">
                <a:solidFill>
                  <a:schemeClr val="tx1"/>
                </a:solidFill>
                <a:latin typeface="Arial" panose="020B0604020202020204" pitchFamily="34" charset="0"/>
              </a:defRPr>
            </a:lvl1pPr>
            <a:lvl2pPr marL="742950" indent="-285750">
              <a:spcBef>
                <a:spcPct val="20000"/>
              </a:spcBef>
              <a:buClr>
                <a:schemeClr val="tx1"/>
              </a:buClr>
              <a:buSzPct val="75000"/>
              <a:buChar char="–"/>
              <a:defRPr sz="2400">
                <a:solidFill>
                  <a:schemeClr val="tx1"/>
                </a:solidFill>
                <a:latin typeface="Arial" panose="020B0604020202020204" pitchFamily="34" charset="0"/>
              </a:defRPr>
            </a:lvl2pPr>
            <a:lvl3pPr marL="1143000" indent="-228600">
              <a:spcBef>
                <a:spcPct val="20000"/>
              </a:spcBef>
              <a:buClr>
                <a:schemeClr val="tx1"/>
              </a:buClr>
              <a:buSzPct val="75000"/>
              <a:buFont typeface="Wingdings" panose="05000000000000000000" pitchFamily="2" charset="2"/>
              <a:buChar char="l"/>
              <a:defRPr sz="2000">
                <a:solidFill>
                  <a:schemeClr val="tx1"/>
                </a:solidFill>
                <a:latin typeface="Arial" panose="020B0604020202020204" pitchFamily="34" charset="0"/>
              </a:defRPr>
            </a:lvl3pPr>
            <a:lvl4pPr marL="1600200" indent="-228600">
              <a:spcBef>
                <a:spcPct val="20000"/>
              </a:spcBef>
              <a:buClr>
                <a:schemeClr val="tx1"/>
              </a:buClr>
              <a:buSzPct val="80000"/>
              <a:buChar char="–"/>
              <a:defRPr sz="2000">
                <a:solidFill>
                  <a:schemeClr val="tx1"/>
                </a:solidFill>
                <a:latin typeface="Arial" panose="020B0604020202020204" pitchFamily="34" charset="0"/>
              </a:defRPr>
            </a:lvl4pPr>
            <a:lvl5pPr marL="2057400" indent="-228600">
              <a:spcBef>
                <a:spcPct val="20000"/>
              </a:spcBef>
              <a:buClr>
                <a:schemeClr val="tx1"/>
              </a:buClr>
              <a:buSzPct val="65000"/>
              <a:buFont typeface="Wingdings" panose="05000000000000000000" pitchFamily="2" charset="2"/>
              <a:buChar char="l"/>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1"/>
              </a:buClr>
              <a:buSzPct val="65000"/>
              <a:buFont typeface="Wingdings" panose="05000000000000000000" pitchFamily="2" charset="2"/>
              <a:buChar char="l"/>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1"/>
              </a:buClr>
              <a:buSzPct val="65000"/>
              <a:buFont typeface="Wingdings" panose="05000000000000000000" pitchFamily="2" charset="2"/>
              <a:buChar char="l"/>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1"/>
              </a:buClr>
              <a:buSzPct val="65000"/>
              <a:buFont typeface="Wingdings" panose="05000000000000000000" pitchFamily="2" charset="2"/>
              <a:buChar char="l"/>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1"/>
              </a:buClr>
              <a:buSzPct val="65000"/>
              <a:buFont typeface="Wingdings" panose="05000000000000000000" pitchFamily="2" charset="2"/>
              <a:buChar char="l"/>
              <a:defRPr sz="2000">
                <a:solidFill>
                  <a:schemeClr val="tx1"/>
                </a:solidFill>
                <a:latin typeface="Arial" panose="020B0604020202020204" pitchFamily="34" charset="0"/>
              </a:defRPr>
            </a:lvl9pPr>
          </a:lstStyle>
          <a:p>
            <a:pPr>
              <a:spcBef>
                <a:spcPct val="0"/>
              </a:spcBef>
              <a:buClrTx/>
              <a:buSzTx/>
              <a:buFontTx/>
              <a:buNone/>
            </a:pPr>
            <a:r>
              <a:rPr lang="en-US" altLang="en-US" b="1">
                <a:solidFill>
                  <a:srgbClr val="006666"/>
                </a:solidFill>
                <a:latin typeface="Times New Roman" panose="02020603050405020304" pitchFamily="18" charset="0"/>
                <a:cs typeface="Times New Roman" panose="02020603050405020304" pitchFamily="18" charset="0"/>
              </a:rPr>
              <a:t> </a:t>
            </a:r>
            <a:r>
              <a:rPr lang="en-US" altLang="en-US" b="1">
                <a:solidFill>
                  <a:srgbClr val="FF0066"/>
                </a:solidFill>
                <a:latin typeface="Times New Roman" panose="02020603050405020304" pitchFamily="18" charset="0"/>
                <a:cs typeface="Times New Roman" panose="02020603050405020304" pitchFamily="18" charset="0"/>
              </a:rPr>
              <a:t>Ôn tập văn kể chuyện</a:t>
            </a:r>
          </a:p>
        </p:txBody>
      </p:sp>
      <p:sp>
        <p:nvSpPr>
          <p:cNvPr id="25618" name="Rectangle 41">
            <a:extLst>
              <a:ext uri="{FF2B5EF4-FFF2-40B4-BE49-F238E27FC236}">
                <a16:creationId xmlns:a16="http://schemas.microsoft.com/office/drawing/2014/main" id="{0674C08B-AE36-4C1C-A7F0-D2F8004399FB}"/>
              </a:ext>
            </a:extLst>
          </p:cNvPr>
          <p:cNvSpPr>
            <a:spLocks noChangeArrowheads="1"/>
          </p:cNvSpPr>
          <p:nvPr/>
        </p:nvSpPr>
        <p:spPr bwMode="auto">
          <a:xfrm>
            <a:off x="2895600" y="3505201"/>
            <a:ext cx="67056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tx1"/>
              </a:buClr>
              <a:buSzPct val="75000"/>
              <a:buFont typeface="Wingdings" panose="05000000000000000000" pitchFamily="2" charset="2"/>
              <a:buChar char="l"/>
              <a:defRPr sz="2800">
                <a:solidFill>
                  <a:schemeClr val="tx1"/>
                </a:solidFill>
                <a:latin typeface="Arial" panose="020B0604020202020204" pitchFamily="34" charset="0"/>
              </a:defRPr>
            </a:lvl1pPr>
            <a:lvl2pPr marL="742950" indent="-285750">
              <a:spcBef>
                <a:spcPct val="20000"/>
              </a:spcBef>
              <a:buClr>
                <a:schemeClr val="tx1"/>
              </a:buClr>
              <a:buSzPct val="75000"/>
              <a:buChar char="–"/>
              <a:defRPr sz="2400">
                <a:solidFill>
                  <a:schemeClr val="tx1"/>
                </a:solidFill>
                <a:latin typeface="Arial" panose="020B0604020202020204" pitchFamily="34" charset="0"/>
              </a:defRPr>
            </a:lvl2pPr>
            <a:lvl3pPr marL="1143000" indent="-228600">
              <a:spcBef>
                <a:spcPct val="20000"/>
              </a:spcBef>
              <a:buClr>
                <a:schemeClr val="tx1"/>
              </a:buClr>
              <a:buSzPct val="75000"/>
              <a:buFont typeface="Wingdings" panose="05000000000000000000" pitchFamily="2" charset="2"/>
              <a:buChar char="l"/>
              <a:defRPr sz="2000">
                <a:solidFill>
                  <a:schemeClr val="tx1"/>
                </a:solidFill>
                <a:latin typeface="Arial" panose="020B0604020202020204" pitchFamily="34" charset="0"/>
              </a:defRPr>
            </a:lvl3pPr>
            <a:lvl4pPr marL="1600200" indent="-228600">
              <a:spcBef>
                <a:spcPct val="20000"/>
              </a:spcBef>
              <a:buClr>
                <a:schemeClr val="tx1"/>
              </a:buClr>
              <a:buSzPct val="80000"/>
              <a:buChar char="–"/>
              <a:defRPr sz="2000">
                <a:solidFill>
                  <a:schemeClr val="tx1"/>
                </a:solidFill>
                <a:latin typeface="Arial" panose="020B0604020202020204" pitchFamily="34" charset="0"/>
              </a:defRPr>
            </a:lvl4pPr>
            <a:lvl5pPr marL="2057400" indent="-228600">
              <a:spcBef>
                <a:spcPct val="20000"/>
              </a:spcBef>
              <a:buClr>
                <a:schemeClr val="tx1"/>
              </a:buClr>
              <a:buSzPct val="65000"/>
              <a:buFont typeface="Wingdings" panose="05000000000000000000" pitchFamily="2" charset="2"/>
              <a:buChar char="l"/>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1"/>
              </a:buClr>
              <a:buSzPct val="65000"/>
              <a:buFont typeface="Wingdings" panose="05000000000000000000" pitchFamily="2" charset="2"/>
              <a:buChar char="l"/>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1"/>
              </a:buClr>
              <a:buSzPct val="65000"/>
              <a:buFont typeface="Wingdings" panose="05000000000000000000" pitchFamily="2" charset="2"/>
              <a:buChar char="l"/>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1"/>
              </a:buClr>
              <a:buSzPct val="65000"/>
              <a:buFont typeface="Wingdings" panose="05000000000000000000" pitchFamily="2" charset="2"/>
              <a:buChar char="l"/>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1"/>
              </a:buClr>
              <a:buSzPct val="65000"/>
              <a:buFont typeface="Wingdings" panose="05000000000000000000" pitchFamily="2" charset="2"/>
              <a:buChar char="l"/>
              <a:defRPr sz="2000">
                <a:solidFill>
                  <a:schemeClr val="tx1"/>
                </a:solidFill>
                <a:latin typeface="Arial" panose="020B0604020202020204" pitchFamily="34" charset="0"/>
              </a:defRPr>
            </a:lvl9pPr>
          </a:lstStyle>
          <a:p>
            <a:pPr>
              <a:spcBef>
                <a:spcPct val="0"/>
              </a:spcBef>
              <a:buClrTx/>
              <a:buSzTx/>
              <a:buFontTx/>
              <a:buNone/>
            </a:pPr>
            <a:r>
              <a:rPr lang="en-US" altLang="en-US" b="1">
                <a:solidFill>
                  <a:srgbClr val="0000FF"/>
                </a:solidFill>
                <a:latin typeface="Times New Roman" panose="02020603050405020304" pitchFamily="18" charset="0"/>
                <a:cs typeface="Times New Roman" panose="02020603050405020304" pitchFamily="18" charset="0"/>
              </a:rPr>
              <a:t>       </a:t>
            </a:r>
            <a:endParaRPr lang="en-US" altLang="en-US" b="1">
              <a:solidFill>
                <a:srgbClr val="FF0066"/>
              </a:solidFill>
              <a:latin typeface="Times New Roman" panose="02020603050405020304" pitchFamily="18" charset="0"/>
              <a:cs typeface="Times New Roman" panose="02020603050405020304" pitchFamily="18" charset="0"/>
            </a:endParaRPr>
          </a:p>
        </p:txBody>
      </p:sp>
      <p:sp>
        <p:nvSpPr>
          <p:cNvPr id="10258" name="Rectangle 43">
            <a:extLst>
              <a:ext uri="{FF2B5EF4-FFF2-40B4-BE49-F238E27FC236}">
                <a16:creationId xmlns:a16="http://schemas.microsoft.com/office/drawing/2014/main" id="{3861AC43-E1C7-4F15-895D-EFAB3704F600}"/>
              </a:ext>
            </a:extLst>
          </p:cNvPr>
          <p:cNvSpPr>
            <a:spLocks noChangeArrowheads="1"/>
          </p:cNvSpPr>
          <p:nvPr/>
        </p:nvSpPr>
        <p:spPr bwMode="auto">
          <a:xfrm>
            <a:off x="4603751" y="720725"/>
            <a:ext cx="6054725" cy="1385888"/>
          </a:xfrm>
          <a:prstGeom prst="rect">
            <a:avLst/>
          </a:prstGeom>
          <a:noFill/>
          <a:ln>
            <a:noFill/>
          </a:ln>
        </p:spPr>
        <p:txBody>
          <a:bodyPr>
            <a:spAutoFit/>
          </a:bodyPr>
          <a:lstStyle>
            <a:lvl1pPr>
              <a:spcBef>
                <a:spcPct val="20000"/>
              </a:spcBef>
              <a:buClr>
                <a:schemeClr val="tx1"/>
              </a:buClr>
              <a:buSzPct val="75000"/>
              <a:buFont typeface="Wingdings" panose="05000000000000000000" pitchFamily="2" charset="2"/>
              <a:buChar char="l"/>
              <a:defRPr sz="2800">
                <a:solidFill>
                  <a:schemeClr val="tx1"/>
                </a:solidFill>
                <a:latin typeface="Arial" panose="020B0604020202020204" pitchFamily="34" charset="0"/>
              </a:defRPr>
            </a:lvl1pPr>
            <a:lvl2pPr marL="742950" indent="-285750">
              <a:spcBef>
                <a:spcPct val="20000"/>
              </a:spcBef>
              <a:buClr>
                <a:schemeClr val="tx1"/>
              </a:buClr>
              <a:buSzPct val="75000"/>
              <a:buChar char="–"/>
              <a:defRPr sz="2400">
                <a:solidFill>
                  <a:schemeClr val="tx1"/>
                </a:solidFill>
                <a:latin typeface="Arial" panose="020B0604020202020204" pitchFamily="34" charset="0"/>
              </a:defRPr>
            </a:lvl2pPr>
            <a:lvl3pPr marL="1143000" indent="-228600">
              <a:spcBef>
                <a:spcPct val="20000"/>
              </a:spcBef>
              <a:buClr>
                <a:schemeClr val="tx1"/>
              </a:buClr>
              <a:buSzPct val="75000"/>
              <a:buFont typeface="Wingdings" panose="05000000000000000000" pitchFamily="2" charset="2"/>
              <a:buChar char="l"/>
              <a:defRPr sz="2000">
                <a:solidFill>
                  <a:schemeClr val="tx1"/>
                </a:solidFill>
                <a:latin typeface="Arial" panose="020B0604020202020204" pitchFamily="34" charset="0"/>
              </a:defRPr>
            </a:lvl3pPr>
            <a:lvl4pPr marL="1600200" indent="-228600">
              <a:spcBef>
                <a:spcPct val="20000"/>
              </a:spcBef>
              <a:buClr>
                <a:schemeClr val="tx1"/>
              </a:buClr>
              <a:buSzPct val="80000"/>
              <a:buChar char="–"/>
              <a:defRPr sz="2000">
                <a:solidFill>
                  <a:schemeClr val="tx1"/>
                </a:solidFill>
                <a:latin typeface="Arial" panose="020B0604020202020204" pitchFamily="34" charset="0"/>
              </a:defRPr>
            </a:lvl4pPr>
            <a:lvl5pPr marL="2057400" indent="-228600">
              <a:spcBef>
                <a:spcPct val="20000"/>
              </a:spcBef>
              <a:buClr>
                <a:schemeClr val="tx1"/>
              </a:buClr>
              <a:buSzPct val="65000"/>
              <a:buFont typeface="Wingdings" panose="05000000000000000000" pitchFamily="2" charset="2"/>
              <a:buChar char="l"/>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1"/>
              </a:buClr>
              <a:buSzPct val="65000"/>
              <a:buFont typeface="Wingdings" panose="05000000000000000000" pitchFamily="2" charset="2"/>
              <a:buChar char="l"/>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1"/>
              </a:buClr>
              <a:buSzPct val="65000"/>
              <a:buFont typeface="Wingdings" panose="05000000000000000000" pitchFamily="2" charset="2"/>
              <a:buChar char="l"/>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1"/>
              </a:buClr>
              <a:buSzPct val="65000"/>
              <a:buFont typeface="Wingdings" panose="05000000000000000000" pitchFamily="2" charset="2"/>
              <a:buChar char="l"/>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1"/>
              </a:buClr>
              <a:buSzPct val="65000"/>
              <a:buFont typeface="Wingdings" panose="05000000000000000000" pitchFamily="2" charset="2"/>
              <a:buChar char="l"/>
              <a:defRPr sz="2000">
                <a:solidFill>
                  <a:schemeClr val="tx1"/>
                </a:solidFill>
                <a:latin typeface="Arial" panose="020B0604020202020204" pitchFamily="34" charset="0"/>
              </a:defRPr>
            </a:lvl9pPr>
          </a:lstStyle>
          <a:p>
            <a:pPr algn="just" eaLnBrk="1" hangingPunct="1">
              <a:buClr>
                <a:srgbClr val="003366"/>
              </a:buClr>
              <a:buFont typeface="Wingdings" panose="05000000000000000000" pitchFamily="2" charset="2"/>
              <a:buNone/>
              <a:defRPr/>
            </a:pPr>
            <a:r>
              <a:rPr lang="en-US" altLang="en-US" b="1" dirty="0">
                <a:solidFill>
                  <a:schemeClr val="tx1">
                    <a:lumMod val="50000"/>
                  </a:schemeClr>
                </a:solidFill>
                <a:latin typeface="Times New Roman" panose="02020603050405020304" pitchFamily="18" charset="0"/>
                <a:cs typeface="Times New Roman" panose="02020603050405020304" pitchFamily="18" charset="0"/>
              </a:rPr>
              <a:t> </a:t>
            </a:r>
            <a:r>
              <a:rPr lang="en-US" altLang="en-US" dirty="0" err="1">
                <a:solidFill>
                  <a:schemeClr val="tx1">
                    <a:lumMod val="50000"/>
                  </a:schemeClr>
                </a:solidFill>
                <a:latin typeface="Times New Roman" panose="02020603050405020304" pitchFamily="18" charset="0"/>
                <a:cs typeface="Times New Roman" panose="02020603050405020304" pitchFamily="18" charset="0"/>
              </a:rPr>
              <a:t>Là</a:t>
            </a:r>
            <a:r>
              <a:rPr lang="en-US" altLang="en-US" dirty="0">
                <a:solidFill>
                  <a:schemeClr val="tx1">
                    <a:lumMod val="50000"/>
                  </a:schemeClr>
                </a:solidFill>
                <a:latin typeface="Times New Roman" panose="02020603050405020304" pitchFamily="18" charset="0"/>
                <a:cs typeface="Times New Roman" panose="02020603050405020304" pitchFamily="18" charset="0"/>
              </a:rPr>
              <a:t> </a:t>
            </a:r>
            <a:r>
              <a:rPr lang="en-US" altLang="en-US" dirty="0" err="1">
                <a:solidFill>
                  <a:schemeClr val="tx1">
                    <a:lumMod val="50000"/>
                  </a:schemeClr>
                </a:solidFill>
                <a:latin typeface="Times New Roman" panose="02020603050405020304" pitchFamily="18" charset="0"/>
                <a:cs typeface="Times New Roman" panose="02020603050405020304" pitchFamily="18" charset="0"/>
              </a:rPr>
              <a:t>kể</a:t>
            </a:r>
            <a:r>
              <a:rPr lang="en-US" altLang="en-US" dirty="0">
                <a:solidFill>
                  <a:schemeClr val="tx1">
                    <a:lumMod val="50000"/>
                  </a:schemeClr>
                </a:solidFill>
                <a:latin typeface="Times New Roman" panose="02020603050405020304" pitchFamily="18" charset="0"/>
                <a:cs typeface="Times New Roman" panose="02020603050405020304" pitchFamily="18" charset="0"/>
              </a:rPr>
              <a:t> </a:t>
            </a:r>
            <a:r>
              <a:rPr lang="en-US" altLang="en-US" dirty="0" err="1">
                <a:solidFill>
                  <a:schemeClr val="tx1">
                    <a:lumMod val="50000"/>
                  </a:schemeClr>
                </a:solidFill>
                <a:latin typeface="Times New Roman" panose="02020603050405020304" pitchFamily="18" charset="0"/>
                <a:cs typeface="Times New Roman" panose="02020603050405020304" pitchFamily="18" charset="0"/>
              </a:rPr>
              <a:t>một</a:t>
            </a:r>
            <a:r>
              <a:rPr lang="en-US" altLang="en-US" dirty="0">
                <a:solidFill>
                  <a:schemeClr val="tx1">
                    <a:lumMod val="50000"/>
                  </a:schemeClr>
                </a:solidFill>
                <a:latin typeface="Times New Roman" panose="02020603050405020304" pitchFamily="18" charset="0"/>
                <a:cs typeface="Times New Roman" panose="02020603050405020304" pitchFamily="18" charset="0"/>
              </a:rPr>
              <a:t> </a:t>
            </a:r>
            <a:r>
              <a:rPr lang="en-US" altLang="en-US" dirty="0" err="1">
                <a:solidFill>
                  <a:schemeClr val="tx1">
                    <a:lumMod val="50000"/>
                  </a:schemeClr>
                </a:solidFill>
                <a:latin typeface="Times New Roman" panose="02020603050405020304" pitchFamily="18" charset="0"/>
                <a:cs typeface="Times New Roman" panose="02020603050405020304" pitchFamily="18" charset="0"/>
              </a:rPr>
              <a:t>chuỗi</a:t>
            </a:r>
            <a:r>
              <a:rPr lang="en-US" altLang="en-US" dirty="0">
                <a:solidFill>
                  <a:schemeClr val="tx1">
                    <a:lumMod val="50000"/>
                  </a:schemeClr>
                </a:solidFill>
                <a:latin typeface="Times New Roman" panose="02020603050405020304" pitchFamily="18" charset="0"/>
                <a:cs typeface="Times New Roman" panose="02020603050405020304" pitchFamily="18" charset="0"/>
              </a:rPr>
              <a:t> </a:t>
            </a:r>
            <a:r>
              <a:rPr lang="en-US" altLang="en-US" dirty="0" err="1">
                <a:solidFill>
                  <a:schemeClr val="tx1">
                    <a:lumMod val="50000"/>
                  </a:schemeClr>
                </a:solidFill>
                <a:latin typeface="Times New Roman" panose="02020603050405020304" pitchFamily="18" charset="0"/>
                <a:cs typeface="Times New Roman" panose="02020603050405020304" pitchFamily="18" charset="0"/>
              </a:rPr>
              <a:t>sự</a:t>
            </a:r>
            <a:r>
              <a:rPr lang="en-US" altLang="en-US" dirty="0">
                <a:solidFill>
                  <a:schemeClr val="tx1">
                    <a:lumMod val="50000"/>
                  </a:schemeClr>
                </a:solidFill>
                <a:latin typeface="Times New Roman" panose="02020603050405020304" pitchFamily="18" charset="0"/>
                <a:cs typeface="Times New Roman" panose="02020603050405020304" pitchFamily="18" charset="0"/>
              </a:rPr>
              <a:t> </a:t>
            </a:r>
            <a:r>
              <a:rPr lang="en-US" altLang="en-US" dirty="0" err="1">
                <a:solidFill>
                  <a:schemeClr val="tx1">
                    <a:lumMod val="50000"/>
                  </a:schemeClr>
                </a:solidFill>
                <a:latin typeface="Times New Roman" panose="02020603050405020304" pitchFamily="18" charset="0"/>
                <a:cs typeface="Times New Roman" panose="02020603050405020304" pitchFamily="18" charset="0"/>
              </a:rPr>
              <a:t>việc</a:t>
            </a:r>
            <a:r>
              <a:rPr lang="en-US" altLang="en-US" dirty="0">
                <a:solidFill>
                  <a:schemeClr val="tx1">
                    <a:lumMod val="50000"/>
                  </a:schemeClr>
                </a:solidFill>
                <a:latin typeface="Times New Roman" panose="02020603050405020304" pitchFamily="18" charset="0"/>
                <a:cs typeface="Times New Roman" panose="02020603050405020304" pitchFamily="18" charset="0"/>
              </a:rPr>
              <a:t> </a:t>
            </a:r>
            <a:r>
              <a:rPr lang="en-US" altLang="en-US" dirty="0" err="1">
                <a:solidFill>
                  <a:schemeClr val="tx1">
                    <a:lumMod val="50000"/>
                  </a:schemeClr>
                </a:solidFill>
                <a:latin typeface="Times New Roman" panose="02020603050405020304" pitchFamily="18" charset="0"/>
                <a:cs typeface="Times New Roman" panose="02020603050405020304" pitchFamily="18" charset="0"/>
              </a:rPr>
              <a:t>có</a:t>
            </a:r>
            <a:r>
              <a:rPr lang="en-US" altLang="en-US" dirty="0">
                <a:solidFill>
                  <a:schemeClr val="tx1">
                    <a:lumMod val="50000"/>
                  </a:schemeClr>
                </a:solidFill>
                <a:latin typeface="Times New Roman" panose="02020603050405020304" pitchFamily="18" charset="0"/>
                <a:cs typeface="Times New Roman" panose="02020603050405020304" pitchFamily="18" charset="0"/>
              </a:rPr>
              <a:t> </a:t>
            </a:r>
            <a:r>
              <a:rPr lang="en-US" altLang="en-US" dirty="0" err="1">
                <a:solidFill>
                  <a:schemeClr val="tx1">
                    <a:lumMod val="50000"/>
                  </a:schemeClr>
                </a:solidFill>
                <a:latin typeface="Times New Roman" panose="02020603050405020304" pitchFamily="18" charset="0"/>
                <a:cs typeface="Times New Roman" panose="02020603050405020304" pitchFamily="18" charset="0"/>
              </a:rPr>
              <a:t>đầu</a:t>
            </a:r>
            <a:r>
              <a:rPr lang="en-US" altLang="en-US" dirty="0">
                <a:solidFill>
                  <a:schemeClr val="tx1">
                    <a:lumMod val="50000"/>
                  </a:schemeClr>
                </a:solidFill>
                <a:latin typeface="Times New Roman" panose="02020603050405020304" pitchFamily="18" charset="0"/>
                <a:cs typeface="Times New Roman" panose="02020603050405020304" pitchFamily="18" charset="0"/>
              </a:rPr>
              <a:t>, </a:t>
            </a:r>
            <a:r>
              <a:rPr lang="en-US" altLang="en-US" dirty="0" err="1">
                <a:solidFill>
                  <a:schemeClr val="tx1">
                    <a:lumMod val="50000"/>
                  </a:schemeClr>
                </a:solidFill>
                <a:latin typeface="Times New Roman" panose="02020603050405020304" pitchFamily="18" charset="0"/>
                <a:cs typeface="Times New Roman" panose="02020603050405020304" pitchFamily="18" charset="0"/>
              </a:rPr>
              <a:t>cuối</a:t>
            </a:r>
            <a:r>
              <a:rPr lang="en-US" altLang="en-US" dirty="0">
                <a:solidFill>
                  <a:schemeClr val="tx1">
                    <a:lumMod val="50000"/>
                  </a:schemeClr>
                </a:solidFill>
                <a:latin typeface="Times New Roman" panose="02020603050405020304" pitchFamily="18" charset="0"/>
                <a:cs typeface="Times New Roman" panose="02020603050405020304" pitchFamily="18" charset="0"/>
              </a:rPr>
              <a:t>; </a:t>
            </a:r>
            <a:r>
              <a:rPr lang="en-US" altLang="en-US" dirty="0" err="1">
                <a:solidFill>
                  <a:schemeClr val="tx1">
                    <a:lumMod val="50000"/>
                  </a:schemeClr>
                </a:solidFill>
                <a:latin typeface="Times New Roman" panose="02020603050405020304" pitchFamily="18" charset="0"/>
                <a:cs typeface="Times New Roman" panose="02020603050405020304" pitchFamily="18" charset="0"/>
              </a:rPr>
              <a:t>liên</a:t>
            </a:r>
            <a:r>
              <a:rPr lang="en-US" altLang="en-US" dirty="0">
                <a:solidFill>
                  <a:schemeClr val="tx1">
                    <a:lumMod val="50000"/>
                  </a:schemeClr>
                </a:solidFill>
                <a:latin typeface="Times New Roman" panose="02020603050405020304" pitchFamily="18" charset="0"/>
                <a:cs typeface="Times New Roman" panose="02020603050405020304" pitchFamily="18" charset="0"/>
              </a:rPr>
              <a:t> </a:t>
            </a:r>
            <a:r>
              <a:rPr lang="en-US" altLang="en-US" dirty="0" err="1">
                <a:solidFill>
                  <a:schemeClr val="tx1">
                    <a:lumMod val="50000"/>
                  </a:schemeClr>
                </a:solidFill>
                <a:latin typeface="Times New Roman" panose="02020603050405020304" pitchFamily="18" charset="0"/>
                <a:cs typeface="Times New Roman" panose="02020603050405020304" pitchFamily="18" charset="0"/>
              </a:rPr>
              <a:t>quan</a:t>
            </a:r>
            <a:r>
              <a:rPr lang="en-US" altLang="en-US" dirty="0">
                <a:solidFill>
                  <a:schemeClr val="tx1">
                    <a:lumMod val="50000"/>
                  </a:schemeClr>
                </a:solidFill>
                <a:latin typeface="Times New Roman" panose="02020603050405020304" pitchFamily="18" charset="0"/>
                <a:cs typeface="Times New Roman" panose="02020603050405020304" pitchFamily="18" charset="0"/>
              </a:rPr>
              <a:t> </a:t>
            </a:r>
            <a:r>
              <a:rPr lang="en-US" altLang="en-US" dirty="0" err="1">
                <a:solidFill>
                  <a:schemeClr val="tx1">
                    <a:lumMod val="50000"/>
                  </a:schemeClr>
                </a:solidFill>
                <a:latin typeface="Times New Roman" panose="02020603050405020304" pitchFamily="18" charset="0"/>
                <a:cs typeface="Times New Roman" panose="02020603050405020304" pitchFamily="18" charset="0"/>
              </a:rPr>
              <a:t>đến</a:t>
            </a:r>
            <a:r>
              <a:rPr lang="en-US" altLang="en-US" dirty="0">
                <a:solidFill>
                  <a:schemeClr val="tx1">
                    <a:lumMod val="50000"/>
                  </a:schemeClr>
                </a:solidFill>
                <a:latin typeface="Times New Roman" panose="02020603050405020304" pitchFamily="18" charset="0"/>
                <a:cs typeface="Times New Roman" panose="02020603050405020304" pitchFamily="18" charset="0"/>
              </a:rPr>
              <a:t> </a:t>
            </a:r>
            <a:r>
              <a:rPr lang="en-US" altLang="en-US" dirty="0" err="1">
                <a:solidFill>
                  <a:schemeClr val="tx1">
                    <a:lumMod val="50000"/>
                  </a:schemeClr>
                </a:solidFill>
                <a:latin typeface="Times New Roman" panose="02020603050405020304" pitchFamily="18" charset="0"/>
                <a:cs typeface="Times New Roman" panose="02020603050405020304" pitchFamily="18" charset="0"/>
              </a:rPr>
              <a:t>một</a:t>
            </a:r>
            <a:r>
              <a:rPr lang="en-US" altLang="en-US" dirty="0">
                <a:solidFill>
                  <a:schemeClr val="tx1">
                    <a:lumMod val="50000"/>
                  </a:schemeClr>
                </a:solidFill>
                <a:latin typeface="Times New Roman" panose="02020603050405020304" pitchFamily="18" charset="0"/>
                <a:cs typeface="Times New Roman" panose="02020603050405020304" pitchFamily="18" charset="0"/>
              </a:rPr>
              <a:t> hay </a:t>
            </a:r>
            <a:r>
              <a:rPr lang="en-US" altLang="en-US" dirty="0" err="1">
                <a:solidFill>
                  <a:schemeClr val="tx1">
                    <a:lumMod val="50000"/>
                  </a:schemeClr>
                </a:solidFill>
                <a:latin typeface="Times New Roman" panose="02020603050405020304" pitchFamily="18" charset="0"/>
                <a:cs typeface="Times New Roman" panose="02020603050405020304" pitchFamily="18" charset="0"/>
              </a:rPr>
              <a:t>một</a:t>
            </a:r>
            <a:r>
              <a:rPr lang="en-US" altLang="en-US" dirty="0">
                <a:solidFill>
                  <a:schemeClr val="tx1">
                    <a:lumMod val="50000"/>
                  </a:schemeClr>
                </a:solidFill>
                <a:latin typeface="Times New Roman" panose="02020603050405020304" pitchFamily="18" charset="0"/>
                <a:cs typeface="Times New Roman" panose="02020603050405020304" pitchFamily="18" charset="0"/>
              </a:rPr>
              <a:t> </a:t>
            </a:r>
            <a:r>
              <a:rPr lang="en-US" altLang="en-US" dirty="0" err="1">
                <a:solidFill>
                  <a:schemeClr val="tx1">
                    <a:lumMod val="50000"/>
                  </a:schemeClr>
                </a:solidFill>
                <a:latin typeface="Times New Roman" panose="02020603050405020304" pitchFamily="18" charset="0"/>
                <a:cs typeface="Times New Roman" panose="02020603050405020304" pitchFamily="18" charset="0"/>
              </a:rPr>
              <a:t>số</a:t>
            </a:r>
            <a:r>
              <a:rPr lang="en-US" altLang="en-US" dirty="0">
                <a:solidFill>
                  <a:schemeClr val="tx1">
                    <a:lumMod val="50000"/>
                  </a:schemeClr>
                </a:solidFill>
                <a:latin typeface="Times New Roman" panose="02020603050405020304" pitchFamily="18" charset="0"/>
                <a:cs typeface="Times New Roman" panose="02020603050405020304" pitchFamily="18" charset="0"/>
              </a:rPr>
              <a:t> </a:t>
            </a:r>
            <a:r>
              <a:rPr lang="en-US" altLang="en-US" dirty="0" err="1">
                <a:solidFill>
                  <a:schemeClr val="tx1">
                    <a:lumMod val="50000"/>
                  </a:schemeClr>
                </a:solidFill>
                <a:latin typeface="Times New Roman" panose="02020603050405020304" pitchFamily="18" charset="0"/>
                <a:cs typeface="Times New Roman" panose="02020603050405020304" pitchFamily="18" charset="0"/>
              </a:rPr>
              <a:t>nhân</a:t>
            </a:r>
            <a:r>
              <a:rPr lang="en-US" altLang="en-US" dirty="0">
                <a:solidFill>
                  <a:schemeClr val="tx1">
                    <a:lumMod val="50000"/>
                  </a:schemeClr>
                </a:solidFill>
                <a:latin typeface="Times New Roman" panose="02020603050405020304" pitchFamily="18" charset="0"/>
                <a:cs typeface="Times New Roman" panose="02020603050405020304" pitchFamily="18" charset="0"/>
              </a:rPr>
              <a:t> </a:t>
            </a:r>
            <a:r>
              <a:rPr lang="en-US" altLang="en-US" dirty="0" err="1">
                <a:solidFill>
                  <a:schemeClr val="tx1">
                    <a:lumMod val="50000"/>
                  </a:schemeClr>
                </a:solidFill>
                <a:latin typeface="Times New Roman" panose="02020603050405020304" pitchFamily="18" charset="0"/>
                <a:cs typeface="Times New Roman" panose="02020603050405020304" pitchFamily="18" charset="0"/>
              </a:rPr>
              <a:t>vật</a:t>
            </a:r>
            <a:r>
              <a:rPr lang="en-US" altLang="en-US" dirty="0">
                <a:solidFill>
                  <a:schemeClr val="tx1">
                    <a:lumMod val="50000"/>
                  </a:schemeClr>
                </a:solidFill>
                <a:latin typeface="Times New Roman" panose="02020603050405020304" pitchFamily="18" charset="0"/>
                <a:cs typeface="Times New Roman" panose="02020603050405020304" pitchFamily="18" charset="0"/>
              </a:rPr>
              <a:t>. </a:t>
            </a:r>
            <a:r>
              <a:rPr lang="en-US" altLang="en-US" dirty="0" err="1">
                <a:solidFill>
                  <a:schemeClr val="tx1">
                    <a:lumMod val="50000"/>
                  </a:schemeClr>
                </a:solidFill>
                <a:latin typeface="Times New Roman" panose="02020603050405020304" pitchFamily="18" charset="0"/>
                <a:cs typeface="Times New Roman" panose="02020603050405020304" pitchFamily="18" charset="0"/>
              </a:rPr>
              <a:t>Mỗi</a:t>
            </a:r>
            <a:r>
              <a:rPr lang="en-US" altLang="en-US" dirty="0">
                <a:solidFill>
                  <a:schemeClr val="tx1">
                    <a:lumMod val="50000"/>
                  </a:schemeClr>
                </a:solidFill>
                <a:latin typeface="Times New Roman" panose="02020603050405020304" pitchFamily="18" charset="0"/>
                <a:cs typeface="Times New Roman" panose="02020603050405020304" pitchFamily="18" charset="0"/>
              </a:rPr>
              <a:t> </a:t>
            </a:r>
            <a:r>
              <a:rPr lang="en-US" altLang="en-US" dirty="0" err="1">
                <a:solidFill>
                  <a:schemeClr val="tx1">
                    <a:lumMod val="50000"/>
                  </a:schemeClr>
                </a:solidFill>
                <a:latin typeface="Times New Roman" panose="02020603050405020304" pitchFamily="18" charset="0"/>
                <a:cs typeface="Times New Roman" panose="02020603050405020304" pitchFamily="18" charset="0"/>
              </a:rPr>
              <a:t>câu</a:t>
            </a:r>
            <a:r>
              <a:rPr lang="en-US" altLang="en-US" dirty="0">
                <a:solidFill>
                  <a:schemeClr val="tx1">
                    <a:lumMod val="50000"/>
                  </a:schemeClr>
                </a:solidFill>
                <a:latin typeface="Times New Roman" panose="02020603050405020304" pitchFamily="18" charset="0"/>
                <a:cs typeface="Times New Roman" panose="02020603050405020304" pitchFamily="18" charset="0"/>
              </a:rPr>
              <a:t> </a:t>
            </a:r>
            <a:r>
              <a:rPr lang="en-US" altLang="en-US" dirty="0" err="1">
                <a:solidFill>
                  <a:schemeClr val="tx1">
                    <a:lumMod val="50000"/>
                  </a:schemeClr>
                </a:solidFill>
                <a:latin typeface="Times New Roman" panose="02020603050405020304" pitchFamily="18" charset="0"/>
                <a:cs typeface="Times New Roman" panose="02020603050405020304" pitchFamily="18" charset="0"/>
              </a:rPr>
              <a:t>chuyện</a:t>
            </a:r>
            <a:r>
              <a:rPr lang="en-US" altLang="en-US" dirty="0">
                <a:solidFill>
                  <a:schemeClr val="tx1">
                    <a:lumMod val="50000"/>
                  </a:schemeClr>
                </a:solidFill>
                <a:latin typeface="Times New Roman" panose="02020603050405020304" pitchFamily="18" charset="0"/>
                <a:cs typeface="Times New Roman" panose="02020603050405020304" pitchFamily="18" charset="0"/>
              </a:rPr>
              <a:t> </a:t>
            </a:r>
            <a:r>
              <a:rPr lang="en-US" altLang="en-US" dirty="0" err="1">
                <a:solidFill>
                  <a:schemeClr val="tx1">
                    <a:lumMod val="50000"/>
                  </a:schemeClr>
                </a:solidFill>
                <a:latin typeface="Times New Roman" panose="02020603050405020304" pitchFamily="18" charset="0"/>
                <a:cs typeface="Times New Roman" panose="02020603050405020304" pitchFamily="18" charset="0"/>
              </a:rPr>
              <a:t>nói</a:t>
            </a:r>
            <a:r>
              <a:rPr lang="en-US" altLang="en-US" dirty="0">
                <a:solidFill>
                  <a:schemeClr val="tx1">
                    <a:lumMod val="50000"/>
                  </a:schemeClr>
                </a:solidFill>
                <a:latin typeface="Times New Roman" panose="02020603050405020304" pitchFamily="18" charset="0"/>
                <a:cs typeface="Times New Roman" panose="02020603050405020304" pitchFamily="18" charset="0"/>
              </a:rPr>
              <a:t> </a:t>
            </a:r>
            <a:r>
              <a:rPr lang="en-US" altLang="en-US" dirty="0" err="1">
                <a:solidFill>
                  <a:schemeClr val="tx1">
                    <a:lumMod val="50000"/>
                  </a:schemeClr>
                </a:solidFill>
                <a:latin typeface="Times New Roman" panose="02020603050405020304" pitchFamily="18" charset="0"/>
                <a:cs typeface="Times New Roman" panose="02020603050405020304" pitchFamily="18" charset="0"/>
              </a:rPr>
              <a:t>một</a:t>
            </a:r>
            <a:r>
              <a:rPr lang="en-US" altLang="en-US" dirty="0">
                <a:solidFill>
                  <a:schemeClr val="tx1">
                    <a:lumMod val="50000"/>
                  </a:schemeClr>
                </a:solidFill>
                <a:latin typeface="Times New Roman" panose="02020603050405020304" pitchFamily="18" charset="0"/>
                <a:cs typeface="Times New Roman" panose="02020603050405020304" pitchFamily="18" charset="0"/>
              </a:rPr>
              <a:t> </a:t>
            </a:r>
            <a:r>
              <a:rPr lang="en-US" altLang="en-US" dirty="0" err="1">
                <a:solidFill>
                  <a:schemeClr val="tx1">
                    <a:lumMod val="50000"/>
                  </a:schemeClr>
                </a:solidFill>
                <a:latin typeface="Times New Roman" panose="02020603050405020304" pitchFamily="18" charset="0"/>
                <a:cs typeface="Times New Roman" panose="02020603050405020304" pitchFamily="18" charset="0"/>
              </a:rPr>
              <a:t>điều</a:t>
            </a:r>
            <a:r>
              <a:rPr lang="en-US" altLang="en-US" dirty="0">
                <a:solidFill>
                  <a:schemeClr val="tx1">
                    <a:lumMod val="50000"/>
                  </a:schemeClr>
                </a:solidFill>
                <a:latin typeface="Times New Roman" panose="02020603050405020304" pitchFamily="18" charset="0"/>
                <a:cs typeface="Times New Roman" panose="02020603050405020304" pitchFamily="18" charset="0"/>
              </a:rPr>
              <a:t> </a:t>
            </a:r>
            <a:r>
              <a:rPr lang="en-US" altLang="en-US" dirty="0" err="1">
                <a:solidFill>
                  <a:schemeClr val="tx1">
                    <a:lumMod val="50000"/>
                  </a:schemeClr>
                </a:solidFill>
                <a:latin typeface="Times New Roman" panose="02020603050405020304" pitchFamily="18" charset="0"/>
                <a:cs typeface="Times New Roman" panose="02020603050405020304" pitchFamily="18" charset="0"/>
              </a:rPr>
              <a:t>có</a:t>
            </a:r>
            <a:r>
              <a:rPr lang="en-US" altLang="en-US" dirty="0">
                <a:solidFill>
                  <a:schemeClr val="tx1">
                    <a:lumMod val="50000"/>
                  </a:schemeClr>
                </a:solidFill>
                <a:latin typeface="Times New Roman" panose="02020603050405020304" pitchFamily="18" charset="0"/>
                <a:cs typeface="Times New Roman" panose="02020603050405020304" pitchFamily="18" charset="0"/>
              </a:rPr>
              <a:t> ý </a:t>
            </a:r>
            <a:r>
              <a:rPr lang="en-US" altLang="en-US" dirty="0" err="1">
                <a:solidFill>
                  <a:schemeClr val="tx1">
                    <a:lumMod val="50000"/>
                  </a:schemeClr>
                </a:solidFill>
                <a:latin typeface="Times New Roman" panose="02020603050405020304" pitchFamily="18" charset="0"/>
                <a:cs typeface="Times New Roman" panose="02020603050405020304" pitchFamily="18" charset="0"/>
              </a:rPr>
              <a:t>nghĩa</a:t>
            </a:r>
            <a:r>
              <a:rPr lang="en-US" altLang="en-US" dirty="0">
                <a:solidFill>
                  <a:schemeClr val="tx1">
                    <a:lumMod val="50000"/>
                  </a:schemeClr>
                </a:solidFill>
                <a:latin typeface="Times New Roman" panose="02020603050405020304" pitchFamily="18" charset="0"/>
                <a:cs typeface="Times New Roman" panose="02020603050405020304" pitchFamily="18" charset="0"/>
              </a:rPr>
              <a:t>.</a:t>
            </a:r>
          </a:p>
        </p:txBody>
      </p:sp>
      <p:sp>
        <p:nvSpPr>
          <p:cNvPr id="25620" name="Rectangle 44">
            <a:extLst>
              <a:ext uri="{FF2B5EF4-FFF2-40B4-BE49-F238E27FC236}">
                <a16:creationId xmlns:a16="http://schemas.microsoft.com/office/drawing/2014/main" id="{0DC98F9B-D3A9-4401-8C5D-3E3215FB3AFD}"/>
              </a:ext>
            </a:extLst>
          </p:cNvPr>
          <p:cNvSpPr>
            <a:spLocks noChangeArrowheads="1"/>
          </p:cNvSpPr>
          <p:nvPr/>
        </p:nvSpPr>
        <p:spPr bwMode="auto">
          <a:xfrm>
            <a:off x="3124200" y="6248400"/>
            <a:ext cx="3200400" cy="954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tx1"/>
              </a:buClr>
              <a:buSzPct val="75000"/>
              <a:buFont typeface="Wingdings" panose="05000000000000000000" pitchFamily="2" charset="2"/>
              <a:buChar char="l"/>
              <a:defRPr sz="2800">
                <a:solidFill>
                  <a:schemeClr val="tx1"/>
                </a:solidFill>
                <a:latin typeface="Arial" panose="020B0604020202020204" pitchFamily="34" charset="0"/>
              </a:defRPr>
            </a:lvl1pPr>
            <a:lvl2pPr marL="742950" indent="-285750">
              <a:spcBef>
                <a:spcPct val="20000"/>
              </a:spcBef>
              <a:buClr>
                <a:schemeClr val="tx1"/>
              </a:buClr>
              <a:buSzPct val="75000"/>
              <a:buChar char="–"/>
              <a:defRPr sz="2400">
                <a:solidFill>
                  <a:schemeClr val="tx1"/>
                </a:solidFill>
                <a:latin typeface="Arial" panose="020B0604020202020204" pitchFamily="34" charset="0"/>
              </a:defRPr>
            </a:lvl2pPr>
            <a:lvl3pPr marL="1143000" indent="-228600">
              <a:spcBef>
                <a:spcPct val="20000"/>
              </a:spcBef>
              <a:buClr>
                <a:schemeClr val="tx1"/>
              </a:buClr>
              <a:buSzPct val="75000"/>
              <a:buFont typeface="Wingdings" panose="05000000000000000000" pitchFamily="2" charset="2"/>
              <a:buChar char="l"/>
              <a:defRPr sz="2000">
                <a:solidFill>
                  <a:schemeClr val="tx1"/>
                </a:solidFill>
                <a:latin typeface="Arial" panose="020B0604020202020204" pitchFamily="34" charset="0"/>
              </a:defRPr>
            </a:lvl3pPr>
            <a:lvl4pPr marL="1600200" indent="-228600">
              <a:spcBef>
                <a:spcPct val="20000"/>
              </a:spcBef>
              <a:buClr>
                <a:schemeClr val="tx1"/>
              </a:buClr>
              <a:buSzPct val="80000"/>
              <a:buChar char="–"/>
              <a:defRPr sz="2000">
                <a:solidFill>
                  <a:schemeClr val="tx1"/>
                </a:solidFill>
                <a:latin typeface="Arial" panose="020B0604020202020204" pitchFamily="34" charset="0"/>
              </a:defRPr>
            </a:lvl4pPr>
            <a:lvl5pPr marL="2057400" indent="-228600">
              <a:spcBef>
                <a:spcPct val="20000"/>
              </a:spcBef>
              <a:buClr>
                <a:schemeClr val="tx1"/>
              </a:buClr>
              <a:buSzPct val="65000"/>
              <a:buFont typeface="Wingdings" panose="05000000000000000000" pitchFamily="2" charset="2"/>
              <a:buChar char="l"/>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1"/>
              </a:buClr>
              <a:buSzPct val="65000"/>
              <a:buFont typeface="Wingdings" panose="05000000000000000000" pitchFamily="2" charset="2"/>
              <a:buChar char="l"/>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1"/>
              </a:buClr>
              <a:buSzPct val="65000"/>
              <a:buFont typeface="Wingdings" panose="05000000000000000000" pitchFamily="2" charset="2"/>
              <a:buChar char="l"/>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1"/>
              </a:buClr>
              <a:buSzPct val="65000"/>
              <a:buFont typeface="Wingdings" panose="05000000000000000000" pitchFamily="2" charset="2"/>
              <a:buChar char="l"/>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1"/>
              </a:buClr>
              <a:buSzPct val="65000"/>
              <a:buFont typeface="Wingdings" panose="05000000000000000000" pitchFamily="2" charset="2"/>
              <a:buChar char="l"/>
              <a:defRPr sz="2000">
                <a:solidFill>
                  <a:schemeClr val="tx1"/>
                </a:solidFill>
                <a:latin typeface="Arial" panose="020B0604020202020204" pitchFamily="34" charset="0"/>
              </a:defRPr>
            </a:lvl9pPr>
          </a:lstStyle>
          <a:p>
            <a:pPr>
              <a:spcBef>
                <a:spcPct val="0"/>
              </a:spcBef>
              <a:buClrTx/>
              <a:buSzTx/>
              <a:buFontTx/>
              <a:buNone/>
            </a:pPr>
            <a:r>
              <a:rPr lang="en-US" altLang="en-US" b="1">
                <a:solidFill>
                  <a:srgbClr val="0000FF"/>
                </a:solidFill>
                <a:latin typeface="Times New Roman" panose="02020603050405020304" pitchFamily="18" charset="0"/>
                <a:cs typeface="Times New Roman" panose="02020603050405020304" pitchFamily="18" charset="0"/>
              </a:rPr>
              <a:t>       </a:t>
            </a:r>
            <a:endParaRPr lang="en-US" altLang="en-US">
              <a:solidFill>
                <a:srgbClr val="003366"/>
              </a:solidFill>
              <a:latin typeface="Times New Roman" panose="02020603050405020304" pitchFamily="18" charset="0"/>
              <a:cs typeface="Times New Roman" panose="02020603050405020304" pitchFamily="18" charset="0"/>
            </a:endParaRPr>
          </a:p>
          <a:p>
            <a:pPr>
              <a:spcBef>
                <a:spcPct val="0"/>
              </a:spcBef>
              <a:buClrTx/>
              <a:buSzTx/>
              <a:buFontTx/>
              <a:buNone/>
            </a:pPr>
            <a:endParaRPr lang="en-US" altLang="en-US" b="1">
              <a:solidFill>
                <a:srgbClr val="FF0066"/>
              </a:solidFill>
              <a:latin typeface="Times New Roman" panose="02020603050405020304" pitchFamily="18" charset="0"/>
              <a:cs typeface="Times New Roman" panose="02020603050405020304" pitchFamily="18" charset="0"/>
            </a:endParaRPr>
          </a:p>
        </p:txBody>
      </p:sp>
      <p:sp>
        <p:nvSpPr>
          <p:cNvPr id="10260" name="Rectangle 45">
            <a:extLst>
              <a:ext uri="{FF2B5EF4-FFF2-40B4-BE49-F238E27FC236}">
                <a16:creationId xmlns:a16="http://schemas.microsoft.com/office/drawing/2014/main" id="{D36EB33B-89F0-4A10-ACAD-F52E477F14FA}"/>
              </a:ext>
            </a:extLst>
          </p:cNvPr>
          <p:cNvSpPr>
            <a:spLocks noChangeArrowheads="1"/>
          </p:cNvSpPr>
          <p:nvPr/>
        </p:nvSpPr>
        <p:spPr bwMode="auto">
          <a:xfrm>
            <a:off x="1676400" y="874713"/>
            <a:ext cx="2895600" cy="1077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tx1"/>
              </a:buClr>
              <a:buSzPct val="75000"/>
              <a:buFont typeface="Wingdings" panose="05000000000000000000" pitchFamily="2" charset="2"/>
              <a:buChar char="l"/>
              <a:defRPr sz="2800">
                <a:solidFill>
                  <a:schemeClr val="tx1"/>
                </a:solidFill>
                <a:latin typeface="Arial" panose="020B0604020202020204" pitchFamily="34" charset="0"/>
              </a:defRPr>
            </a:lvl1pPr>
            <a:lvl2pPr marL="742950" indent="-285750">
              <a:spcBef>
                <a:spcPct val="20000"/>
              </a:spcBef>
              <a:buClr>
                <a:schemeClr val="tx1"/>
              </a:buClr>
              <a:buSzPct val="75000"/>
              <a:buChar char="–"/>
              <a:defRPr sz="2400">
                <a:solidFill>
                  <a:schemeClr val="tx1"/>
                </a:solidFill>
                <a:latin typeface="Arial" panose="020B0604020202020204" pitchFamily="34" charset="0"/>
              </a:defRPr>
            </a:lvl2pPr>
            <a:lvl3pPr marL="1143000" indent="-228600">
              <a:spcBef>
                <a:spcPct val="20000"/>
              </a:spcBef>
              <a:buClr>
                <a:schemeClr val="tx1"/>
              </a:buClr>
              <a:buSzPct val="75000"/>
              <a:buFont typeface="Wingdings" panose="05000000000000000000" pitchFamily="2" charset="2"/>
              <a:buChar char="l"/>
              <a:defRPr sz="2000">
                <a:solidFill>
                  <a:schemeClr val="tx1"/>
                </a:solidFill>
                <a:latin typeface="Arial" panose="020B0604020202020204" pitchFamily="34" charset="0"/>
              </a:defRPr>
            </a:lvl3pPr>
            <a:lvl4pPr marL="1600200" indent="-228600">
              <a:spcBef>
                <a:spcPct val="20000"/>
              </a:spcBef>
              <a:buClr>
                <a:schemeClr val="tx1"/>
              </a:buClr>
              <a:buSzPct val="80000"/>
              <a:buChar char="–"/>
              <a:defRPr sz="2000">
                <a:solidFill>
                  <a:schemeClr val="tx1"/>
                </a:solidFill>
                <a:latin typeface="Arial" panose="020B0604020202020204" pitchFamily="34" charset="0"/>
              </a:defRPr>
            </a:lvl4pPr>
            <a:lvl5pPr marL="2057400" indent="-228600">
              <a:spcBef>
                <a:spcPct val="20000"/>
              </a:spcBef>
              <a:buClr>
                <a:schemeClr val="tx1"/>
              </a:buClr>
              <a:buSzPct val="65000"/>
              <a:buFont typeface="Wingdings" panose="05000000000000000000" pitchFamily="2" charset="2"/>
              <a:buChar char="l"/>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1"/>
              </a:buClr>
              <a:buSzPct val="65000"/>
              <a:buFont typeface="Wingdings" panose="05000000000000000000" pitchFamily="2" charset="2"/>
              <a:buChar char="l"/>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1"/>
              </a:buClr>
              <a:buSzPct val="65000"/>
              <a:buFont typeface="Wingdings" panose="05000000000000000000" pitchFamily="2" charset="2"/>
              <a:buChar char="l"/>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1"/>
              </a:buClr>
              <a:buSzPct val="65000"/>
              <a:buFont typeface="Wingdings" panose="05000000000000000000" pitchFamily="2" charset="2"/>
              <a:buChar char="l"/>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1"/>
              </a:buClr>
              <a:buSzPct val="65000"/>
              <a:buFont typeface="Wingdings" panose="05000000000000000000" pitchFamily="2" charset="2"/>
              <a:buChar char="l"/>
              <a:defRPr sz="2000">
                <a:solidFill>
                  <a:schemeClr val="tx1"/>
                </a:solidFill>
                <a:latin typeface="Arial" panose="020B0604020202020204" pitchFamily="34" charset="0"/>
              </a:defRPr>
            </a:lvl9pPr>
          </a:lstStyle>
          <a:p>
            <a:pPr>
              <a:spcBef>
                <a:spcPct val="0"/>
              </a:spcBef>
              <a:buClrTx/>
              <a:buSzTx/>
              <a:buFontTx/>
              <a:buNone/>
            </a:pPr>
            <a:r>
              <a:rPr lang="en-US" altLang="en-US" sz="3200">
                <a:solidFill>
                  <a:srgbClr val="003366"/>
                </a:solidFill>
                <a:latin typeface="Times New Roman" panose="02020603050405020304" pitchFamily="18" charset="0"/>
                <a:cs typeface="Times New Roman" panose="02020603050405020304" pitchFamily="18" charset="0"/>
              </a:rPr>
              <a:t> a. Thế nào là kể  chuyện?</a:t>
            </a:r>
          </a:p>
        </p:txBody>
      </p:sp>
      <p:sp>
        <p:nvSpPr>
          <p:cNvPr id="10261" name="Rectangle 46">
            <a:extLst>
              <a:ext uri="{FF2B5EF4-FFF2-40B4-BE49-F238E27FC236}">
                <a16:creationId xmlns:a16="http://schemas.microsoft.com/office/drawing/2014/main" id="{1B2E8AD1-9468-4A15-9973-2CDD1D44C659}"/>
              </a:ext>
            </a:extLst>
          </p:cNvPr>
          <p:cNvSpPr>
            <a:spLocks noChangeArrowheads="1"/>
          </p:cNvSpPr>
          <p:nvPr/>
        </p:nvSpPr>
        <p:spPr bwMode="auto">
          <a:xfrm>
            <a:off x="1603375" y="2254251"/>
            <a:ext cx="2890838" cy="2678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tx1"/>
              </a:buClr>
              <a:buSzPct val="75000"/>
              <a:buFont typeface="Wingdings" panose="05000000000000000000" pitchFamily="2" charset="2"/>
              <a:buChar char="l"/>
              <a:defRPr sz="2800">
                <a:solidFill>
                  <a:schemeClr val="tx1"/>
                </a:solidFill>
                <a:latin typeface="Arial" panose="020B0604020202020204" pitchFamily="34" charset="0"/>
              </a:defRPr>
            </a:lvl1pPr>
            <a:lvl2pPr marL="742950" indent="-285750">
              <a:spcBef>
                <a:spcPct val="20000"/>
              </a:spcBef>
              <a:buClr>
                <a:schemeClr val="tx1"/>
              </a:buClr>
              <a:buSzPct val="75000"/>
              <a:buChar char="–"/>
              <a:defRPr sz="2400">
                <a:solidFill>
                  <a:schemeClr val="tx1"/>
                </a:solidFill>
                <a:latin typeface="Arial" panose="020B0604020202020204" pitchFamily="34" charset="0"/>
              </a:defRPr>
            </a:lvl2pPr>
            <a:lvl3pPr marL="1143000" indent="-228600">
              <a:spcBef>
                <a:spcPct val="20000"/>
              </a:spcBef>
              <a:buClr>
                <a:schemeClr val="tx1"/>
              </a:buClr>
              <a:buSzPct val="75000"/>
              <a:buFont typeface="Wingdings" panose="05000000000000000000" pitchFamily="2" charset="2"/>
              <a:buChar char="l"/>
              <a:defRPr sz="2000">
                <a:solidFill>
                  <a:schemeClr val="tx1"/>
                </a:solidFill>
                <a:latin typeface="Arial" panose="020B0604020202020204" pitchFamily="34" charset="0"/>
              </a:defRPr>
            </a:lvl3pPr>
            <a:lvl4pPr marL="1600200" indent="-228600">
              <a:spcBef>
                <a:spcPct val="20000"/>
              </a:spcBef>
              <a:buClr>
                <a:schemeClr val="tx1"/>
              </a:buClr>
              <a:buSzPct val="80000"/>
              <a:buChar char="–"/>
              <a:defRPr sz="2000">
                <a:solidFill>
                  <a:schemeClr val="tx1"/>
                </a:solidFill>
                <a:latin typeface="Arial" panose="020B0604020202020204" pitchFamily="34" charset="0"/>
              </a:defRPr>
            </a:lvl4pPr>
            <a:lvl5pPr marL="2057400" indent="-228600">
              <a:spcBef>
                <a:spcPct val="20000"/>
              </a:spcBef>
              <a:buClr>
                <a:schemeClr val="tx1"/>
              </a:buClr>
              <a:buSzPct val="65000"/>
              <a:buFont typeface="Wingdings" panose="05000000000000000000" pitchFamily="2" charset="2"/>
              <a:buChar char="l"/>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1"/>
              </a:buClr>
              <a:buSzPct val="65000"/>
              <a:buFont typeface="Wingdings" panose="05000000000000000000" pitchFamily="2" charset="2"/>
              <a:buChar char="l"/>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1"/>
              </a:buClr>
              <a:buSzPct val="65000"/>
              <a:buFont typeface="Wingdings" panose="05000000000000000000" pitchFamily="2" charset="2"/>
              <a:buChar char="l"/>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1"/>
              </a:buClr>
              <a:buSzPct val="65000"/>
              <a:buFont typeface="Wingdings" panose="05000000000000000000" pitchFamily="2" charset="2"/>
              <a:buChar char="l"/>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1"/>
              </a:buClr>
              <a:buSzPct val="65000"/>
              <a:buFont typeface="Wingdings" panose="05000000000000000000" pitchFamily="2" charset="2"/>
              <a:buChar char="l"/>
              <a:defRPr sz="2000">
                <a:solidFill>
                  <a:schemeClr val="tx1"/>
                </a:solidFill>
                <a:latin typeface="Arial" panose="020B0604020202020204" pitchFamily="34" charset="0"/>
              </a:defRPr>
            </a:lvl9pPr>
          </a:lstStyle>
          <a:p>
            <a:pPr algn="just">
              <a:spcBef>
                <a:spcPct val="0"/>
              </a:spcBef>
              <a:buClrTx/>
              <a:buSzTx/>
              <a:buFontTx/>
              <a:buNone/>
            </a:pPr>
            <a:r>
              <a:rPr lang="en-US" altLang="en-US" b="1">
                <a:solidFill>
                  <a:srgbClr val="0000FF"/>
                </a:solidFill>
                <a:latin typeface="Times New Roman" panose="02020603050405020304" pitchFamily="18" charset="0"/>
                <a:cs typeface="Times New Roman" panose="02020603050405020304" pitchFamily="18" charset="0"/>
              </a:rPr>
              <a:t>  </a:t>
            </a:r>
            <a:r>
              <a:rPr lang="en-US" altLang="en-US">
                <a:solidFill>
                  <a:srgbClr val="003366"/>
                </a:solidFill>
                <a:latin typeface="Times New Roman" panose="02020603050405020304" pitchFamily="18" charset="0"/>
                <a:cs typeface="Times New Roman" panose="02020603050405020304" pitchFamily="18" charset="0"/>
              </a:rPr>
              <a:t>b. Tính cách của nhân vật được thể hiện qua những mặt nào?</a:t>
            </a:r>
          </a:p>
          <a:p>
            <a:pPr algn="just">
              <a:spcBef>
                <a:spcPct val="0"/>
              </a:spcBef>
              <a:buClrTx/>
              <a:buSzTx/>
              <a:buFontTx/>
              <a:buNone/>
            </a:pPr>
            <a:endParaRPr lang="en-US" altLang="en-US">
              <a:solidFill>
                <a:srgbClr val="003366"/>
              </a:solidFill>
              <a:latin typeface="Times New Roman" panose="02020603050405020304" pitchFamily="18" charset="0"/>
              <a:cs typeface="Times New Roman" panose="02020603050405020304" pitchFamily="18" charset="0"/>
            </a:endParaRPr>
          </a:p>
          <a:p>
            <a:pPr algn="just">
              <a:spcBef>
                <a:spcPct val="0"/>
              </a:spcBef>
              <a:buClrTx/>
              <a:buSzTx/>
              <a:buFontTx/>
              <a:buNone/>
            </a:pPr>
            <a:endParaRPr lang="en-US" altLang="en-US" b="1">
              <a:solidFill>
                <a:srgbClr val="FF0066"/>
              </a:solidFill>
              <a:latin typeface="Times New Roman" panose="02020603050405020304" pitchFamily="18" charset="0"/>
              <a:cs typeface="Times New Roman" panose="02020603050405020304" pitchFamily="18" charset="0"/>
            </a:endParaRPr>
          </a:p>
        </p:txBody>
      </p:sp>
      <p:sp>
        <p:nvSpPr>
          <p:cNvPr id="10262" name="Rectangle 47">
            <a:extLst>
              <a:ext uri="{FF2B5EF4-FFF2-40B4-BE49-F238E27FC236}">
                <a16:creationId xmlns:a16="http://schemas.microsoft.com/office/drawing/2014/main" id="{419227B3-821E-45F9-8E4B-C5312B95C3D2}"/>
              </a:ext>
            </a:extLst>
          </p:cNvPr>
          <p:cNvSpPr>
            <a:spLocks noChangeArrowheads="1"/>
          </p:cNvSpPr>
          <p:nvPr/>
        </p:nvSpPr>
        <p:spPr bwMode="auto">
          <a:xfrm>
            <a:off x="1638300" y="3898900"/>
            <a:ext cx="2749550" cy="3144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tx1"/>
              </a:buClr>
              <a:buSzPct val="75000"/>
              <a:buFont typeface="Wingdings" panose="05000000000000000000" pitchFamily="2" charset="2"/>
              <a:buChar char="l"/>
              <a:defRPr sz="2800">
                <a:solidFill>
                  <a:schemeClr val="tx1"/>
                </a:solidFill>
                <a:latin typeface="Arial" panose="020B0604020202020204" pitchFamily="34" charset="0"/>
              </a:defRPr>
            </a:lvl1pPr>
            <a:lvl2pPr marL="742950" indent="-285750">
              <a:spcBef>
                <a:spcPct val="20000"/>
              </a:spcBef>
              <a:buClr>
                <a:schemeClr val="tx1"/>
              </a:buClr>
              <a:buSzPct val="75000"/>
              <a:buChar char="–"/>
              <a:defRPr sz="2400">
                <a:solidFill>
                  <a:schemeClr val="tx1"/>
                </a:solidFill>
                <a:latin typeface="Arial" panose="020B0604020202020204" pitchFamily="34" charset="0"/>
              </a:defRPr>
            </a:lvl2pPr>
            <a:lvl3pPr marL="1143000" indent="-228600">
              <a:spcBef>
                <a:spcPct val="20000"/>
              </a:spcBef>
              <a:buClr>
                <a:schemeClr val="tx1"/>
              </a:buClr>
              <a:buSzPct val="75000"/>
              <a:buFont typeface="Wingdings" panose="05000000000000000000" pitchFamily="2" charset="2"/>
              <a:buChar char="l"/>
              <a:defRPr sz="2000">
                <a:solidFill>
                  <a:schemeClr val="tx1"/>
                </a:solidFill>
                <a:latin typeface="Arial" panose="020B0604020202020204" pitchFamily="34" charset="0"/>
              </a:defRPr>
            </a:lvl3pPr>
            <a:lvl4pPr marL="1600200" indent="-228600">
              <a:spcBef>
                <a:spcPct val="20000"/>
              </a:spcBef>
              <a:buClr>
                <a:schemeClr val="tx1"/>
              </a:buClr>
              <a:buSzPct val="80000"/>
              <a:buChar char="–"/>
              <a:defRPr sz="2000">
                <a:solidFill>
                  <a:schemeClr val="tx1"/>
                </a:solidFill>
                <a:latin typeface="Arial" panose="020B0604020202020204" pitchFamily="34" charset="0"/>
              </a:defRPr>
            </a:lvl4pPr>
            <a:lvl5pPr marL="2057400" indent="-228600">
              <a:spcBef>
                <a:spcPct val="20000"/>
              </a:spcBef>
              <a:buClr>
                <a:schemeClr val="tx1"/>
              </a:buClr>
              <a:buSzPct val="65000"/>
              <a:buFont typeface="Wingdings" panose="05000000000000000000" pitchFamily="2" charset="2"/>
              <a:buChar char="l"/>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1"/>
              </a:buClr>
              <a:buSzPct val="65000"/>
              <a:buFont typeface="Wingdings" panose="05000000000000000000" pitchFamily="2" charset="2"/>
              <a:buChar char="l"/>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1"/>
              </a:buClr>
              <a:buSzPct val="65000"/>
              <a:buFont typeface="Wingdings" panose="05000000000000000000" pitchFamily="2" charset="2"/>
              <a:buChar char="l"/>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1"/>
              </a:buClr>
              <a:buSzPct val="65000"/>
              <a:buFont typeface="Wingdings" panose="05000000000000000000" pitchFamily="2" charset="2"/>
              <a:buChar char="l"/>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1"/>
              </a:buClr>
              <a:buSzPct val="65000"/>
              <a:buFont typeface="Wingdings" panose="05000000000000000000" pitchFamily="2" charset="2"/>
              <a:buChar char="l"/>
              <a:defRPr sz="2000">
                <a:solidFill>
                  <a:schemeClr val="tx1"/>
                </a:solidFill>
                <a:latin typeface="Arial" panose="020B0604020202020204" pitchFamily="34" charset="0"/>
              </a:defRPr>
            </a:lvl9pPr>
          </a:lstStyle>
          <a:p>
            <a:pPr algn="just">
              <a:spcBef>
                <a:spcPct val="0"/>
              </a:spcBef>
              <a:buClrTx/>
              <a:buSzTx/>
              <a:buFontTx/>
              <a:buNone/>
            </a:pPr>
            <a:r>
              <a:rPr lang="en-US" altLang="en-US" sz="3200" b="1">
                <a:solidFill>
                  <a:srgbClr val="0000FF"/>
                </a:solidFill>
                <a:latin typeface="Times New Roman" panose="02020603050405020304" pitchFamily="18" charset="0"/>
                <a:cs typeface="Times New Roman" panose="02020603050405020304" pitchFamily="18" charset="0"/>
              </a:rPr>
              <a:t>  </a:t>
            </a:r>
            <a:endParaRPr lang="en-US" altLang="en-US" sz="3200">
              <a:solidFill>
                <a:srgbClr val="003366"/>
              </a:solidFill>
              <a:latin typeface="Times New Roman" panose="02020603050405020304" pitchFamily="18" charset="0"/>
              <a:cs typeface="Times New Roman" panose="02020603050405020304" pitchFamily="18" charset="0"/>
            </a:endParaRPr>
          </a:p>
          <a:p>
            <a:pPr algn="just" eaLnBrk="1" hangingPunct="1">
              <a:buClr>
                <a:srgbClr val="003366"/>
              </a:buClr>
              <a:buFont typeface="Wingdings" panose="05000000000000000000" pitchFamily="2" charset="2"/>
              <a:buNone/>
            </a:pPr>
            <a:r>
              <a:rPr lang="en-US" altLang="en-US" sz="3200">
                <a:solidFill>
                  <a:srgbClr val="003366"/>
                </a:solidFill>
                <a:latin typeface="Times New Roman" panose="02020603050405020304" pitchFamily="18" charset="0"/>
                <a:cs typeface="Times New Roman" panose="02020603050405020304" pitchFamily="18" charset="0"/>
              </a:rPr>
              <a:t>c. Bài văn kể chuyện có cấu tạo thế nào?</a:t>
            </a:r>
          </a:p>
          <a:p>
            <a:pPr algn="just">
              <a:spcBef>
                <a:spcPct val="0"/>
              </a:spcBef>
              <a:buClrTx/>
              <a:buSzTx/>
              <a:buFontTx/>
              <a:buNone/>
            </a:pPr>
            <a:endParaRPr lang="en-US" altLang="en-US" sz="3200">
              <a:solidFill>
                <a:srgbClr val="003366"/>
              </a:solidFill>
              <a:latin typeface="Times New Roman" panose="02020603050405020304" pitchFamily="18" charset="0"/>
              <a:cs typeface="Times New Roman" panose="02020603050405020304" pitchFamily="18" charset="0"/>
            </a:endParaRPr>
          </a:p>
          <a:p>
            <a:pPr algn="just">
              <a:spcBef>
                <a:spcPct val="0"/>
              </a:spcBef>
              <a:buClrTx/>
              <a:buSzTx/>
              <a:buFontTx/>
              <a:buNone/>
            </a:pPr>
            <a:endParaRPr lang="en-US" altLang="en-US" sz="3200" b="1">
              <a:solidFill>
                <a:srgbClr val="FF0066"/>
              </a:solidFill>
              <a:latin typeface="Times New Roman" panose="02020603050405020304" pitchFamily="18" charset="0"/>
              <a:cs typeface="Times New Roman" panose="02020603050405020304" pitchFamily="18" charset="0"/>
            </a:endParaRPr>
          </a:p>
        </p:txBody>
      </p:sp>
      <p:sp>
        <p:nvSpPr>
          <p:cNvPr id="10263" name="Rectangle 48">
            <a:extLst>
              <a:ext uri="{FF2B5EF4-FFF2-40B4-BE49-F238E27FC236}">
                <a16:creationId xmlns:a16="http://schemas.microsoft.com/office/drawing/2014/main" id="{47722B7B-461E-41EE-8742-1DB2FE604912}"/>
              </a:ext>
            </a:extLst>
          </p:cNvPr>
          <p:cNvSpPr>
            <a:spLocks noChangeArrowheads="1"/>
          </p:cNvSpPr>
          <p:nvPr/>
        </p:nvSpPr>
        <p:spPr bwMode="auto">
          <a:xfrm>
            <a:off x="4649788" y="1825625"/>
            <a:ext cx="6049962" cy="3194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tx1"/>
              </a:buClr>
              <a:buSzPct val="75000"/>
              <a:buFont typeface="Wingdings" panose="05000000000000000000" pitchFamily="2" charset="2"/>
              <a:buChar char="l"/>
              <a:defRPr sz="2800">
                <a:solidFill>
                  <a:schemeClr val="tx1"/>
                </a:solidFill>
                <a:latin typeface="Arial" panose="020B0604020202020204" pitchFamily="34" charset="0"/>
              </a:defRPr>
            </a:lvl1pPr>
            <a:lvl2pPr marL="742950" indent="-285750">
              <a:spcBef>
                <a:spcPct val="20000"/>
              </a:spcBef>
              <a:buClr>
                <a:schemeClr val="tx1"/>
              </a:buClr>
              <a:buSzPct val="75000"/>
              <a:buChar char="–"/>
              <a:defRPr sz="2400">
                <a:solidFill>
                  <a:schemeClr val="tx1"/>
                </a:solidFill>
                <a:latin typeface="Arial" panose="020B0604020202020204" pitchFamily="34" charset="0"/>
              </a:defRPr>
            </a:lvl2pPr>
            <a:lvl3pPr marL="1143000" indent="-228600">
              <a:spcBef>
                <a:spcPct val="20000"/>
              </a:spcBef>
              <a:buClr>
                <a:schemeClr val="tx1"/>
              </a:buClr>
              <a:buSzPct val="75000"/>
              <a:buFont typeface="Wingdings" panose="05000000000000000000" pitchFamily="2" charset="2"/>
              <a:buChar char="l"/>
              <a:defRPr sz="2000">
                <a:solidFill>
                  <a:schemeClr val="tx1"/>
                </a:solidFill>
                <a:latin typeface="Arial" panose="020B0604020202020204" pitchFamily="34" charset="0"/>
              </a:defRPr>
            </a:lvl3pPr>
            <a:lvl4pPr marL="1600200" indent="-228600">
              <a:spcBef>
                <a:spcPct val="20000"/>
              </a:spcBef>
              <a:buClr>
                <a:schemeClr val="tx1"/>
              </a:buClr>
              <a:buSzPct val="80000"/>
              <a:buChar char="–"/>
              <a:defRPr sz="2000">
                <a:solidFill>
                  <a:schemeClr val="tx1"/>
                </a:solidFill>
                <a:latin typeface="Arial" panose="020B0604020202020204" pitchFamily="34" charset="0"/>
              </a:defRPr>
            </a:lvl4pPr>
            <a:lvl5pPr marL="2057400" indent="-228600">
              <a:spcBef>
                <a:spcPct val="20000"/>
              </a:spcBef>
              <a:buClr>
                <a:schemeClr val="tx1"/>
              </a:buClr>
              <a:buSzPct val="65000"/>
              <a:buFont typeface="Wingdings" panose="05000000000000000000" pitchFamily="2" charset="2"/>
              <a:buChar char="l"/>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1"/>
              </a:buClr>
              <a:buSzPct val="65000"/>
              <a:buFont typeface="Wingdings" panose="05000000000000000000" pitchFamily="2" charset="2"/>
              <a:buChar char="l"/>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1"/>
              </a:buClr>
              <a:buSzPct val="65000"/>
              <a:buFont typeface="Wingdings" panose="05000000000000000000" pitchFamily="2" charset="2"/>
              <a:buChar char="l"/>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1"/>
              </a:buClr>
              <a:buSzPct val="65000"/>
              <a:buFont typeface="Wingdings" panose="05000000000000000000" pitchFamily="2" charset="2"/>
              <a:buChar char="l"/>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1"/>
              </a:buClr>
              <a:buSzPct val="65000"/>
              <a:buFont typeface="Wingdings" panose="05000000000000000000" pitchFamily="2" charset="2"/>
              <a:buChar char="l"/>
              <a:defRPr sz="2000">
                <a:solidFill>
                  <a:schemeClr val="tx1"/>
                </a:solidFill>
                <a:latin typeface="Arial" panose="020B0604020202020204" pitchFamily="34" charset="0"/>
              </a:defRPr>
            </a:lvl9pPr>
          </a:lstStyle>
          <a:p>
            <a:pPr algn="just">
              <a:spcBef>
                <a:spcPct val="0"/>
              </a:spcBef>
              <a:buClrTx/>
              <a:buSzTx/>
              <a:buFontTx/>
              <a:buNone/>
            </a:pPr>
            <a:r>
              <a:rPr lang="en-US" altLang="en-US" b="1">
                <a:solidFill>
                  <a:srgbClr val="FF0000"/>
                </a:solidFill>
                <a:latin typeface="Times New Roman" panose="02020603050405020304" pitchFamily="18" charset="0"/>
                <a:cs typeface="Times New Roman" panose="02020603050405020304" pitchFamily="18" charset="0"/>
              </a:rPr>
              <a:t>       </a:t>
            </a:r>
            <a:endParaRPr lang="en-US" altLang="en-US">
              <a:solidFill>
                <a:srgbClr val="FF0000"/>
              </a:solidFill>
              <a:latin typeface="Times New Roman" panose="02020603050405020304" pitchFamily="18" charset="0"/>
              <a:cs typeface="Times New Roman" panose="02020603050405020304" pitchFamily="18" charset="0"/>
            </a:endParaRPr>
          </a:p>
          <a:p>
            <a:pPr algn="just">
              <a:spcBef>
                <a:spcPct val="0"/>
              </a:spcBef>
              <a:buClrTx/>
              <a:buSzTx/>
              <a:buFontTx/>
              <a:buNone/>
            </a:pPr>
            <a:r>
              <a:rPr lang="en-US" altLang="en-US">
                <a:solidFill>
                  <a:srgbClr val="FF0000"/>
                </a:solidFill>
                <a:latin typeface="Times New Roman" panose="02020603050405020304" pitchFamily="18" charset="0"/>
                <a:cs typeface="Times New Roman" panose="02020603050405020304" pitchFamily="18" charset="0"/>
              </a:rPr>
              <a:t> Tính cách của nhân vật được thể hiện :</a:t>
            </a:r>
          </a:p>
          <a:p>
            <a:pPr algn="just">
              <a:spcBef>
                <a:spcPct val="0"/>
              </a:spcBef>
              <a:buClrTx/>
              <a:buSzTx/>
              <a:buFontTx/>
              <a:buNone/>
            </a:pPr>
            <a:r>
              <a:rPr lang="en-US" altLang="en-US">
                <a:solidFill>
                  <a:srgbClr val="FF0000"/>
                </a:solidFill>
                <a:latin typeface="Times New Roman" panose="02020603050405020304" pitchFamily="18" charset="0"/>
                <a:cs typeface="Times New Roman" panose="02020603050405020304" pitchFamily="18" charset="0"/>
              </a:rPr>
              <a:t> + Hành động của nhân vật .</a:t>
            </a:r>
          </a:p>
          <a:p>
            <a:pPr algn="just">
              <a:spcBef>
                <a:spcPct val="0"/>
              </a:spcBef>
              <a:buClrTx/>
              <a:buSzTx/>
              <a:buFontTx/>
              <a:buNone/>
            </a:pPr>
            <a:r>
              <a:rPr lang="en-US" altLang="en-US">
                <a:solidFill>
                  <a:srgbClr val="FF0000"/>
                </a:solidFill>
                <a:latin typeface="Times New Roman" panose="02020603050405020304" pitchFamily="18" charset="0"/>
                <a:cs typeface="Times New Roman" panose="02020603050405020304" pitchFamily="18" charset="0"/>
              </a:rPr>
              <a:t> + Lời nói , ý nghĩ của nhân vật .</a:t>
            </a:r>
          </a:p>
          <a:p>
            <a:pPr algn="just">
              <a:spcBef>
                <a:spcPct val="0"/>
              </a:spcBef>
              <a:buClrTx/>
              <a:buSzTx/>
              <a:buFontTx/>
              <a:buNone/>
            </a:pPr>
            <a:r>
              <a:rPr lang="en-US" altLang="en-US">
                <a:solidFill>
                  <a:srgbClr val="FF0000"/>
                </a:solidFill>
                <a:latin typeface="Times New Roman" panose="02020603050405020304" pitchFamily="18" charset="0"/>
                <a:cs typeface="Times New Roman" panose="02020603050405020304" pitchFamily="18" charset="0"/>
              </a:rPr>
              <a:t> + Những đặc điểm ngoại hình tiêu biểu</a:t>
            </a:r>
          </a:p>
          <a:p>
            <a:pPr algn="just" eaLnBrk="1" hangingPunct="1">
              <a:buClr>
                <a:srgbClr val="003366"/>
              </a:buClr>
              <a:buFont typeface="Wingdings" panose="05000000000000000000" pitchFamily="2" charset="2"/>
              <a:buNone/>
            </a:pPr>
            <a:endParaRPr lang="en-US" altLang="en-US">
              <a:solidFill>
                <a:srgbClr val="FF0000"/>
              </a:solidFill>
              <a:latin typeface="Times New Roman" panose="02020603050405020304" pitchFamily="18" charset="0"/>
              <a:cs typeface="Times New Roman" panose="02020603050405020304" pitchFamily="18" charset="0"/>
            </a:endParaRPr>
          </a:p>
          <a:p>
            <a:pPr algn="just">
              <a:spcBef>
                <a:spcPct val="0"/>
              </a:spcBef>
              <a:buClrTx/>
              <a:buSzTx/>
              <a:buFontTx/>
              <a:buNone/>
            </a:pPr>
            <a:endParaRPr lang="en-US" altLang="en-US" b="1">
              <a:solidFill>
                <a:srgbClr val="FF0000"/>
              </a:solidFill>
              <a:latin typeface="Times New Roman" panose="02020603050405020304" pitchFamily="18" charset="0"/>
              <a:cs typeface="Times New Roman" panose="02020603050405020304" pitchFamily="18" charset="0"/>
            </a:endParaRPr>
          </a:p>
        </p:txBody>
      </p:sp>
      <p:sp>
        <p:nvSpPr>
          <p:cNvPr id="10264" name="Rectangle 50">
            <a:extLst>
              <a:ext uri="{FF2B5EF4-FFF2-40B4-BE49-F238E27FC236}">
                <a16:creationId xmlns:a16="http://schemas.microsoft.com/office/drawing/2014/main" id="{8A7623B3-AC71-4B2F-A504-8E11E0A7AE8F}"/>
              </a:ext>
            </a:extLst>
          </p:cNvPr>
          <p:cNvSpPr>
            <a:spLocks noChangeArrowheads="1"/>
          </p:cNvSpPr>
          <p:nvPr/>
        </p:nvSpPr>
        <p:spPr bwMode="auto">
          <a:xfrm>
            <a:off x="4706938" y="3552826"/>
            <a:ext cx="5865812" cy="3624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tx1"/>
              </a:buClr>
              <a:buSzPct val="75000"/>
              <a:buFont typeface="Wingdings" panose="05000000000000000000" pitchFamily="2" charset="2"/>
              <a:buChar char="l"/>
              <a:defRPr sz="2800">
                <a:solidFill>
                  <a:schemeClr val="tx1"/>
                </a:solidFill>
                <a:latin typeface="Arial" panose="020B0604020202020204" pitchFamily="34" charset="0"/>
              </a:defRPr>
            </a:lvl1pPr>
            <a:lvl2pPr marL="742950" indent="-285750">
              <a:spcBef>
                <a:spcPct val="20000"/>
              </a:spcBef>
              <a:buClr>
                <a:schemeClr val="tx1"/>
              </a:buClr>
              <a:buSzPct val="75000"/>
              <a:buChar char="–"/>
              <a:defRPr sz="2400">
                <a:solidFill>
                  <a:schemeClr val="tx1"/>
                </a:solidFill>
                <a:latin typeface="Arial" panose="020B0604020202020204" pitchFamily="34" charset="0"/>
              </a:defRPr>
            </a:lvl2pPr>
            <a:lvl3pPr marL="1143000" indent="-228600">
              <a:spcBef>
                <a:spcPct val="20000"/>
              </a:spcBef>
              <a:buClr>
                <a:schemeClr val="tx1"/>
              </a:buClr>
              <a:buSzPct val="75000"/>
              <a:buFont typeface="Wingdings" panose="05000000000000000000" pitchFamily="2" charset="2"/>
              <a:buChar char="l"/>
              <a:defRPr sz="2000">
                <a:solidFill>
                  <a:schemeClr val="tx1"/>
                </a:solidFill>
                <a:latin typeface="Arial" panose="020B0604020202020204" pitchFamily="34" charset="0"/>
              </a:defRPr>
            </a:lvl3pPr>
            <a:lvl4pPr marL="1600200" indent="-228600">
              <a:spcBef>
                <a:spcPct val="20000"/>
              </a:spcBef>
              <a:buClr>
                <a:schemeClr val="tx1"/>
              </a:buClr>
              <a:buSzPct val="80000"/>
              <a:buChar char="–"/>
              <a:defRPr sz="2000">
                <a:solidFill>
                  <a:schemeClr val="tx1"/>
                </a:solidFill>
                <a:latin typeface="Arial" panose="020B0604020202020204" pitchFamily="34" charset="0"/>
              </a:defRPr>
            </a:lvl4pPr>
            <a:lvl5pPr marL="2057400" indent="-228600">
              <a:spcBef>
                <a:spcPct val="20000"/>
              </a:spcBef>
              <a:buClr>
                <a:schemeClr val="tx1"/>
              </a:buClr>
              <a:buSzPct val="65000"/>
              <a:buFont typeface="Wingdings" panose="05000000000000000000" pitchFamily="2" charset="2"/>
              <a:buChar char="l"/>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1"/>
              </a:buClr>
              <a:buSzPct val="65000"/>
              <a:buFont typeface="Wingdings" panose="05000000000000000000" pitchFamily="2" charset="2"/>
              <a:buChar char="l"/>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1"/>
              </a:buClr>
              <a:buSzPct val="65000"/>
              <a:buFont typeface="Wingdings" panose="05000000000000000000" pitchFamily="2" charset="2"/>
              <a:buChar char="l"/>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1"/>
              </a:buClr>
              <a:buSzPct val="65000"/>
              <a:buFont typeface="Wingdings" panose="05000000000000000000" pitchFamily="2" charset="2"/>
              <a:buChar char="l"/>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1"/>
              </a:buClr>
              <a:buSzPct val="65000"/>
              <a:buFont typeface="Wingdings" panose="05000000000000000000" pitchFamily="2" charset="2"/>
              <a:buChar char="l"/>
              <a:defRPr sz="2000">
                <a:solidFill>
                  <a:schemeClr val="tx1"/>
                </a:solidFill>
                <a:latin typeface="Arial" panose="020B0604020202020204" pitchFamily="34" charset="0"/>
              </a:defRPr>
            </a:lvl9pPr>
          </a:lstStyle>
          <a:p>
            <a:pPr>
              <a:spcBef>
                <a:spcPct val="0"/>
              </a:spcBef>
              <a:buClrTx/>
              <a:buSzTx/>
              <a:buFontTx/>
              <a:buNone/>
            </a:pPr>
            <a:r>
              <a:rPr lang="en-US" altLang="en-US" b="1">
                <a:solidFill>
                  <a:srgbClr val="0000FF"/>
                </a:solidFill>
                <a:latin typeface="Times New Roman" panose="02020603050405020304" pitchFamily="18" charset="0"/>
                <a:cs typeface="Times New Roman" panose="02020603050405020304" pitchFamily="18" charset="0"/>
              </a:rPr>
              <a:t>       </a:t>
            </a:r>
            <a:endParaRPr lang="en-US" altLang="en-US">
              <a:solidFill>
                <a:srgbClr val="0000FF"/>
              </a:solidFill>
              <a:latin typeface="Times New Roman" panose="02020603050405020304" pitchFamily="18" charset="0"/>
              <a:cs typeface="Times New Roman" panose="02020603050405020304" pitchFamily="18" charset="0"/>
            </a:endParaRPr>
          </a:p>
          <a:p>
            <a:pPr>
              <a:spcBef>
                <a:spcPct val="0"/>
              </a:spcBef>
              <a:buClrTx/>
              <a:buSzTx/>
              <a:buFontTx/>
              <a:buNone/>
            </a:pPr>
            <a:endParaRPr lang="en-US" altLang="en-US">
              <a:solidFill>
                <a:srgbClr val="0000FF"/>
              </a:solidFill>
              <a:latin typeface="Times New Roman" panose="02020603050405020304" pitchFamily="18" charset="0"/>
              <a:cs typeface="Times New Roman" panose="02020603050405020304" pitchFamily="18" charset="0"/>
            </a:endParaRPr>
          </a:p>
          <a:p>
            <a:pPr>
              <a:spcBef>
                <a:spcPct val="0"/>
              </a:spcBef>
              <a:buClrTx/>
              <a:buSzTx/>
              <a:buFontTx/>
              <a:buNone/>
            </a:pPr>
            <a:r>
              <a:rPr lang="en-US" altLang="en-US">
                <a:solidFill>
                  <a:srgbClr val="0000FF"/>
                </a:solidFill>
                <a:latin typeface="Times New Roman" panose="02020603050405020304" pitchFamily="18" charset="0"/>
                <a:cs typeface="Times New Roman" panose="02020603050405020304" pitchFamily="18" charset="0"/>
              </a:rPr>
              <a:t>Bài văn kể chuyện có cấu tạo 3 phần :</a:t>
            </a:r>
          </a:p>
          <a:p>
            <a:pPr>
              <a:spcBef>
                <a:spcPct val="0"/>
              </a:spcBef>
              <a:buClrTx/>
              <a:buSzTx/>
              <a:buFontTx/>
              <a:buNone/>
            </a:pPr>
            <a:r>
              <a:rPr lang="en-US" altLang="en-US">
                <a:solidFill>
                  <a:srgbClr val="0000FF"/>
                </a:solidFill>
                <a:latin typeface="Times New Roman" panose="02020603050405020304" pitchFamily="18" charset="0"/>
                <a:cs typeface="Times New Roman" panose="02020603050405020304" pitchFamily="18" charset="0"/>
              </a:rPr>
              <a:t> + Mở đầu (mở bài)</a:t>
            </a:r>
          </a:p>
          <a:p>
            <a:pPr>
              <a:spcBef>
                <a:spcPct val="0"/>
              </a:spcBef>
              <a:buClrTx/>
              <a:buSzTx/>
              <a:buFontTx/>
              <a:buNone/>
            </a:pPr>
            <a:r>
              <a:rPr lang="en-US" altLang="en-US">
                <a:solidFill>
                  <a:srgbClr val="0000FF"/>
                </a:solidFill>
                <a:latin typeface="Times New Roman" panose="02020603050405020304" pitchFamily="18" charset="0"/>
                <a:cs typeface="Times New Roman" panose="02020603050405020304" pitchFamily="18" charset="0"/>
              </a:rPr>
              <a:t> + Diễn biến ( thân bài )</a:t>
            </a:r>
          </a:p>
          <a:p>
            <a:pPr>
              <a:spcBef>
                <a:spcPct val="0"/>
              </a:spcBef>
              <a:buClrTx/>
              <a:buSzTx/>
              <a:buFontTx/>
              <a:buNone/>
            </a:pPr>
            <a:r>
              <a:rPr lang="en-US" altLang="en-US">
                <a:solidFill>
                  <a:srgbClr val="0000FF"/>
                </a:solidFill>
                <a:latin typeface="Times New Roman" panose="02020603050405020304" pitchFamily="18" charset="0"/>
                <a:cs typeface="Times New Roman" panose="02020603050405020304" pitchFamily="18" charset="0"/>
              </a:rPr>
              <a:t> + Kết thúc ( kết bài)</a:t>
            </a:r>
          </a:p>
          <a:p>
            <a:pPr eaLnBrk="1" hangingPunct="1">
              <a:buClr>
                <a:srgbClr val="003366"/>
              </a:buClr>
              <a:buFont typeface="Wingdings" panose="05000000000000000000" pitchFamily="2" charset="2"/>
              <a:buNone/>
            </a:pPr>
            <a:endParaRPr lang="en-US" altLang="en-US" b="1">
              <a:solidFill>
                <a:srgbClr val="0000FF"/>
              </a:solidFill>
              <a:latin typeface="Times New Roman" panose="02020603050405020304" pitchFamily="18" charset="0"/>
              <a:cs typeface="Times New Roman" panose="02020603050405020304" pitchFamily="18" charset="0"/>
            </a:endParaRPr>
          </a:p>
          <a:p>
            <a:pPr>
              <a:spcBef>
                <a:spcPct val="0"/>
              </a:spcBef>
              <a:buClrTx/>
              <a:buSzTx/>
              <a:buFontTx/>
              <a:buNone/>
            </a:pPr>
            <a:endParaRPr lang="en-US" altLang="en-US" b="1">
              <a:solidFill>
                <a:srgbClr val="0000FF"/>
              </a:solidFill>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0260"/>
                                        </p:tgtEl>
                                        <p:attrNameLst>
                                          <p:attrName>style.visibility</p:attrName>
                                        </p:attrNameLst>
                                      </p:cBhvr>
                                      <p:to>
                                        <p:strVal val="visible"/>
                                      </p:to>
                                    </p:set>
                                    <p:animEffect transition="in" filter="blinds(horizontal)">
                                      <p:cBhvr>
                                        <p:cTn id="7" dur="500"/>
                                        <p:tgtEl>
                                          <p:spTgt spid="10260"/>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10258"/>
                                        </p:tgtEl>
                                        <p:attrNameLst>
                                          <p:attrName>style.visibility</p:attrName>
                                        </p:attrNameLst>
                                      </p:cBhvr>
                                      <p:to>
                                        <p:strVal val="visible"/>
                                      </p:to>
                                    </p:set>
                                    <p:animEffect transition="in" filter="checkerboard(across)">
                                      <p:cBhvr>
                                        <p:cTn id="12" dur="500"/>
                                        <p:tgtEl>
                                          <p:spTgt spid="10258"/>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4" presetClass="entr" presetSubtype="16" fill="hold" grpId="0" nodeType="clickEffect">
                                  <p:stCondLst>
                                    <p:cond delay="0"/>
                                  </p:stCondLst>
                                  <p:childTnLst>
                                    <p:set>
                                      <p:cBhvr>
                                        <p:cTn id="16" dur="1" fill="hold">
                                          <p:stCondLst>
                                            <p:cond delay="0"/>
                                          </p:stCondLst>
                                        </p:cTn>
                                        <p:tgtEl>
                                          <p:spTgt spid="10261"/>
                                        </p:tgtEl>
                                        <p:attrNameLst>
                                          <p:attrName>style.visibility</p:attrName>
                                        </p:attrNameLst>
                                      </p:cBhvr>
                                      <p:to>
                                        <p:strVal val="visible"/>
                                      </p:to>
                                    </p:set>
                                    <p:animEffect transition="in" filter="box(in)">
                                      <p:cBhvr>
                                        <p:cTn id="17" dur="500"/>
                                        <p:tgtEl>
                                          <p:spTgt spid="10261"/>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5" presetClass="entr" presetSubtype="10" fill="hold" grpId="0" nodeType="clickEffect">
                                  <p:stCondLst>
                                    <p:cond delay="0"/>
                                  </p:stCondLst>
                                  <p:childTnLst>
                                    <p:set>
                                      <p:cBhvr>
                                        <p:cTn id="21" dur="1" fill="hold">
                                          <p:stCondLst>
                                            <p:cond delay="0"/>
                                          </p:stCondLst>
                                        </p:cTn>
                                        <p:tgtEl>
                                          <p:spTgt spid="10263"/>
                                        </p:tgtEl>
                                        <p:attrNameLst>
                                          <p:attrName>style.visibility</p:attrName>
                                        </p:attrNameLst>
                                      </p:cBhvr>
                                      <p:to>
                                        <p:strVal val="visible"/>
                                      </p:to>
                                    </p:set>
                                    <p:animEffect transition="in" filter="checkerboard(across)">
                                      <p:cBhvr>
                                        <p:cTn id="22" dur="500"/>
                                        <p:tgtEl>
                                          <p:spTgt spid="10263"/>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4" presetClass="entr" presetSubtype="16" fill="hold" grpId="0" nodeType="clickEffect">
                                  <p:stCondLst>
                                    <p:cond delay="0"/>
                                  </p:stCondLst>
                                  <p:childTnLst>
                                    <p:set>
                                      <p:cBhvr>
                                        <p:cTn id="26" dur="1" fill="hold">
                                          <p:stCondLst>
                                            <p:cond delay="0"/>
                                          </p:stCondLst>
                                        </p:cTn>
                                        <p:tgtEl>
                                          <p:spTgt spid="10262"/>
                                        </p:tgtEl>
                                        <p:attrNameLst>
                                          <p:attrName>style.visibility</p:attrName>
                                        </p:attrNameLst>
                                      </p:cBhvr>
                                      <p:to>
                                        <p:strVal val="visible"/>
                                      </p:to>
                                    </p:set>
                                    <p:animEffect transition="in" filter="box(in)">
                                      <p:cBhvr>
                                        <p:cTn id="27" dur="500"/>
                                        <p:tgtEl>
                                          <p:spTgt spid="10262"/>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8" presetClass="entr" presetSubtype="16" fill="hold" grpId="0" nodeType="clickEffect">
                                  <p:stCondLst>
                                    <p:cond delay="0"/>
                                  </p:stCondLst>
                                  <p:childTnLst>
                                    <p:set>
                                      <p:cBhvr>
                                        <p:cTn id="31" dur="1" fill="hold">
                                          <p:stCondLst>
                                            <p:cond delay="0"/>
                                          </p:stCondLst>
                                        </p:cTn>
                                        <p:tgtEl>
                                          <p:spTgt spid="10264"/>
                                        </p:tgtEl>
                                        <p:attrNameLst>
                                          <p:attrName>style.visibility</p:attrName>
                                        </p:attrNameLst>
                                      </p:cBhvr>
                                      <p:to>
                                        <p:strVal val="visible"/>
                                      </p:to>
                                    </p:set>
                                    <p:animEffect transition="in" filter="diamond(in)">
                                      <p:cBhvr>
                                        <p:cTn id="32" dur="2000"/>
                                        <p:tgtEl>
                                          <p:spTgt spid="1026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58" grpId="0" autoUpdateAnimBg="0"/>
      <p:bldP spid="10260" grpId="0" autoUpdateAnimBg="0"/>
      <p:bldP spid="10261" grpId="0" autoUpdateAnimBg="0"/>
      <p:bldP spid="10262" grpId="0" autoUpdateAnimBg="0"/>
      <p:bldP spid="10263" grpId="0" autoUpdateAnimBg="0"/>
      <p:bldP spid="10264" grpId="0" autoUpdateAnimBg="0"/>
    </p:bldLst>
  </p:timing>
</p:sld>
</file>

<file path=ppt/theme/theme1.xml><?xml version="1.0" encoding="utf-8"?>
<a:theme xmlns:a="http://schemas.openxmlformats.org/drawingml/2006/main" name="Children Playing 16x9">
  <a:themeElements>
    <a:clrScheme name="Children Happy">
      <a:dk1>
        <a:srgbClr val="595959"/>
      </a:dk1>
      <a:lt1>
        <a:sysClr val="window" lastClr="FFFFFF"/>
      </a:lt1>
      <a:dk2>
        <a:srgbClr val="000000"/>
      </a:dk2>
      <a:lt2>
        <a:srgbClr val="DDDDDD"/>
      </a:lt2>
      <a:accent1>
        <a:srgbClr val="A6B727"/>
      </a:accent1>
      <a:accent2>
        <a:srgbClr val="DF5327"/>
      </a:accent2>
      <a:accent3>
        <a:srgbClr val="FE9E00"/>
      </a:accent3>
      <a:accent4>
        <a:srgbClr val="418AB3"/>
      </a:accent4>
      <a:accent5>
        <a:srgbClr val="D9D66D"/>
      </a:accent5>
      <a:accent6>
        <a:srgbClr val="838383"/>
      </a:accent6>
      <a:hlink>
        <a:srgbClr val="F59E00"/>
      </a:hlink>
      <a:folHlink>
        <a:srgbClr val="B2B2B2"/>
      </a:folHlink>
    </a:clrScheme>
    <a:fontScheme name="Euphemia">
      <a:majorFont>
        <a:latin typeface="Euphemia"/>
        <a:ea typeface=""/>
        <a:cs typeface=""/>
      </a:majorFont>
      <a:minorFont>
        <a:latin typeface="Euphemi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F03461883.potx" id="{18737D51-7733-4200-B5C9-BF22CA2CE631}" vid="{40CEFE45-12FF-4454-86EB-59F04C858872}"/>
    </a:ext>
  </a:extLst>
</a:theme>
</file>

<file path=ppt/theme/theme2.xml><?xml version="1.0" encoding="utf-8"?>
<a:theme xmlns:a="http://schemas.openxmlformats.org/drawingml/2006/main" name="Office Theme">
  <a:themeElements>
    <a:clrScheme name="Children Happy">
      <a:dk1>
        <a:srgbClr val="595959"/>
      </a:dk1>
      <a:lt1>
        <a:sysClr val="window" lastClr="FFFFFF"/>
      </a:lt1>
      <a:dk2>
        <a:srgbClr val="000000"/>
      </a:dk2>
      <a:lt2>
        <a:srgbClr val="DDDDDD"/>
      </a:lt2>
      <a:accent1>
        <a:srgbClr val="A6B727"/>
      </a:accent1>
      <a:accent2>
        <a:srgbClr val="DF5327"/>
      </a:accent2>
      <a:accent3>
        <a:srgbClr val="FE9E00"/>
      </a:accent3>
      <a:accent4>
        <a:srgbClr val="418AB3"/>
      </a:accent4>
      <a:accent5>
        <a:srgbClr val="D9D66D"/>
      </a:accent5>
      <a:accent6>
        <a:srgbClr val="838383"/>
      </a:accent6>
      <a:hlink>
        <a:srgbClr val="F59E00"/>
      </a:hlink>
      <a:folHlink>
        <a:srgbClr val="B2B2B2"/>
      </a:folHlink>
    </a:clrScheme>
    <a:fontScheme name="Euphemia">
      <a:majorFont>
        <a:latin typeface="Euphemia"/>
        <a:ea typeface=""/>
        <a:cs typeface=""/>
      </a:majorFont>
      <a:minorFont>
        <a:latin typeface="Euphemi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Children Happy">
      <a:dk1>
        <a:srgbClr val="595959"/>
      </a:dk1>
      <a:lt1>
        <a:sysClr val="window" lastClr="FFFFFF"/>
      </a:lt1>
      <a:dk2>
        <a:srgbClr val="000000"/>
      </a:dk2>
      <a:lt2>
        <a:srgbClr val="DDDDDD"/>
      </a:lt2>
      <a:accent1>
        <a:srgbClr val="A6B727"/>
      </a:accent1>
      <a:accent2>
        <a:srgbClr val="DF5327"/>
      </a:accent2>
      <a:accent3>
        <a:srgbClr val="FE9E00"/>
      </a:accent3>
      <a:accent4>
        <a:srgbClr val="418AB3"/>
      </a:accent4>
      <a:accent5>
        <a:srgbClr val="D9D66D"/>
      </a:accent5>
      <a:accent6>
        <a:srgbClr val="838383"/>
      </a:accent6>
      <a:hlink>
        <a:srgbClr val="F59E00"/>
      </a:hlink>
      <a:folHlink>
        <a:srgbClr val="B2B2B2"/>
      </a:folHlink>
    </a:clrScheme>
    <a:fontScheme name="Euphemia">
      <a:majorFont>
        <a:latin typeface="Euphemia"/>
        <a:ea typeface=""/>
        <a:cs typeface=""/>
      </a:majorFont>
      <a:minorFont>
        <a:latin typeface="Euphemi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Children playing education presentation design (cartoon illustration, widescreen)</Template>
  <TotalTime>5</TotalTime>
  <Words>791</Words>
  <Application>Microsoft Office PowerPoint</Application>
  <PresentationFormat>Widescreen</PresentationFormat>
  <Paragraphs>83</Paragraphs>
  <Slides>15</Slides>
  <Notes>4</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15</vt:i4>
      </vt:variant>
    </vt:vector>
  </HeadingPairs>
  <TitlesOfParts>
    <vt:vector size="21" baseType="lpstr">
      <vt:lpstr>Arial</vt:lpstr>
      <vt:lpstr>Euphemia</vt:lpstr>
      <vt:lpstr>Times New Roman</vt:lpstr>
      <vt:lpstr>VNI-Times</vt:lpstr>
      <vt:lpstr>Wingdings</vt:lpstr>
      <vt:lpstr>Children Playing 16x9</vt:lpstr>
      <vt:lpstr>PowerPoint Presentation</vt:lpstr>
      <vt:lpstr>PowerPoint Presentation</vt:lpstr>
      <vt:lpstr>MỤC TIÊU:  Ôn tập văn kể chuyện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de</dc:creator>
  <cp:lastModifiedBy>Administrator</cp:lastModifiedBy>
  <cp:revision>2</cp:revision>
  <dcterms:created xsi:type="dcterms:W3CDTF">2022-02-10T18:14:13Z</dcterms:created>
  <dcterms:modified xsi:type="dcterms:W3CDTF">2022-02-11T15:22:57Z</dcterms:modified>
</cp:coreProperties>
</file>