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3"/>
  </p:notesMasterIdLst>
  <p:sldIdLst>
    <p:sldId id="256" r:id="rId2"/>
    <p:sldId id="292" r:id="rId3"/>
    <p:sldId id="302" r:id="rId4"/>
    <p:sldId id="301" r:id="rId5"/>
    <p:sldId id="262" r:id="rId6"/>
    <p:sldId id="308" r:id="rId7"/>
    <p:sldId id="258" r:id="rId8"/>
    <p:sldId id="303" r:id="rId9"/>
    <p:sldId id="294" r:id="rId10"/>
    <p:sldId id="309" r:id="rId11"/>
    <p:sldId id="295" r:id="rId12"/>
    <p:sldId id="305" r:id="rId13"/>
    <p:sldId id="306" r:id="rId14"/>
    <p:sldId id="307" r:id="rId15"/>
    <p:sldId id="265" r:id="rId16"/>
    <p:sldId id="267" r:id="rId17"/>
    <p:sldId id="261" r:id="rId18"/>
    <p:sldId id="264" r:id="rId19"/>
    <p:sldId id="310" r:id="rId20"/>
    <p:sldId id="269" r:id="rId21"/>
    <p:sldId id="272" r:id="rId22"/>
  </p:sldIdLst>
  <p:sldSz cx="18288000" cy="10287000"/>
  <p:notesSz cx="6858000" cy="9144000"/>
  <p:embeddedFontLst>
    <p:embeddedFont>
      <p:font typeface="Nunito" pitchFamily="2" charset="0"/>
      <p:regular r:id="rId24"/>
      <p:bold r:id="rId25"/>
      <p:italic r:id="rId26"/>
      <p:boldItalic r:id="rId27"/>
    </p:embeddedFont>
    <p:embeddedFont>
      <p:font typeface="Calibri" panose="020F0502020204030204" pitchFamily="34" charset="0"/>
      <p:regular r:id="rId28"/>
      <p:bold r:id="rId29"/>
      <p:italic r:id="rId30"/>
      <p:boldItalic r:id="rId31"/>
    </p:embeddedFont>
    <p:embeddedFont>
      <p:font typeface="#9Slide04 Goku" panose="02000503000000020004" pitchFamily="2" charset="0"/>
      <p:regular r:id="rId32"/>
    </p:embeddedFont>
    <p:embeddedFont>
      <p:font typeface="Gaegu Bold" panose="020B0604020202020204" charset="0"/>
      <p:regular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4" d="100"/>
          <a:sy n="54" d="100"/>
        </p:scale>
        <p:origin x="634" y="3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242D05-38A7-4764-8A5B-479D7C4C72B4}" type="datetimeFigureOut">
              <a:rPr lang="en-US" smtClean="0"/>
              <a:t>1/18/2022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601FD3-DFF1-4430-A46A-D3E877F457FF}" type="slidenum">
              <a:rPr lang="en-US" smtClean="0"/>
              <a:t>‹#›</a:t>
            </a:fld>
            <a:endParaRPr lang="en-US"/>
          </a:p>
        </p:txBody>
      </p:sp>
    </p:spTree>
    <p:extLst>
      <p:ext uri="{BB962C8B-B14F-4D97-AF65-F5344CB8AC3E}">
        <p14:creationId xmlns:p14="http://schemas.microsoft.com/office/powerpoint/2010/main" val="3281951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Các</a:t>
            </a:r>
            <a:r>
              <a:rPr lang="en-US" baseline="0" dirty="0" smtClean="0"/>
              <a:t> </a:t>
            </a:r>
            <a:r>
              <a:rPr lang="en-US" baseline="0" dirty="0" err="1" smtClean="0"/>
              <a:t>tiêu</a:t>
            </a:r>
            <a:r>
              <a:rPr lang="en-US" baseline="0" dirty="0" smtClean="0"/>
              <a:t> </a:t>
            </a:r>
            <a:r>
              <a:rPr lang="en-US" baseline="0" dirty="0" err="1" smtClean="0"/>
              <a:t>chí</a:t>
            </a:r>
            <a:r>
              <a:rPr lang="en-US" baseline="0" dirty="0" smtClean="0"/>
              <a:t> </a:t>
            </a:r>
            <a:r>
              <a:rPr lang="en-US" baseline="0" dirty="0" err="1" smtClean="0"/>
              <a:t>đánh</a:t>
            </a:r>
            <a:r>
              <a:rPr lang="en-US" baseline="0" dirty="0" smtClean="0"/>
              <a:t> </a:t>
            </a:r>
            <a:r>
              <a:rPr lang="en-US" baseline="0" dirty="0" err="1" smtClean="0"/>
              <a:t>giá</a:t>
            </a:r>
            <a:r>
              <a:rPr lang="en-US" baseline="0" dirty="0" smtClean="0"/>
              <a:t> chi </a:t>
            </a:r>
            <a:r>
              <a:rPr lang="en-US" baseline="0" dirty="0" err="1" smtClean="0"/>
              <a:t>tiết</a:t>
            </a:r>
            <a:r>
              <a:rPr lang="en-US" baseline="0" dirty="0" smtClean="0"/>
              <a:t> </a:t>
            </a:r>
            <a:r>
              <a:rPr lang="en-US" baseline="0" dirty="0" err="1" smtClean="0"/>
              <a:t>cho</a:t>
            </a:r>
            <a:r>
              <a:rPr lang="en-US" baseline="0" dirty="0" smtClean="0"/>
              <a:t> </a:t>
            </a:r>
            <a:r>
              <a:rPr lang="en-US" baseline="0" dirty="0" err="1" smtClean="0"/>
              <a:t>từng</a:t>
            </a:r>
            <a:r>
              <a:rPr lang="en-US" baseline="0" dirty="0" smtClean="0"/>
              <a:t> </a:t>
            </a:r>
            <a:r>
              <a:rPr lang="en-US" baseline="0" dirty="0" err="1" smtClean="0"/>
              <a:t>đề</a:t>
            </a:r>
            <a:r>
              <a:rPr lang="en-US" baseline="0" dirty="0" smtClean="0"/>
              <a:t> </a:t>
            </a:r>
            <a:r>
              <a:rPr lang="en-US" baseline="0" dirty="0" err="1" smtClean="0"/>
              <a:t>bài</a:t>
            </a:r>
            <a:r>
              <a:rPr lang="en-US" baseline="0" dirty="0" smtClean="0"/>
              <a:t>. GV </a:t>
            </a:r>
            <a:r>
              <a:rPr lang="en-US" baseline="0" dirty="0" err="1" smtClean="0"/>
              <a:t>có</a:t>
            </a:r>
            <a:r>
              <a:rPr lang="en-US" baseline="0" dirty="0" smtClean="0"/>
              <a:t> </a:t>
            </a:r>
            <a:r>
              <a:rPr lang="en-US" baseline="0" dirty="0" err="1" smtClean="0"/>
              <a:t>thể</a:t>
            </a:r>
            <a:r>
              <a:rPr lang="en-US" baseline="0" dirty="0" smtClean="0"/>
              <a:t> </a:t>
            </a:r>
            <a:r>
              <a:rPr lang="en-US" baseline="0" dirty="0" err="1" smtClean="0"/>
              <a:t>sử</a:t>
            </a:r>
            <a:r>
              <a:rPr lang="en-US" baseline="0" dirty="0" smtClean="0"/>
              <a:t> </a:t>
            </a:r>
            <a:r>
              <a:rPr lang="en-US" baseline="0" dirty="0" err="1" smtClean="0"/>
              <a:t>dụng</a:t>
            </a:r>
            <a:endParaRPr lang="en-US" dirty="0"/>
          </a:p>
        </p:txBody>
      </p:sp>
      <p:sp>
        <p:nvSpPr>
          <p:cNvPr id="4" name="Slide Number Placeholder 3"/>
          <p:cNvSpPr>
            <a:spLocks noGrp="1"/>
          </p:cNvSpPr>
          <p:nvPr>
            <p:ph type="sldNum" sz="quarter" idx="10"/>
          </p:nvPr>
        </p:nvSpPr>
        <p:spPr/>
        <p:txBody>
          <a:bodyPr/>
          <a:lstStyle/>
          <a:p>
            <a:fld id="{10601FD3-DFF1-4430-A46A-D3E877F457FF}" type="slidenum">
              <a:rPr lang="en-US" smtClean="0"/>
              <a:t>7</a:t>
            </a:fld>
            <a:endParaRPr lang="en-US"/>
          </a:p>
        </p:txBody>
      </p:sp>
    </p:spTree>
    <p:extLst>
      <p:ext uri="{BB962C8B-B14F-4D97-AF65-F5344CB8AC3E}">
        <p14:creationId xmlns:p14="http://schemas.microsoft.com/office/powerpoint/2010/main" val="9005485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1/18/2022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7" Type="http://schemas.openxmlformats.org/officeDocument/2006/relationships/image" Target="../media/image20.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8.svg"/></Relationships>
</file>

<file path=ppt/slides/_rels/slide10.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9.svg"/><Relationship Id="rId18" Type="http://schemas.openxmlformats.org/officeDocument/2006/relationships/image" Target="../media/image69.svg"/><Relationship Id="rId3" Type="http://schemas.openxmlformats.org/officeDocument/2006/relationships/image" Target="../media/image33.svg"/><Relationship Id="rId7" Type="http://schemas.openxmlformats.org/officeDocument/2006/relationships/image" Target="../media/image2.svg"/><Relationship Id="rId12" Type="http://schemas.openxmlformats.org/officeDocument/2006/relationships/image" Target="../media/image27.png"/><Relationship Id="rId17" Type="http://schemas.openxmlformats.org/officeDocument/2006/relationships/image" Target="../media/image37.png"/><Relationship Id="rId2" Type="http://schemas.openxmlformats.org/officeDocument/2006/relationships/image" Target="../media/image31.png"/><Relationship Id="rId16" Type="http://schemas.openxmlformats.org/officeDocument/2006/relationships/image" Target="../media/image30.svg"/><Relationship Id="rId1" Type="http://schemas.openxmlformats.org/officeDocument/2006/relationships/slideLayout" Target="../slideLayouts/slideLayout7.xml"/><Relationship Id="rId11" Type="http://schemas.openxmlformats.org/officeDocument/2006/relationships/image" Target="../media/image37.svg"/><Relationship Id="rId15" Type="http://schemas.openxmlformats.org/officeDocument/2006/relationships/image" Target="../media/image36.png"/><Relationship Id="rId4" Type="http://schemas.openxmlformats.org/officeDocument/2006/relationships/image" Target="../media/image32.png"/><Relationship Id="rId14" Type="http://schemas.openxmlformats.org/officeDocument/2006/relationships/image" Target="../media/image35.png"/></Relationships>
</file>

<file path=ppt/slides/_rels/slide11.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9.svg"/><Relationship Id="rId3" Type="http://schemas.openxmlformats.org/officeDocument/2006/relationships/image" Target="../media/image33.svg"/><Relationship Id="rId7" Type="http://schemas.openxmlformats.org/officeDocument/2006/relationships/image" Target="../media/image2.svg"/><Relationship Id="rId12" Type="http://schemas.openxmlformats.org/officeDocument/2006/relationships/image" Target="../media/image27.png"/><Relationship Id="rId2" Type="http://schemas.openxmlformats.org/officeDocument/2006/relationships/image" Target="../media/image31.png"/><Relationship Id="rId1" Type="http://schemas.openxmlformats.org/officeDocument/2006/relationships/slideLayout" Target="../slideLayouts/slideLayout7.xml"/><Relationship Id="rId11" Type="http://schemas.openxmlformats.org/officeDocument/2006/relationships/image" Target="../media/image37.svg"/><Relationship Id="rId15" Type="http://schemas.openxmlformats.org/officeDocument/2006/relationships/image" Target="../media/image23.png"/><Relationship Id="rId4" Type="http://schemas.openxmlformats.org/officeDocument/2006/relationships/image" Target="../media/image32.png"/><Relationship Id="rId14" Type="http://schemas.openxmlformats.org/officeDocument/2006/relationships/image" Target="../media/image35.png"/><Relationship Id="rId9" Type="http://schemas.openxmlformats.org/officeDocument/2006/relationships/image" Target="../media/image26.svg"/></Relationships>
</file>

<file path=ppt/slides/_rels/slide12.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9.svg"/><Relationship Id="rId3" Type="http://schemas.openxmlformats.org/officeDocument/2006/relationships/image" Target="../media/image33.svg"/><Relationship Id="rId7" Type="http://schemas.openxmlformats.org/officeDocument/2006/relationships/image" Target="../media/image2.svg"/><Relationship Id="rId12" Type="http://schemas.openxmlformats.org/officeDocument/2006/relationships/image" Target="../media/image27.png"/><Relationship Id="rId2" Type="http://schemas.openxmlformats.org/officeDocument/2006/relationships/image" Target="../media/image31.png"/><Relationship Id="rId1" Type="http://schemas.openxmlformats.org/officeDocument/2006/relationships/slideLayout" Target="../slideLayouts/slideLayout7.xml"/><Relationship Id="rId11" Type="http://schemas.openxmlformats.org/officeDocument/2006/relationships/image" Target="../media/image37.svg"/><Relationship Id="rId15" Type="http://schemas.openxmlformats.org/officeDocument/2006/relationships/image" Target="../media/image23.png"/><Relationship Id="rId4" Type="http://schemas.openxmlformats.org/officeDocument/2006/relationships/image" Target="../media/image32.png"/><Relationship Id="rId14" Type="http://schemas.openxmlformats.org/officeDocument/2006/relationships/image" Target="../media/image35.png"/><Relationship Id="rId9" Type="http://schemas.openxmlformats.org/officeDocument/2006/relationships/image" Target="../media/image26.svg"/></Relationships>
</file>

<file path=ppt/slides/_rels/slide13.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9.svg"/><Relationship Id="rId3" Type="http://schemas.openxmlformats.org/officeDocument/2006/relationships/image" Target="../media/image33.svg"/><Relationship Id="rId7" Type="http://schemas.openxmlformats.org/officeDocument/2006/relationships/image" Target="../media/image2.svg"/><Relationship Id="rId12" Type="http://schemas.openxmlformats.org/officeDocument/2006/relationships/image" Target="../media/image27.png"/><Relationship Id="rId2" Type="http://schemas.openxmlformats.org/officeDocument/2006/relationships/image" Target="../media/image31.png"/><Relationship Id="rId1" Type="http://schemas.openxmlformats.org/officeDocument/2006/relationships/slideLayout" Target="../slideLayouts/slideLayout7.xml"/><Relationship Id="rId11" Type="http://schemas.openxmlformats.org/officeDocument/2006/relationships/image" Target="../media/image37.svg"/><Relationship Id="rId15" Type="http://schemas.openxmlformats.org/officeDocument/2006/relationships/image" Target="../media/image23.png"/><Relationship Id="rId4" Type="http://schemas.openxmlformats.org/officeDocument/2006/relationships/image" Target="../media/image32.png"/><Relationship Id="rId14" Type="http://schemas.openxmlformats.org/officeDocument/2006/relationships/image" Target="../media/image35.png"/><Relationship Id="rId9" Type="http://schemas.openxmlformats.org/officeDocument/2006/relationships/image" Target="../media/image26.svg"/></Relationships>
</file>

<file path=ppt/slides/_rels/slide14.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9.svg"/><Relationship Id="rId3" Type="http://schemas.openxmlformats.org/officeDocument/2006/relationships/image" Target="../media/image33.svg"/><Relationship Id="rId7" Type="http://schemas.openxmlformats.org/officeDocument/2006/relationships/image" Target="../media/image2.svg"/><Relationship Id="rId12" Type="http://schemas.openxmlformats.org/officeDocument/2006/relationships/image" Target="../media/image27.png"/><Relationship Id="rId2" Type="http://schemas.openxmlformats.org/officeDocument/2006/relationships/image" Target="../media/image31.png"/><Relationship Id="rId1" Type="http://schemas.openxmlformats.org/officeDocument/2006/relationships/slideLayout" Target="../slideLayouts/slideLayout7.xml"/><Relationship Id="rId11" Type="http://schemas.openxmlformats.org/officeDocument/2006/relationships/image" Target="../media/image37.svg"/><Relationship Id="rId15" Type="http://schemas.openxmlformats.org/officeDocument/2006/relationships/image" Target="../media/image23.png"/><Relationship Id="rId4" Type="http://schemas.openxmlformats.org/officeDocument/2006/relationships/image" Target="../media/image32.png"/><Relationship Id="rId14" Type="http://schemas.openxmlformats.org/officeDocument/2006/relationships/image" Target="../media/image35.png"/><Relationship Id="rId9" Type="http://schemas.openxmlformats.org/officeDocument/2006/relationships/image" Target="../media/image26.svg"/></Relationships>
</file>

<file path=ppt/slides/_rels/slide15.xml.rels><?xml version="1.0" encoding="UTF-8" standalone="yes"?>
<Relationships xmlns="http://schemas.openxmlformats.org/package/2006/relationships"><Relationship Id="rId8" Type="http://schemas.openxmlformats.org/officeDocument/2006/relationships/image" Target="../media/image94.svg"/><Relationship Id="rId13" Type="http://schemas.openxmlformats.org/officeDocument/2006/relationships/image" Target="../media/image39.png"/><Relationship Id="rId3" Type="http://schemas.openxmlformats.org/officeDocument/2006/relationships/image" Target="../media/image2.svg"/><Relationship Id="rId12" Type="http://schemas.openxmlformats.org/officeDocument/2006/relationships/image" Target="../media/image51.svg"/><Relationship Id="rId2" Type="http://schemas.openxmlformats.org/officeDocument/2006/relationships/image" Target="../media/image32.png"/><Relationship Id="rId1" Type="http://schemas.openxmlformats.org/officeDocument/2006/relationships/slideLayout" Target="../slideLayouts/slideLayout7.xml"/><Relationship Id="rId11" Type="http://schemas.openxmlformats.org/officeDocument/2006/relationships/image" Target="../media/image29.png"/><Relationship Id="rId10" Type="http://schemas.openxmlformats.org/officeDocument/2006/relationships/image" Target="../media/image96.svg"/><Relationship Id="rId4" Type="http://schemas.openxmlformats.org/officeDocument/2006/relationships/image" Target="../media/image8.png"/><Relationship Id="rId9" Type="http://schemas.openxmlformats.org/officeDocument/2006/relationships/image" Target="../media/image38.png"/></Relationships>
</file>

<file path=ppt/slides/_rels/slide1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 Id="rId11" Type="http://schemas.openxmlformats.org/officeDocument/2006/relationships/image" Target="../media/image41.jpg"/><Relationship Id="rId5" Type="http://schemas.openxmlformats.org/officeDocument/2006/relationships/image" Target="../media/image40.png"/><Relationship Id="rId10" Type="http://schemas.openxmlformats.org/officeDocument/2006/relationships/image" Target="../media/image8.svg"/><Relationship Id="rId4" Type="http://schemas.openxmlformats.org/officeDocument/2006/relationships/image" Target="../media/image2.svg"/></Relationships>
</file>

<file path=ppt/slides/_rels/slide17.xml.rels><?xml version="1.0" encoding="UTF-8" standalone="yes"?>
<Relationships xmlns="http://schemas.openxmlformats.org/package/2006/relationships"><Relationship Id="rId8" Type="http://schemas.openxmlformats.org/officeDocument/2006/relationships/image" Target="../media/image56.svg"/><Relationship Id="rId13" Type="http://schemas.openxmlformats.org/officeDocument/2006/relationships/image" Target="../media/image47.png"/><Relationship Id="rId18" Type="http://schemas.openxmlformats.org/officeDocument/2006/relationships/image" Target="../media/image50.png"/><Relationship Id="rId3" Type="http://schemas.openxmlformats.org/officeDocument/2006/relationships/image" Target="../media/image2.svg"/><Relationship Id="rId7" Type="http://schemas.openxmlformats.org/officeDocument/2006/relationships/image" Target="../media/image44.png"/><Relationship Id="rId12" Type="http://schemas.openxmlformats.org/officeDocument/2006/relationships/image" Target="../media/image60.svg"/><Relationship Id="rId17" Type="http://schemas.openxmlformats.org/officeDocument/2006/relationships/image" Target="../media/image49.png"/><Relationship Id="rId2" Type="http://schemas.openxmlformats.org/officeDocument/2006/relationships/image" Target="../media/image32.png"/><Relationship Id="rId16" Type="http://schemas.openxmlformats.org/officeDocument/2006/relationships/image" Target="../media/image64.svg"/><Relationship Id="rId1" Type="http://schemas.openxmlformats.org/officeDocument/2006/relationships/slideLayout" Target="../slideLayouts/slideLayout7.xml"/><Relationship Id="rId6" Type="http://schemas.openxmlformats.org/officeDocument/2006/relationships/image" Target="../media/image54.svg"/><Relationship Id="rId11" Type="http://schemas.openxmlformats.org/officeDocument/2006/relationships/image" Target="../media/image46.png"/><Relationship Id="rId5" Type="http://schemas.openxmlformats.org/officeDocument/2006/relationships/image" Target="../media/image43.png"/><Relationship Id="rId15" Type="http://schemas.openxmlformats.org/officeDocument/2006/relationships/image" Target="../media/image48.png"/><Relationship Id="rId10" Type="http://schemas.openxmlformats.org/officeDocument/2006/relationships/image" Target="../media/image58.svg"/><Relationship Id="rId4" Type="http://schemas.openxmlformats.org/officeDocument/2006/relationships/image" Target="../media/image42.png"/><Relationship Id="rId9" Type="http://schemas.openxmlformats.org/officeDocument/2006/relationships/image" Target="../media/image45.png"/><Relationship Id="rId14" Type="http://schemas.openxmlformats.org/officeDocument/2006/relationships/image" Target="../media/image62.svg"/></Relationships>
</file>

<file path=ppt/slides/_rels/slide18.xml.rels><?xml version="1.0" encoding="UTF-8" standalone="yes"?>
<Relationships xmlns="http://schemas.openxmlformats.org/package/2006/relationships"><Relationship Id="rId8" Type="http://schemas.openxmlformats.org/officeDocument/2006/relationships/image" Target="../media/image51.png"/><Relationship Id="rId7" Type="http://schemas.openxmlformats.org/officeDocument/2006/relationships/image" Target="../media/image18.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0.svg"/><Relationship Id="rId10" Type="http://schemas.openxmlformats.org/officeDocument/2006/relationships/image" Target="../media/image52.png"/><Relationship Id="rId9" Type="http://schemas.openxmlformats.org/officeDocument/2006/relationships/image" Target="../media/image6.svg"/></Relationships>
</file>

<file path=ppt/slides/_rels/slide19.xml.rels><?xml version="1.0" encoding="UTF-8" standalone="yes"?>
<Relationships xmlns="http://schemas.openxmlformats.org/package/2006/relationships"><Relationship Id="rId18" Type="http://schemas.openxmlformats.org/officeDocument/2006/relationships/image" Target="../media/image7.png"/><Relationship Id="rId26" Type="http://schemas.openxmlformats.org/officeDocument/2006/relationships/image" Target="../media/image11.png"/><Relationship Id="rId21" Type="http://schemas.openxmlformats.org/officeDocument/2006/relationships/image" Target="../media/image94.svg"/><Relationship Id="rId34" Type="http://schemas.openxmlformats.org/officeDocument/2006/relationships/image" Target="../media/image15.png"/><Relationship Id="rId12" Type="http://schemas.openxmlformats.org/officeDocument/2006/relationships/image" Target="../media/image5.png"/><Relationship Id="rId17" Type="http://schemas.openxmlformats.org/officeDocument/2006/relationships/image" Target="../media/image18.svg"/><Relationship Id="rId25" Type="http://schemas.openxmlformats.org/officeDocument/2006/relationships/image" Target="../media/image83.svg"/><Relationship Id="rId33" Type="http://schemas.openxmlformats.org/officeDocument/2006/relationships/image" Target="../media/image8.svg"/><Relationship Id="rId7" Type="http://schemas.openxmlformats.org/officeDocument/2006/relationships/image" Target="../media/image50.svg"/><Relationship Id="rId2" Type="http://schemas.openxmlformats.org/officeDocument/2006/relationships/image" Target="../media/image4.png"/><Relationship Id="rId16" Type="http://schemas.openxmlformats.org/officeDocument/2006/relationships/image" Target="../media/image6.png"/><Relationship Id="rId20" Type="http://schemas.openxmlformats.org/officeDocument/2006/relationships/image" Target="../media/image8.png"/><Relationship Id="rId29" Type="http://schemas.openxmlformats.org/officeDocument/2006/relationships/image" Target="../media/image4.svg"/><Relationship Id="rId1" Type="http://schemas.openxmlformats.org/officeDocument/2006/relationships/slideLayout" Target="../slideLayouts/slideLayout7.xml"/><Relationship Id="rId11" Type="http://schemas.openxmlformats.org/officeDocument/2006/relationships/image" Target="../media/image126.svg"/><Relationship Id="rId24" Type="http://schemas.openxmlformats.org/officeDocument/2006/relationships/image" Target="../media/image10.png"/><Relationship Id="rId32" Type="http://schemas.openxmlformats.org/officeDocument/2006/relationships/image" Target="../media/image14.png"/><Relationship Id="rId15" Type="http://schemas.openxmlformats.org/officeDocument/2006/relationships/image" Target="../media/image130.svg"/><Relationship Id="rId23" Type="http://schemas.openxmlformats.org/officeDocument/2006/relationships/image" Target="../media/image24.svg"/><Relationship Id="rId28" Type="http://schemas.openxmlformats.org/officeDocument/2006/relationships/image" Target="../media/image12.png"/><Relationship Id="rId19" Type="http://schemas.openxmlformats.org/officeDocument/2006/relationships/image" Target="../media/image20.svg"/><Relationship Id="rId31" Type="http://schemas.openxmlformats.org/officeDocument/2006/relationships/image" Target="../media/image32.svg"/><Relationship Id="rId22" Type="http://schemas.openxmlformats.org/officeDocument/2006/relationships/image" Target="../media/image9.png"/><Relationship Id="rId27" Type="http://schemas.openxmlformats.org/officeDocument/2006/relationships/image" Target="../media/image54.svg"/><Relationship Id="rId30" Type="http://schemas.openxmlformats.org/officeDocument/2006/relationships/image" Target="../media/image13.png"/><Relationship Id="rId35" Type="http://schemas.openxmlformats.org/officeDocument/2006/relationships/image" Target="../media/image53.jpeg"/></Relationships>
</file>

<file path=ppt/slides/_rels/slide2.xml.rels><?xml version="1.0" encoding="UTF-8" standalone="yes"?>
<Relationships xmlns="http://schemas.openxmlformats.org/package/2006/relationships"><Relationship Id="rId18" Type="http://schemas.openxmlformats.org/officeDocument/2006/relationships/image" Target="../media/image7.png"/><Relationship Id="rId26" Type="http://schemas.openxmlformats.org/officeDocument/2006/relationships/image" Target="../media/image11.png"/><Relationship Id="rId21" Type="http://schemas.openxmlformats.org/officeDocument/2006/relationships/image" Target="../media/image94.svg"/><Relationship Id="rId34" Type="http://schemas.openxmlformats.org/officeDocument/2006/relationships/image" Target="../media/image15.png"/><Relationship Id="rId12" Type="http://schemas.openxmlformats.org/officeDocument/2006/relationships/image" Target="../media/image5.png"/><Relationship Id="rId17" Type="http://schemas.openxmlformats.org/officeDocument/2006/relationships/image" Target="../media/image18.svg"/><Relationship Id="rId25" Type="http://schemas.openxmlformats.org/officeDocument/2006/relationships/image" Target="../media/image83.svg"/><Relationship Id="rId33" Type="http://schemas.openxmlformats.org/officeDocument/2006/relationships/image" Target="../media/image8.svg"/><Relationship Id="rId7" Type="http://schemas.openxmlformats.org/officeDocument/2006/relationships/image" Target="../media/image50.svg"/><Relationship Id="rId2" Type="http://schemas.openxmlformats.org/officeDocument/2006/relationships/image" Target="../media/image4.png"/><Relationship Id="rId16" Type="http://schemas.openxmlformats.org/officeDocument/2006/relationships/image" Target="../media/image6.png"/><Relationship Id="rId20" Type="http://schemas.openxmlformats.org/officeDocument/2006/relationships/image" Target="../media/image8.png"/><Relationship Id="rId29" Type="http://schemas.openxmlformats.org/officeDocument/2006/relationships/image" Target="../media/image4.svg"/><Relationship Id="rId1" Type="http://schemas.openxmlformats.org/officeDocument/2006/relationships/slideLayout" Target="../slideLayouts/slideLayout7.xml"/><Relationship Id="rId11" Type="http://schemas.openxmlformats.org/officeDocument/2006/relationships/image" Target="../media/image126.svg"/><Relationship Id="rId24" Type="http://schemas.openxmlformats.org/officeDocument/2006/relationships/image" Target="../media/image10.png"/><Relationship Id="rId32" Type="http://schemas.openxmlformats.org/officeDocument/2006/relationships/image" Target="../media/image14.png"/><Relationship Id="rId15" Type="http://schemas.openxmlformats.org/officeDocument/2006/relationships/image" Target="../media/image130.svg"/><Relationship Id="rId23" Type="http://schemas.openxmlformats.org/officeDocument/2006/relationships/image" Target="../media/image24.svg"/><Relationship Id="rId28" Type="http://schemas.openxmlformats.org/officeDocument/2006/relationships/image" Target="../media/image12.png"/><Relationship Id="rId19" Type="http://schemas.openxmlformats.org/officeDocument/2006/relationships/image" Target="../media/image20.svg"/><Relationship Id="rId31" Type="http://schemas.openxmlformats.org/officeDocument/2006/relationships/image" Target="../media/image32.svg"/><Relationship Id="rId22" Type="http://schemas.openxmlformats.org/officeDocument/2006/relationships/image" Target="../media/image9.png"/><Relationship Id="rId27" Type="http://schemas.openxmlformats.org/officeDocument/2006/relationships/image" Target="../media/image54.svg"/><Relationship Id="rId30" Type="http://schemas.openxmlformats.org/officeDocument/2006/relationships/image" Target="../media/image13.png"/></Relationships>
</file>

<file path=ppt/slides/_rels/slide20.xml.rels><?xml version="1.0" encoding="UTF-8" standalone="yes"?>
<Relationships xmlns="http://schemas.openxmlformats.org/package/2006/relationships"><Relationship Id="rId8" Type="http://schemas.openxmlformats.org/officeDocument/2006/relationships/image" Target="../media/image69.svg"/><Relationship Id="rId13" Type="http://schemas.openxmlformats.org/officeDocument/2006/relationships/image" Target="../media/image56.png"/><Relationship Id="rId3" Type="http://schemas.openxmlformats.org/officeDocument/2006/relationships/image" Target="../media/image2.svg"/><Relationship Id="rId7" Type="http://schemas.openxmlformats.org/officeDocument/2006/relationships/image" Target="../media/image28.png"/><Relationship Id="rId12" Type="http://schemas.openxmlformats.org/officeDocument/2006/relationships/image" Target="../media/image116.sv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79.svg"/><Relationship Id="rId15" Type="http://schemas.openxmlformats.org/officeDocument/2006/relationships/image" Target="../media/image57.png"/><Relationship Id="rId4" Type="http://schemas.openxmlformats.org/officeDocument/2006/relationships/image" Target="../media/image54.png"/><Relationship Id="rId9" Type="http://schemas.openxmlformats.org/officeDocument/2006/relationships/image" Target="../media/image55.png"/><Relationship Id="rId14" Type="http://schemas.openxmlformats.org/officeDocument/2006/relationships/image" Target="../media/image118.svg"/></Relationships>
</file>

<file path=ppt/slides/_rels/slide2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8.png"/><Relationship Id="rId2" Type="http://schemas.openxmlformats.org/officeDocument/2006/relationships/image" Target="../media/image42.png"/><Relationship Id="rId16" Type="http://schemas.openxmlformats.org/officeDocument/2006/relationships/image" Target="../media/image50.png"/><Relationship Id="rId1" Type="http://schemas.openxmlformats.org/officeDocument/2006/relationships/slideLayout" Target="../slideLayouts/slideLayout7.xml"/><Relationship Id="rId5" Type="http://schemas.openxmlformats.org/officeDocument/2006/relationships/image" Target="../media/image59.png"/><Relationship Id="rId15" Type="http://schemas.openxmlformats.org/officeDocument/2006/relationships/image" Target="../media/image49.png"/><Relationship Id="rId4" Type="http://schemas.openxmlformats.org/officeDocument/2006/relationships/image" Target="../media/image47.svg"/><Relationship Id="rId9" Type="http://schemas.openxmlformats.org/officeDocument/2006/relationships/image" Target="../media/image23.png"/><Relationship Id="rId14" Type="http://schemas.openxmlformats.org/officeDocument/2006/relationships/image" Target="../media/image26.svg"/></Relationships>
</file>

<file path=ppt/slides/_rels/slide3.xml.rels><?xml version="1.0" encoding="UTF-8" standalone="yes"?>
<Relationships xmlns="http://schemas.openxmlformats.org/package/2006/relationships"><Relationship Id="rId26" Type="http://schemas.openxmlformats.org/officeDocument/2006/relationships/image" Target="../media/image11.png"/><Relationship Id="rId34" Type="http://schemas.openxmlformats.org/officeDocument/2006/relationships/image" Target="../media/image6.png"/><Relationship Id="rId25" Type="http://schemas.openxmlformats.org/officeDocument/2006/relationships/image" Target="../media/image83.svg"/><Relationship Id="rId7" Type="http://schemas.openxmlformats.org/officeDocument/2006/relationships/image" Target="../media/image30.svg"/><Relationship Id="rId12" Type="http://schemas.openxmlformats.org/officeDocument/2006/relationships/image" Target="../media/image69.svg"/><Relationship Id="rId33" Type="http://schemas.openxmlformats.org/officeDocument/2006/relationships/image" Target="../media/image18.svg"/><Relationship Id="rId17" Type="http://schemas.openxmlformats.org/officeDocument/2006/relationships/image" Target="../media/image18.svg"/><Relationship Id="rId2" Type="http://schemas.openxmlformats.org/officeDocument/2006/relationships/image" Target="../media/image9.png"/><Relationship Id="rId29" Type="http://schemas.openxmlformats.org/officeDocument/2006/relationships/image" Target="../media/image18.png"/><Relationship Id="rId1" Type="http://schemas.openxmlformats.org/officeDocument/2006/relationships/slideLayout" Target="../slideLayouts/slideLayout7.xml"/><Relationship Id="rId24" Type="http://schemas.openxmlformats.org/officeDocument/2006/relationships/image" Target="../media/image10.png"/><Relationship Id="rId11" Type="http://schemas.openxmlformats.org/officeDocument/2006/relationships/image" Target="../media/image54.svg"/><Relationship Id="rId32" Type="http://schemas.openxmlformats.org/officeDocument/2006/relationships/image" Target="../media/image1.png"/><Relationship Id="rId23" Type="http://schemas.openxmlformats.org/officeDocument/2006/relationships/image" Target="../media/image24.svg"/><Relationship Id="rId28" Type="http://schemas.openxmlformats.org/officeDocument/2006/relationships/image" Target="../media/image17.png"/><Relationship Id="rId5" Type="http://schemas.openxmlformats.org/officeDocument/2006/relationships/image" Target="../media/image16.svg"/><Relationship Id="rId10" Type="http://schemas.openxmlformats.org/officeDocument/2006/relationships/image" Target="../media/image67.svg"/><Relationship Id="rId31" Type="http://schemas.openxmlformats.org/officeDocument/2006/relationships/image" Target="../media/image20.png"/><Relationship Id="rId27" Type="http://schemas.openxmlformats.org/officeDocument/2006/relationships/image" Target="../media/image16.png"/><Relationship Id="rId14" Type="http://schemas.openxmlformats.org/officeDocument/2006/relationships/image" Target="../media/image73.svg"/><Relationship Id="rId30" Type="http://schemas.openxmlformats.org/officeDocument/2006/relationships/image" Target="../media/image19.png"/></Relationships>
</file>

<file path=ppt/slides/_rels/slide4.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4.svg"/><Relationship Id="rId7" Type="http://schemas.openxmlformats.org/officeDocument/2006/relationships/image" Target="../media/image18.sv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16.svg"/><Relationship Id="rId15" Type="http://schemas.openxmlformats.org/officeDocument/2006/relationships/image" Target="../media/image26.svg"/><Relationship Id="rId9" Type="http://schemas.openxmlformats.org/officeDocument/2006/relationships/image" Target="../media/image9.png"/><Relationship Id="rId14" Type="http://schemas.openxmlformats.org/officeDocument/2006/relationships/image" Target="../media/image23.png"/></Relationships>
</file>

<file path=ppt/slides/_rels/slide5.xml.rels><?xml version="1.0" encoding="UTF-8" standalone="yes"?>
<Relationships xmlns="http://schemas.openxmlformats.org/package/2006/relationships"><Relationship Id="rId8" Type="http://schemas.openxmlformats.org/officeDocument/2006/relationships/image" Target="../media/image67.svg"/><Relationship Id="rId13" Type="http://schemas.openxmlformats.org/officeDocument/2006/relationships/image" Target="../media/image69.svg"/><Relationship Id="rId7" Type="http://schemas.openxmlformats.org/officeDocument/2006/relationships/image" Target="../media/image25.png"/><Relationship Id="rId12" Type="http://schemas.openxmlformats.org/officeDocument/2006/relationships/image" Target="../media/image28.png"/><Relationship Id="rId2" Type="http://schemas.openxmlformats.org/officeDocument/2006/relationships/image" Target="../media/image24.png"/><Relationship Id="rId16" Type="http://schemas.openxmlformats.org/officeDocument/2006/relationships/image" Target="../media/image30.png"/><Relationship Id="rId20" Type="http://schemas.openxmlformats.org/officeDocument/2006/relationships/image" Target="../media/image75.svg"/><Relationship Id="rId1" Type="http://schemas.openxmlformats.org/officeDocument/2006/relationships/slideLayout" Target="../slideLayouts/slideLayout7.xml"/><Relationship Id="rId6" Type="http://schemas.openxmlformats.org/officeDocument/2006/relationships/image" Target="../media/image18.svg"/><Relationship Id="rId11" Type="http://schemas.openxmlformats.org/officeDocument/2006/relationships/image" Target="../media/image39.svg"/><Relationship Id="rId5" Type="http://schemas.openxmlformats.org/officeDocument/2006/relationships/image" Target="../media/image22.png"/><Relationship Id="rId15" Type="http://schemas.openxmlformats.org/officeDocument/2006/relationships/image" Target="../media/image51.svg"/><Relationship Id="rId10" Type="http://schemas.openxmlformats.org/officeDocument/2006/relationships/image" Target="../media/image27.png"/><Relationship Id="rId4" Type="http://schemas.openxmlformats.org/officeDocument/2006/relationships/image" Target="../media/image20.svg"/><Relationship Id="rId9" Type="http://schemas.openxmlformats.org/officeDocument/2006/relationships/image" Target="../media/image26.png"/><Relationship Id="rId14" Type="http://schemas.openxmlformats.org/officeDocument/2006/relationships/image" Target="../media/image29.png"/></Relationships>
</file>

<file path=ppt/slides/_rels/slide6.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9.svg"/><Relationship Id="rId3" Type="http://schemas.openxmlformats.org/officeDocument/2006/relationships/image" Target="../media/image33.svg"/><Relationship Id="rId7" Type="http://schemas.openxmlformats.org/officeDocument/2006/relationships/image" Target="../media/image2.svg"/><Relationship Id="rId12" Type="http://schemas.openxmlformats.org/officeDocument/2006/relationships/image" Target="../media/image27.png"/><Relationship Id="rId2" Type="http://schemas.openxmlformats.org/officeDocument/2006/relationships/image" Target="../media/image31.png"/><Relationship Id="rId16" Type="http://schemas.openxmlformats.org/officeDocument/2006/relationships/image" Target="../media/image23.png"/><Relationship Id="rId1" Type="http://schemas.openxmlformats.org/officeDocument/2006/relationships/slideLayout" Target="../slideLayouts/slideLayout7.xml"/><Relationship Id="rId11" Type="http://schemas.openxmlformats.org/officeDocument/2006/relationships/image" Target="../media/image37.svg"/><Relationship Id="rId15" Type="http://schemas.openxmlformats.org/officeDocument/2006/relationships/image" Target="../media/image41.svg"/><Relationship Id="rId4" Type="http://schemas.openxmlformats.org/officeDocument/2006/relationships/image" Target="../media/image32.png"/><Relationship Id="rId14" Type="http://schemas.openxmlformats.org/officeDocument/2006/relationships/image" Target="../media/image34.png"/><Relationship Id="rId9" Type="http://schemas.openxmlformats.org/officeDocument/2006/relationships/image" Target="../media/image26.svg"/></Relationships>
</file>

<file path=ppt/slides/_rels/slide7.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9.svg"/><Relationship Id="rId3" Type="http://schemas.openxmlformats.org/officeDocument/2006/relationships/image" Target="../media/image31.png"/><Relationship Id="rId7" Type="http://schemas.openxmlformats.org/officeDocument/2006/relationships/image" Target="../media/image2.svg"/><Relationship Id="rId12" Type="http://schemas.openxmlformats.org/officeDocument/2006/relationships/image" Target="../media/image27.png"/><Relationship Id="rId2" Type="http://schemas.openxmlformats.org/officeDocument/2006/relationships/notesSlide" Target="../notesSlides/notesSlide1.xml"/><Relationship Id="rId1" Type="http://schemas.openxmlformats.org/officeDocument/2006/relationships/slideLayout" Target="../slideLayouts/slideLayout7.xml"/><Relationship Id="rId11" Type="http://schemas.openxmlformats.org/officeDocument/2006/relationships/image" Target="../media/image37.svg"/><Relationship Id="rId5" Type="http://schemas.openxmlformats.org/officeDocument/2006/relationships/image" Target="../media/image32.png"/><Relationship Id="rId15" Type="http://schemas.openxmlformats.org/officeDocument/2006/relationships/image" Target="../media/image41.svg"/><Relationship Id="rId4" Type="http://schemas.openxmlformats.org/officeDocument/2006/relationships/image" Target="../media/image33.svg"/><Relationship Id="rId14" Type="http://schemas.openxmlformats.org/officeDocument/2006/relationships/image" Target="../media/image34.png"/></Relationships>
</file>

<file path=ppt/slides/_rels/slide8.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9.svg"/><Relationship Id="rId3" Type="http://schemas.openxmlformats.org/officeDocument/2006/relationships/image" Target="../media/image33.svg"/><Relationship Id="rId7" Type="http://schemas.openxmlformats.org/officeDocument/2006/relationships/image" Target="../media/image2.svg"/><Relationship Id="rId12" Type="http://schemas.openxmlformats.org/officeDocument/2006/relationships/image" Target="../media/image27.png"/><Relationship Id="rId2" Type="http://schemas.openxmlformats.org/officeDocument/2006/relationships/image" Target="../media/image31.png"/><Relationship Id="rId1" Type="http://schemas.openxmlformats.org/officeDocument/2006/relationships/slideLayout" Target="../slideLayouts/slideLayout7.xml"/><Relationship Id="rId11" Type="http://schemas.openxmlformats.org/officeDocument/2006/relationships/image" Target="../media/image37.svg"/><Relationship Id="rId15" Type="http://schemas.openxmlformats.org/officeDocument/2006/relationships/image" Target="../media/image41.svg"/><Relationship Id="rId4" Type="http://schemas.openxmlformats.org/officeDocument/2006/relationships/image" Target="../media/image32.png"/><Relationship Id="rId14" Type="http://schemas.openxmlformats.org/officeDocument/2006/relationships/image" Target="../media/image34.png"/></Relationships>
</file>

<file path=ppt/slides/_rels/slide9.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9.svg"/><Relationship Id="rId3" Type="http://schemas.openxmlformats.org/officeDocument/2006/relationships/image" Target="../media/image33.svg"/><Relationship Id="rId7" Type="http://schemas.openxmlformats.org/officeDocument/2006/relationships/image" Target="../media/image2.svg"/><Relationship Id="rId12" Type="http://schemas.openxmlformats.org/officeDocument/2006/relationships/image" Target="../media/image27.png"/><Relationship Id="rId17" Type="http://schemas.openxmlformats.org/officeDocument/2006/relationships/image" Target="../media/image30.png"/><Relationship Id="rId2" Type="http://schemas.openxmlformats.org/officeDocument/2006/relationships/image" Target="../media/image31.png"/><Relationship Id="rId16" Type="http://schemas.openxmlformats.org/officeDocument/2006/relationships/image" Target="../media/image35.png"/><Relationship Id="rId20" Type="http://schemas.openxmlformats.org/officeDocument/2006/relationships/image" Target="../media/image75.svg"/><Relationship Id="rId1" Type="http://schemas.openxmlformats.org/officeDocument/2006/relationships/slideLayout" Target="../slideLayouts/slideLayout7.xml"/><Relationship Id="rId11" Type="http://schemas.openxmlformats.org/officeDocument/2006/relationships/image" Target="../media/image37.svg"/><Relationship Id="rId15" Type="http://schemas.openxmlformats.org/officeDocument/2006/relationships/image" Target="../media/image41.svg"/><Relationship Id="rId4" Type="http://schemas.openxmlformats.org/officeDocument/2006/relationships/image" Target="../media/image32.png"/><Relationship Id="rId1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BE3D4"/>
        </a:solidFill>
        <a:effectLst/>
      </p:bgPr>
    </p:bg>
    <p:spTree>
      <p:nvGrpSpPr>
        <p:cNvPr id="1" name=""/>
        <p:cNvGrpSpPr/>
        <p:nvPr/>
      </p:nvGrpSpPr>
      <p:grpSpPr>
        <a:xfrm>
          <a:off x="0" y="0"/>
          <a:ext cx="0" cy="0"/>
          <a:chOff x="0" y="0"/>
          <a:chExt cx="0" cy="0"/>
        </a:xfrm>
      </p:grpSpPr>
      <p:grpSp>
        <p:nvGrpSpPr>
          <p:cNvPr id="3" name="Group 3"/>
          <p:cNvGrpSpPr/>
          <p:nvPr/>
        </p:nvGrpSpPr>
        <p:grpSpPr>
          <a:xfrm>
            <a:off x="6477000" y="1151759"/>
            <a:ext cx="11544300" cy="7798574"/>
            <a:chOff x="0" y="0"/>
            <a:chExt cx="7533409" cy="3619697"/>
          </a:xfrm>
        </p:grpSpPr>
        <p:sp>
          <p:nvSpPr>
            <p:cNvPr id="4" name="Freeform 4"/>
            <p:cNvSpPr/>
            <p:nvPr/>
          </p:nvSpPr>
          <p:spPr>
            <a:xfrm>
              <a:off x="26670" y="26670"/>
              <a:ext cx="7480069" cy="3524447"/>
            </a:xfrm>
            <a:custGeom>
              <a:avLst/>
              <a:gdLst/>
              <a:ahLst/>
              <a:cxnLst/>
              <a:rect l="l" t="t" r="r" b="b"/>
              <a:pathLst>
                <a:path w="7480069" h="3524447">
                  <a:moveTo>
                    <a:pt x="0" y="0"/>
                  </a:moveTo>
                  <a:lnTo>
                    <a:pt x="0" y="107950"/>
                  </a:lnTo>
                  <a:lnTo>
                    <a:pt x="0" y="148590"/>
                  </a:lnTo>
                  <a:lnTo>
                    <a:pt x="0" y="3078677"/>
                  </a:lnTo>
                  <a:lnTo>
                    <a:pt x="0" y="3153607"/>
                  </a:lnTo>
                  <a:lnTo>
                    <a:pt x="0" y="3238697"/>
                  </a:lnTo>
                  <a:lnTo>
                    <a:pt x="3641090" y="3238697"/>
                  </a:lnTo>
                  <a:lnTo>
                    <a:pt x="3759200" y="3524447"/>
                  </a:lnTo>
                  <a:lnTo>
                    <a:pt x="3877310" y="3238697"/>
                  </a:lnTo>
                  <a:lnTo>
                    <a:pt x="7480069" y="3238697"/>
                  </a:lnTo>
                  <a:lnTo>
                    <a:pt x="7480069" y="3153607"/>
                  </a:lnTo>
                  <a:lnTo>
                    <a:pt x="7480069" y="3078677"/>
                  </a:lnTo>
                  <a:lnTo>
                    <a:pt x="7480069" y="148590"/>
                  </a:lnTo>
                  <a:lnTo>
                    <a:pt x="7480069" y="107950"/>
                  </a:lnTo>
                  <a:lnTo>
                    <a:pt x="7480069" y="0"/>
                  </a:lnTo>
                  <a:lnTo>
                    <a:pt x="0" y="0"/>
                  </a:lnTo>
                  <a:close/>
                </a:path>
              </a:pathLst>
            </a:custGeom>
            <a:solidFill>
              <a:srgbClr val="FFFFFF"/>
            </a:solidFill>
          </p:spPr>
        </p:sp>
      </p:grpSp>
      <p:grpSp>
        <p:nvGrpSpPr>
          <p:cNvPr id="10" name="Group 10"/>
          <p:cNvGrpSpPr/>
          <p:nvPr/>
        </p:nvGrpSpPr>
        <p:grpSpPr>
          <a:xfrm>
            <a:off x="8148517" y="746373"/>
            <a:ext cx="8992204" cy="895972"/>
            <a:chOff x="0" y="0"/>
            <a:chExt cx="60875131" cy="6065520"/>
          </a:xfrm>
        </p:grpSpPr>
        <p:sp>
          <p:nvSpPr>
            <p:cNvPr id="11" name="Freeform 11"/>
            <p:cNvSpPr/>
            <p:nvPr/>
          </p:nvSpPr>
          <p:spPr>
            <a:xfrm>
              <a:off x="-50800" y="0"/>
              <a:ext cx="60976731" cy="6066790"/>
            </a:xfrm>
            <a:custGeom>
              <a:avLst/>
              <a:gdLst/>
              <a:ahLst/>
              <a:cxnLst/>
              <a:rect l="l" t="t" r="r" b="b"/>
              <a:pathLst>
                <a:path w="60976731" h="6066790">
                  <a:moveTo>
                    <a:pt x="1692910" y="0"/>
                  </a:moveTo>
                  <a:lnTo>
                    <a:pt x="1692910" y="6065520"/>
                  </a:lnTo>
                  <a:cubicBezTo>
                    <a:pt x="1710690" y="6066790"/>
                    <a:pt x="1728470" y="6066790"/>
                    <a:pt x="1746250" y="6066790"/>
                  </a:cubicBezTo>
                  <a:lnTo>
                    <a:pt x="59220323" y="6066790"/>
                  </a:lnTo>
                  <a:lnTo>
                    <a:pt x="59220323" y="0"/>
                  </a:lnTo>
                  <a:lnTo>
                    <a:pt x="1692910" y="0"/>
                  </a:lnTo>
                  <a:close/>
                  <a:moveTo>
                    <a:pt x="59677523" y="0"/>
                  </a:moveTo>
                  <a:lnTo>
                    <a:pt x="59220323" y="0"/>
                  </a:lnTo>
                  <a:lnTo>
                    <a:pt x="59220323" y="6065520"/>
                  </a:lnTo>
                  <a:lnTo>
                    <a:pt x="59230481" y="6065520"/>
                  </a:lnTo>
                  <a:cubicBezTo>
                    <a:pt x="59969623" y="6065520"/>
                    <a:pt x="60618588" y="5462270"/>
                    <a:pt x="60671931" y="4725670"/>
                  </a:cubicBezTo>
                  <a:lnTo>
                    <a:pt x="60922123" y="1338580"/>
                  </a:lnTo>
                  <a:cubicBezTo>
                    <a:pt x="60976731" y="603250"/>
                    <a:pt x="60416660" y="0"/>
                    <a:pt x="59677523" y="0"/>
                  </a:cubicBezTo>
                  <a:close/>
                  <a:moveTo>
                    <a:pt x="1299210" y="0"/>
                  </a:moveTo>
                  <a:cubicBezTo>
                    <a:pt x="560070" y="0"/>
                    <a:pt x="0" y="603250"/>
                    <a:pt x="54610" y="1339850"/>
                  </a:cubicBezTo>
                  <a:lnTo>
                    <a:pt x="304800" y="4726940"/>
                  </a:lnTo>
                  <a:cubicBezTo>
                    <a:pt x="358140" y="5445760"/>
                    <a:pt x="977900" y="6037580"/>
                    <a:pt x="1694180" y="6065520"/>
                  </a:cubicBezTo>
                  <a:lnTo>
                    <a:pt x="1694180" y="0"/>
                  </a:lnTo>
                  <a:lnTo>
                    <a:pt x="1299210" y="0"/>
                  </a:lnTo>
                  <a:close/>
                </a:path>
              </a:pathLst>
            </a:custGeom>
            <a:solidFill>
              <a:srgbClr val="6A9221"/>
            </a:solidFill>
          </p:spPr>
        </p:sp>
      </p:grpSp>
      <p:sp>
        <p:nvSpPr>
          <p:cNvPr id="15" name="TextBox 15"/>
          <p:cNvSpPr txBox="1"/>
          <p:nvPr/>
        </p:nvSpPr>
        <p:spPr>
          <a:xfrm>
            <a:off x="9144000" y="764848"/>
            <a:ext cx="7540468" cy="784510"/>
          </a:xfrm>
          <a:prstGeom prst="rect">
            <a:avLst/>
          </a:prstGeom>
        </p:spPr>
        <p:txBody>
          <a:bodyPr lIns="0" tIns="0" rIns="0" bIns="0" rtlCol="0" anchor="t">
            <a:spAutoFit/>
          </a:bodyPr>
          <a:lstStyle/>
          <a:p>
            <a:pPr algn="ctr">
              <a:lnSpc>
                <a:spcPts val="6719"/>
              </a:lnSpc>
            </a:pPr>
            <a:r>
              <a:rPr lang="en-US" sz="4800" b="1" smtClean="0">
                <a:solidFill>
                  <a:srgbClr val="FFFFFF"/>
                </a:solidFill>
                <a:latin typeface="Arial" panose="020B0604020202020204" pitchFamily="34" charset="0"/>
                <a:cs typeface="Arial" panose="020B0604020202020204" pitchFamily="34" charset="0"/>
              </a:rPr>
              <a:t>TẬP LÀM VĂN</a:t>
            </a:r>
            <a:endParaRPr lang="en-US" sz="4800" b="1">
              <a:solidFill>
                <a:srgbClr val="FFFFFF"/>
              </a:solidFill>
              <a:latin typeface="Arial" panose="020B0604020202020204" pitchFamily="34" charset="0"/>
              <a:cs typeface="Arial" panose="020B0604020202020204" pitchFamily="34" charset="0"/>
            </a:endParaRPr>
          </a:p>
        </p:txBody>
      </p:sp>
      <p:sp>
        <p:nvSpPr>
          <p:cNvPr id="16" name="TextBox 16"/>
          <p:cNvSpPr txBox="1"/>
          <p:nvPr/>
        </p:nvSpPr>
        <p:spPr>
          <a:xfrm>
            <a:off x="5145166" y="7511361"/>
            <a:ext cx="7997668" cy="935355"/>
          </a:xfrm>
          <a:prstGeom prst="rect">
            <a:avLst/>
          </a:prstGeom>
        </p:spPr>
        <p:txBody>
          <a:bodyPr lIns="0" tIns="0" rIns="0" bIns="0" rtlCol="0" anchor="t">
            <a:spAutoFit/>
          </a:bodyPr>
          <a:lstStyle/>
          <a:p>
            <a:pPr algn="ctr">
              <a:lnSpc>
                <a:spcPts val="6719"/>
              </a:lnSpc>
            </a:pPr>
            <a:r>
              <a:rPr lang="en-US" sz="4800">
                <a:solidFill>
                  <a:srgbClr val="065928"/>
                </a:solidFill>
                <a:latin typeface="Gaegu Bold"/>
              </a:rPr>
              <a:t>Trang 12</a:t>
            </a:r>
          </a:p>
        </p:txBody>
      </p:sp>
      <p:pic>
        <p:nvPicPr>
          <p:cNvPr id="18"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l="5444" b="31324"/>
          <a:stretch>
            <a:fillRect/>
          </a:stretch>
        </p:blipFill>
        <p:spPr>
          <a:xfrm>
            <a:off x="-178714" y="7498152"/>
            <a:ext cx="18742690" cy="2772061"/>
          </a:xfrm>
          <a:prstGeom prst="rect">
            <a:avLst/>
          </a:prstGeom>
        </p:spPr>
      </p:pic>
      <p:pic>
        <p:nvPicPr>
          <p:cNvPr id="17"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flipH="1">
            <a:off x="-203755" y="1541090"/>
            <a:ext cx="10100592" cy="7019912"/>
          </a:xfrm>
          <a:prstGeom prst="rect">
            <a:avLst/>
          </a:prstGeom>
        </p:spPr>
      </p:pic>
      <p:pic>
        <p:nvPicPr>
          <p:cNvPr id="2" name="Picture 1"/>
          <p:cNvPicPr>
            <a:picLocks noChangeAspect="1"/>
          </p:cNvPicPr>
          <p:nvPr/>
        </p:nvPicPr>
        <p:blipFill>
          <a:blip r:embed="rId8"/>
          <a:stretch>
            <a:fillRect/>
          </a:stretch>
        </p:blipFill>
        <p:spPr>
          <a:xfrm>
            <a:off x="5683784" y="917503"/>
            <a:ext cx="13266046" cy="7529213"/>
          </a:xfrm>
          <a:prstGeom prst="rect">
            <a:avLst/>
          </a:prstGeom>
        </p:spPr>
      </p:pic>
    </p:spTree>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BE3D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5944214" y="179293"/>
            <a:ext cx="2630171" cy="1205097"/>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l="482" r="559" b="36052"/>
          <a:stretch>
            <a:fillRect/>
          </a:stretch>
        </p:blipFill>
        <p:spPr>
          <a:xfrm>
            <a:off x="1828800" y="9242933"/>
            <a:ext cx="18288000" cy="1351658"/>
          </a:xfrm>
          <a:prstGeom prst="rect">
            <a:avLst/>
          </a:prstGeom>
        </p:spPr>
      </p:pic>
      <p:pic>
        <p:nvPicPr>
          <p:cNvPr id="19" name="Picture 1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689615" y="0"/>
            <a:ext cx="3802269" cy="1563683"/>
          </a:xfrm>
          <a:prstGeom prst="rect">
            <a:avLst/>
          </a:prstGeom>
        </p:spPr>
      </p:pic>
      <p:pic>
        <p:nvPicPr>
          <p:cNvPr id="20" name="Picture 20"/>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05412" y="8070284"/>
            <a:ext cx="2785320" cy="2371004"/>
          </a:xfrm>
          <a:prstGeom prst="rect">
            <a:avLst/>
          </a:prstGeom>
        </p:spPr>
      </p:pic>
      <p:pic>
        <p:nvPicPr>
          <p:cNvPr id="22" name="Picture 22"/>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05412" y="2111153"/>
            <a:ext cx="1632434" cy="747952"/>
          </a:xfrm>
          <a:prstGeom prst="rect">
            <a:avLst/>
          </a:prstGeom>
        </p:spPr>
      </p:pic>
      <p:sp>
        <p:nvSpPr>
          <p:cNvPr id="3" name="Rectangle 2"/>
          <p:cNvSpPr/>
          <p:nvPr/>
        </p:nvSpPr>
        <p:spPr>
          <a:xfrm>
            <a:off x="3124200" y="3144309"/>
            <a:ext cx="15697200" cy="3816429"/>
          </a:xfrm>
          <a:prstGeom prst="rect">
            <a:avLst/>
          </a:prstGeom>
        </p:spPr>
        <p:txBody>
          <a:bodyPr wrap="square">
            <a:spAutoFit/>
          </a:bodyPr>
          <a:lstStyle/>
          <a:p>
            <a:pPr>
              <a:spcAft>
                <a:spcPts val="6600"/>
              </a:spcAft>
            </a:pPr>
            <a:r>
              <a:rPr lang="vi-VN" sz="4400" dirty="0" smtClean="0">
                <a:solidFill>
                  <a:srgbClr val="000000"/>
                </a:solidFill>
              </a:rPr>
              <a:t>Em </a:t>
            </a:r>
            <a:r>
              <a:rPr lang="vi-VN" sz="4400" dirty="0">
                <a:solidFill>
                  <a:srgbClr val="000000"/>
                </a:solidFill>
              </a:rPr>
              <a:t>ấn tượng với điều gì nhất trong bài viết của bạn</a:t>
            </a:r>
            <a:r>
              <a:rPr lang="vi-VN" sz="4400" dirty="0" smtClean="0">
                <a:solidFill>
                  <a:srgbClr val="000000"/>
                </a:solidFill>
              </a:rPr>
              <a:t>?</a:t>
            </a:r>
            <a:endParaRPr lang="en-US" sz="4400" dirty="0" smtClean="0">
              <a:solidFill>
                <a:srgbClr val="000000"/>
              </a:solidFill>
            </a:endParaRPr>
          </a:p>
          <a:p>
            <a:pPr>
              <a:spcAft>
                <a:spcPts val="6600"/>
              </a:spcAft>
            </a:pPr>
            <a:r>
              <a:rPr lang="vi-VN" sz="4400" dirty="0" smtClean="0">
                <a:solidFill>
                  <a:srgbClr val="000000"/>
                </a:solidFill>
              </a:rPr>
              <a:t>Em </a:t>
            </a:r>
            <a:r>
              <a:rPr lang="vi-VN" sz="4400" dirty="0">
                <a:solidFill>
                  <a:srgbClr val="000000"/>
                </a:solidFill>
              </a:rPr>
              <a:t>học được điều gì từ bài viết của bạn? </a:t>
            </a:r>
            <a:endParaRPr lang="en-US" sz="4400" dirty="0" smtClean="0">
              <a:solidFill>
                <a:srgbClr val="000000"/>
              </a:solidFill>
            </a:endParaRPr>
          </a:p>
          <a:p>
            <a:pPr>
              <a:spcAft>
                <a:spcPts val="6600"/>
              </a:spcAft>
            </a:pPr>
            <a:r>
              <a:rPr lang="vi-VN" sz="4400" dirty="0" smtClean="0">
                <a:solidFill>
                  <a:srgbClr val="000000"/>
                </a:solidFill>
              </a:rPr>
              <a:t>Em </a:t>
            </a:r>
            <a:r>
              <a:rPr lang="vi-VN" sz="4400" dirty="0">
                <a:solidFill>
                  <a:srgbClr val="000000"/>
                </a:solidFill>
              </a:rPr>
              <a:t>có góp ý gì để bài viết của bạn hay hơn?</a:t>
            </a:r>
            <a:endParaRPr lang="en-US" sz="4400" dirty="0"/>
          </a:p>
        </p:txBody>
      </p:sp>
      <p:sp>
        <p:nvSpPr>
          <p:cNvPr id="24" name="TextBox 7"/>
          <p:cNvSpPr txBox="1"/>
          <p:nvPr/>
        </p:nvSpPr>
        <p:spPr>
          <a:xfrm>
            <a:off x="2819400" y="1016416"/>
            <a:ext cx="12401550" cy="1015599"/>
          </a:xfrm>
          <a:prstGeom prst="rect">
            <a:avLst/>
          </a:prstGeom>
        </p:spPr>
        <p:txBody>
          <a:bodyPr lIns="0" tIns="0" rIns="0" bIns="0" rtlCol="0" anchor="t">
            <a:spAutoFit/>
          </a:bodyPr>
          <a:lstStyle/>
          <a:p>
            <a:pPr marL="0" lvl="0" indent="0" algn="ctr">
              <a:lnSpc>
                <a:spcPts val="7200"/>
              </a:lnSpc>
              <a:spcBef>
                <a:spcPct val="0"/>
              </a:spcBef>
            </a:pPr>
            <a:r>
              <a:rPr lang="en-US" sz="8800" u="none" dirty="0" err="1" smtClean="0">
                <a:solidFill>
                  <a:srgbClr val="D1581F"/>
                </a:solidFill>
                <a:latin typeface="#9Slide04 Goku" panose="02000503000000020004" pitchFamily="2" charset="0"/>
                <a:cs typeface="Calibri" panose="020F0502020204030204" pitchFamily="34" charset="0"/>
              </a:rPr>
              <a:t>Góc</a:t>
            </a:r>
            <a:r>
              <a:rPr lang="en-US" sz="8800" u="none" dirty="0" smtClean="0">
                <a:solidFill>
                  <a:srgbClr val="D1581F"/>
                </a:solidFill>
                <a:latin typeface="#9Slide04 Goku" panose="02000503000000020004" pitchFamily="2" charset="0"/>
                <a:cs typeface="Calibri" panose="020F0502020204030204" pitchFamily="34" charset="0"/>
              </a:rPr>
              <a:t> chia </a:t>
            </a:r>
            <a:r>
              <a:rPr lang="en-US" sz="8800" u="none" dirty="0" err="1" smtClean="0">
                <a:solidFill>
                  <a:srgbClr val="D1581F"/>
                </a:solidFill>
                <a:latin typeface="#9Slide04 Goku" panose="02000503000000020004" pitchFamily="2" charset="0"/>
                <a:cs typeface="Calibri" panose="020F0502020204030204" pitchFamily="34" charset="0"/>
              </a:rPr>
              <a:t>sẻ</a:t>
            </a:r>
            <a:endParaRPr lang="en-US" sz="8800" u="none" dirty="0">
              <a:solidFill>
                <a:srgbClr val="D1581F"/>
              </a:solidFill>
              <a:latin typeface="#9Slide04 Goku" panose="02000503000000020004" pitchFamily="2" charset="0"/>
              <a:cs typeface="Calibri" panose="020F0502020204030204" pitchFamily="34" charset="0"/>
            </a:endParaRPr>
          </a:p>
        </p:txBody>
      </p:sp>
      <p:grpSp>
        <p:nvGrpSpPr>
          <p:cNvPr id="25" name="Group 24"/>
          <p:cNvGrpSpPr/>
          <p:nvPr/>
        </p:nvGrpSpPr>
        <p:grpSpPr>
          <a:xfrm>
            <a:off x="1775488" y="2724836"/>
            <a:ext cx="1002271" cy="1121042"/>
            <a:chOff x="6402444" y="2822673"/>
            <a:chExt cx="1392832" cy="1659107"/>
          </a:xfrm>
        </p:grpSpPr>
        <p:pic>
          <p:nvPicPr>
            <p:cNvPr id="26" name="Picture 9"/>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6402444" y="3041822"/>
              <a:ext cx="1392832" cy="1439958"/>
            </a:xfrm>
            <a:prstGeom prst="rect">
              <a:avLst/>
            </a:prstGeom>
          </p:spPr>
        </p:pic>
        <p:sp>
          <p:nvSpPr>
            <p:cNvPr id="28" name="TextBox 11"/>
            <p:cNvSpPr txBox="1"/>
            <p:nvPr/>
          </p:nvSpPr>
          <p:spPr>
            <a:xfrm>
              <a:off x="6697028" y="2822673"/>
              <a:ext cx="672535" cy="1214588"/>
            </a:xfrm>
            <a:prstGeom prst="rect">
              <a:avLst/>
            </a:prstGeom>
          </p:spPr>
          <p:txBody>
            <a:bodyPr lIns="0" tIns="0" rIns="0" bIns="0" rtlCol="0" anchor="t">
              <a:spAutoFit/>
            </a:bodyPr>
            <a:lstStyle/>
            <a:p>
              <a:pPr algn="ctr">
                <a:lnSpc>
                  <a:spcPts val="9457"/>
                </a:lnSpc>
                <a:spcBef>
                  <a:spcPct val="0"/>
                </a:spcBef>
              </a:pPr>
              <a:r>
                <a:rPr lang="en-US" sz="6755" dirty="0">
                  <a:solidFill>
                    <a:srgbClr val="FFE7D3"/>
                  </a:solidFill>
                  <a:latin typeface="Calibri" panose="020F0502020204030204" pitchFamily="34" charset="0"/>
                  <a:cs typeface="Calibri" panose="020F0502020204030204" pitchFamily="34" charset="0"/>
                </a:rPr>
                <a:t>1</a:t>
              </a:r>
            </a:p>
          </p:txBody>
        </p:sp>
      </p:grpSp>
      <p:pic>
        <p:nvPicPr>
          <p:cNvPr id="29" name="Picture 9"/>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a:off x="1658986" y="2581232"/>
            <a:ext cx="401940" cy="617506"/>
          </a:xfrm>
          <a:prstGeom prst="rect">
            <a:avLst/>
          </a:prstGeom>
        </p:spPr>
      </p:pic>
      <p:grpSp>
        <p:nvGrpSpPr>
          <p:cNvPr id="30" name="Group 29"/>
          <p:cNvGrpSpPr/>
          <p:nvPr/>
        </p:nvGrpSpPr>
        <p:grpSpPr>
          <a:xfrm>
            <a:off x="1828800" y="4296309"/>
            <a:ext cx="1002271" cy="1142364"/>
            <a:chOff x="6402444" y="2822673"/>
            <a:chExt cx="1392832" cy="1690663"/>
          </a:xfrm>
        </p:grpSpPr>
        <p:pic>
          <p:nvPicPr>
            <p:cNvPr id="31" name="Picture 9"/>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6402444" y="3041822"/>
              <a:ext cx="1392832" cy="1439958"/>
            </a:xfrm>
            <a:prstGeom prst="rect">
              <a:avLst/>
            </a:prstGeom>
          </p:spPr>
        </p:pic>
        <p:sp>
          <p:nvSpPr>
            <p:cNvPr id="32" name="TextBox 11"/>
            <p:cNvSpPr txBox="1"/>
            <p:nvPr/>
          </p:nvSpPr>
          <p:spPr>
            <a:xfrm>
              <a:off x="6697028" y="2822673"/>
              <a:ext cx="672535" cy="1690663"/>
            </a:xfrm>
            <a:prstGeom prst="rect">
              <a:avLst/>
            </a:prstGeom>
          </p:spPr>
          <p:txBody>
            <a:bodyPr lIns="0" tIns="0" rIns="0" bIns="0" rtlCol="0" anchor="t">
              <a:spAutoFit/>
            </a:bodyPr>
            <a:lstStyle/>
            <a:p>
              <a:pPr algn="ctr">
                <a:lnSpc>
                  <a:spcPts val="9457"/>
                </a:lnSpc>
                <a:spcBef>
                  <a:spcPct val="0"/>
                </a:spcBef>
              </a:pPr>
              <a:r>
                <a:rPr lang="en-US" sz="6755" dirty="0">
                  <a:solidFill>
                    <a:srgbClr val="FFE7D3"/>
                  </a:solidFill>
                  <a:latin typeface="Calibri" panose="020F0502020204030204" pitchFamily="34" charset="0"/>
                  <a:cs typeface="Calibri" panose="020F0502020204030204" pitchFamily="34" charset="0"/>
                </a:rPr>
                <a:t>2</a:t>
              </a:r>
            </a:p>
          </p:txBody>
        </p:sp>
      </p:grpSp>
      <p:pic>
        <p:nvPicPr>
          <p:cNvPr id="33" name="Picture 9"/>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a:off x="1657166" y="4143006"/>
            <a:ext cx="402919" cy="619010"/>
          </a:xfrm>
          <a:prstGeom prst="rect">
            <a:avLst/>
          </a:prstGeom>
        </p:spPr>
      </p:pic>
      <p:grpSp>
        <p:nvGrpSpPr>
          <p:cNvPr id="37" name="Group 36"/>
          <p:cNvGrpSpPr/>
          <p:nvPr/>
        </p:nvGrpSpPr>
        <p:grpSpPr>
          <a:xfrm>
            <a:off x="1828799" y="5841972"/>
            <a:ext cx="1002271" cy="1142364"/>
            <a:chOff x="6402444" y="2822673"/>
            <a:chExt cx="1392832" cy="1690663"/>
          </a:xfrm>
        </p:grpSpPr>
        <p:pic>
          <p:nvPicPr>
            <p:cNvPr id="38" name="Picture 9"/>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6402444" y="3041822"/>
              <a:ext cx="1392832" cy="1439958"/>
            </a:xfrm>
            <a:prstGeom prst="rect">
              <a:avLst/>
            </a:prstGeom>
          </p:spPr>
        </p:pic>
        <p:sp>
          <p:nvSpPr>
            <p:cNvPr id="42" name="TextBox 11"/>
            <p:cNvSpPr txBox="1"/>
            <p:nvPr/>
          </p:nvSpPr>
          <p:spPr>
            <a:xfrm>
              <a:off x="6697028" y="2822673"/>
              <a:ext cx="672535" cy="1690663"/>
            </a:xfrm>
            <a:prstGeom prst="rect">
              <a:avLst/>
            </a:prstGeom>
          </p:spPr>
          <p:txBody>
            <a:bodyPr lIns="0" tIns="0" rIns="0" bIns="0" rtlCol="0" anchor="t">
              <a:spAutoFit/>
            </a:bodyPr>
            <a:lstStyle/>
            <a:p>
              <a:pPr algn="ctr">
                <a:lnSpc>
                  <a:spcPts val="9457"/>
                </a:lnSpc>
                <a:spcBef>
                  <a:spcPct val="0"/>
                </a:spcBef>
              </a:pPr>
              <a:r>
                <a:rPr lang="en-US" sz="6755" dirty="0">
                  <a:solidFill>
                    <a:srgbClr val="FFE7D3"/>
                  </a:solidFill>
                  <a:latin typeface="Calibri" panose="020F0502020204030204" pitchFamily="34" charset="0"/>
                  <a:cs typeface="Calibri" panose="020F0502020204030204" pitchFamily="34" charset="0"/>
                </a:rPr>
                <a:t>3</a:t>
              </a:r>
            </a:p>
          </p:txBody>
        </p:sp>
      </p:grpSp>
      <p:pic>
        <p:nvPicPr>
          <p:cNvPr id="43" name="Picture 9"/>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a:off x="1666589" y="5730354"/>
            <a:ext cx="401940" cy="617506"/>
          </a:xfrm>
          <a:prstGeom prst="rect">
            <a:avLst/>
          </a:prstGeom>
        </p:spPr>
      </p:pic>
    </p:spTree>
    <p:extLst>
      <p:ext uri="{BB962C8B-B14F-4D97-AF65-F5344CB8AC3E}">
        <p14:creationId xmlns:p14="http://schemas.microsoft.com/office/powerpoint/2010/main" val="216173499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BE3D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5944214" y="179293"/>
            <a:ext cx="2630171" cy="1205097"/>
          </a:xfrm>
          <a:prstGeom prst="rect">
            <a:avLst/>
          </a:prstGeom>
        </p:spPr>
      </p:pic>
      <p:grpSp>
        <p:nvGrpSpPr>
          <p:cNvPr id="4" name="Group 4"/>
          <p:cNvGrpSpPr/>
          <p:nvPr/>
        </p:nvGrpSpPr>
        <p:grpSpPr>
          <a:xfrm>
            <a:off x="3535572" y="3407975"/>
            <a:ext cx="5030292" cy="5240725"/>
            <a:chOff x="26670" y="95250"/>
            <a:chExt cx="7687971" cy="4048338"/>
          </a:xfrm>
        </p:grpSpPr>
        <p:sp>
          <p:nvSpPr>
            <p:cNvPr id="5" name="Freeform 5"/>
            <p:cNvSpPr/>
            <p:nvPr/>
          </p:nvSpPr>
          <p:spPr>
            <a:xfrm>
              <a:off x="26670" y="95250"/>
              <a:ext cx="7687971" cy="4048338"/>
            </a:xfrm>
            <a:custGeom>
              <a:avLst/>
              <a:gdLst/>
              <a:ahLst/>
              <a:cxnLst/>
              <a:rect l="l" t="t" r="r" b="b"/>
              <a:pathLst>
                <a:path w="7687971" h="4048338">
                  <a:moveTo>
                    <a:pt x="0" y="0"/>
                  </a:moveTo>
                  <a:lnTo>
                    <a:pt x="0" y="107950"/>
                  </a:lnTo>
                  <a:lnTo>
                    <a:pt x="0" y="148590"/>
                  </a:lnTo>
                  <a:lnTo>
                    <a:pt x="0" y="3602568"/>
                  </a:lnTo>
                  <a:lnTo>
                    <a:pt x="0" y="3677498"/>
                  </a:lnTo>
                  <a:lnTo>
                    <a:pt x="0" y="3762588"/>
                  </a:lnTo>
                  <a:lnTo>
                    <a:pt x="3641090" y="3762588"/>
                  </a:lnTo>
                  <a:lnTo>
                    <a:pt x="3759200" y="4048338"/>
                  </a:lnTo>
                  <a:lnTo>
                    <a:pt x="3877310" y="3762588"/>
                  </a:lnTo>
                  <a:lnTo>
                    <a:pt x="7687971" y="3762588"/>
                  </a:lnTo>
                  <a:lnTo>
                    <a:pt x="7687971" y="3677498"/>
                  </a:lnTo>
                  <a:lnTo>
                    <a:pt x="7687971" y="3602568"/>
                  </a:lnTo>
                  <a:lnTo>
                    <a:pt x="7687971" y="148590"/>
                  </a:lnTo>
                  <a:lnTo>
                    <a:pt x="7687971" y="107950"/>
                  </a:lnTo>
                  <a:lnTo>
                    <a:pt x="7687971" y="0"/>
                  </a:lnTo>
                  <a:lnTo>
                    <a:pt x="0" y="0"/>
                  </a:lnTo>
                  <a:close/>
                </a:path>
              </a:pathLst>
            </a:custGeom>
            <a:solidFill>
              <a:srgbClr val="FFFFFF"/>
            </a:solidFill>
          </p:spPr>
        </p:sp>
      </p:grpSp>
      <p:grpSp>
        <p:nvGrpSpPr>
          <p:cNvPr id="6" name="Group 6"/>
          <p:cNvGrpSpPr/>
          <p:nvPr/>
        </p:nvGrpSpPr>
        <p:grpSpPr>
          <a:xfrm>
            <a:off x="9532264" y="3341638"/>
            <a:ext cx="5075227" cy="5307061"/>
            <a:chOff x="48914" y="26671"/>
            <a:chExt cx="7687971" cy="4048338"/>
          </a:xfrm>
        </p:grpSpPr>
        <p:sp>
          <p:nvSpPr>
            <p:cNvPr id="7" name="Freeform 7"/>
            <p:cNvSpPr/>
            <p:nvPr/>
          </p:nvSpPr>
          <p:spPr>
            <a:xfrm>
              <a:off x="48914" y="26671"/>
              <a:ext cx="7687971" cy="4048338"/>
            </a:xfrm>
            <a:custGeom>
              <a:avLst/>
              <a:gdLst/>
              <a:ahLst/>
              <a:cxnLst/>
              <a:rect l="l" t="t" r="r" b="b"/>
              <a:pathLst>
                <a:path w="7687971" h="4048338">
                  <a:moveTo>
                    <a:pt x="0" y="0"/>
                  </a:moveTo>
                  <a:lnTo>
                    <a:pt x="0" y="107950"/>
                  </a:lnTo>
                  <a:lnTo>
                    <a:pt x="0" y="148590"/>
                  </a:lnTo>
                  <a:lnTo>
                    <a:pt x="0" y="3602568"/>
                  </a:lnTo>
                  <a:lnTo>
                    <a:pt x="0" y="3677498"/>
                  </a:lnTo>
                  <a:lnTo>
                    <a:pt x="0" y="3762588"/>
                  </a:lnTo>
                  <a:lnTo>
                    <a:pt x="3641090" y="3762588"/>
                  </a:lnTo>
                  <a:lnTo>
                    <a:pt x="3759200" y="4048338"/>
                  </a:lnTo>
                  <a:lnTo>
                    <a:pt x="3877310" y="3762588"/>
                  </a:lnTo>
                  <a:lnTo>
                    <a:pt x="7687971" y="3762588"/>
                  </a:lnTo>
                  <a:lnTo>
                    <a:pt x="7687971" y="3677498"/>
                  </a:lnTo>
                  <a:lnTo>
                    <a:pt x="7687971" y="3602568"/>
                  </a:lnTo>
                  <a:lnTo>
                    <a:pt x="7687971" y="148590"/>
                  </a:lnTo>
                  <a:lnTo>
                    <a:pt x="7687971" y="107950"/>
                  </a:lnTo>
                  <a:lnTo>
                    <a:pt x="7687971" y="0"/>
                  </a:lnTo>
                  <a:lnTo>
                    <a:pt x="0" y="0"/>
                  </a:lnTo>
                  <a:close/>
                </a:path>
              </a:pathLst>
            </a:custGeom>
            <a:solidFill>
              <a:srgbClr val="FFFFFF"/>
            </a:solidFill>
          </p:spPr>
        </p:sp>
      </p:grpSp>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l="482" r="559" b="36052"/>
          <a:stretch>
            <a:fillRect/>
          </a:stretch>
        </p:blipFill>
        <p:spPr>
          <a:xfrm>
            <a:off x="1828800" y="9242933"/>
            <a:ext cx="18288000" cy="1351658"/>
          </a:xfrm>
          <a:prstGeom prst="rect">
            <a:avLst/>
          </a:prstGeom>
        </p:spPr>
      </p:pic>
      <p:sp>
        <p:nvSpPr>
          <p:cNvPr id="12" name="TextBox 12"/>
          <p:cNvSpPr txBox="1"/>
          <p:nvPr/>
        </p:nvSpPr>
        <p:spPr>
          <a:xfrm>
            <a:off x="9691341" y="3549622"/>
            <a:ext cx="4428761" cy="833562"/>
          </a:xfrm>
          <a:prstGeom prst="rect">
            <a:avLst/>
          </a:prstGeom>
        </p:spPr>
        <p:txBody>
          <a:bodyPr wrap="square" lIns="0" tIns="0" rIns="0" bIns="0" rtlCol="0" anchor="t">
            <a:spAutoFit/>
          </a:bodyPr>
          <a:lstStyle/>
          <a:p>
            <a:pPr marL="0" lvl="0" indent="0" algn="ctr">
              <a:lnSpc>
                <a:spcPts val="6480"/>
              </a:lnSpc>
              <a:spcBef>
                <a:spcPct val="0"/>
              </a:spcBef>
            </a:pPr>
            <a:r>
              <a:rPr lang="en-US" sz="5400" dirty="0" err="1" smtClean="0">
                <a:solidFill>
                  <a:srgbClr val="D1581F"/>
                </a:solidFill>
                <a:latin typeface="Calibri" panose="020F0502020204030204" pitchFamily="34" charset="0"/>
              </a:rPr>
              <a:t>Sửa</a:t>
            </a:r>
            <a:r>
              <a:rPr lang="en-US" sz="5400" dirty="0" smtClean="0">
                <a:solidFill>
                  <a:srgbClr val="D1581F"/>
                </a:solidFill>
                <a:latin typeface="Calibri" panose="020F0502020204030204" pitchFamily="34" charset="0"/>
              </a:rPr>
              <a:t> </a:t>
            </a:r>
            <a:r>
              <a:rPr lang="en-US" sz="5400" dirty="0" err="1" smtClean="0">
                <a:solidFill>
                  <a:srgbClr val="D1581F"/>
                </a:solidFill>
                <a:latin typeface="Calibri" panose="020F0502020204030204" pitchFamily="34" charset="0"/>
              </a:rPr>
              <a:t>lại</a:t>
            </a:r>
            <a:endParaRPr lang="en-US" sz="7200" u="none" dirty="0">
              <a:solidFill>
                <a:srgbClr val="D1581F"/>
              </a:solidFill>
              <a:latin typeface="Calibri" panose="020F0502020204030204" pitchFamily="34" charset="0"/>
            </a:endParaRPr>
          </a:p>
        </p:txBody>
      </p:sp>
      <p:sp>
        <p:nvSpPr>
          <p:cNvPr id="13" name="TextBox 13"/>
          <p:cNvSpPr txBox="1"/>
          <p:nvPr/>
        </p:nvSpPr>
        <p:spPr>
          <a:xfrm>
            <a:off x="3812118" y="3434052"/>
            <a:ext cx="4389549" cy="807978"/>
          </a:xfrm>
          <a:prstGeom prst="rect">
            <a:avLst/>
          </a:prstGeom>
        </p:spPr>
        <p:txBody>
          <a:bodyPr wrap="square" lIns="0" tIns="0" rIns="0" bIns="0" rtlCol="0" anchor="t">
            <a:spAutoFit/>
          </a:bodyPr>
          <a:lstStyle/>
          <a:p>
            <a:pPr marL="0" lvl="0" indent="0" algn="ctr">
              <a:lnSpc>
                <a:spcPts val="6480"/>
              </a:lnSpc>
              <a:spcBef>
                <a:spcPct val="0"/>
              </a:spcBef>
            </a:pPr>
            <a:r>
              <a:rPr lang="en-US" sz="5400" dirty="0" err="1" smtClean="0">
                <a:solidFill>
                  <a:srgbClr val="D1581F"/>
                </a:solidFill>
                <a:latin typeface="Calibri" panose="020F0502020204030204" pitchFamily="34" charset="0"/>
              </a:rPr>
              <a:t>Lỗi</a:t>
            </a:r>
            <a:endParaRPr lang="en-US" sz="5400" dirty="0">
              <a:solidFill>
                <a:srgbClr val="D1581F"/>
              </a:solidFill>
              <a:latin typeface="Calibri" panose="020F0502020204030204" pitchFamily="34" charset="0"/>
            </a:endParaRPr>
          </a:p>
        </p:txBody>
      </p:sp>
      <p:sp>
        <p:nvSpPr>
          <p:cNvPr id="14" name="TextBox 14"/>
          <p:cNvSpPr txBox="1"/>
          <p:nvPr/>
        </p:nvSpPr>
        <p:spPr>
          <a:xfrm>
            <a:off x="3552606" y="4648081"/>
            <a:ext cx="5037682" cy="800219"/>
          </a:xfrm>
          <a:prstGeom prst="rect">
            <a:avLst/>
          </a:prstGeom>
        </p:spPr>
        <p:txBody>
          <a:bodyPr wrap="square" lIns="0" tIns="0" rIns="0" bIns="0" rtlCol="0" anchor="t">
            <a:spAutoFit/>
          </a:bodyPr>
          <a:lstStyle/>
          <a:p>
            <a:pPr marL="302259" lvl="1" algn="ctr">
              <a:lnSpc>
                <a:spcPct val="130000"/>
              </a:lnSpc>
              <a:spcBef>
                <a:spcPct val="0"/>
              </a:spcBef>
            </a:pPr>
            <a:r>
              <a:rPr lang="en-US" sz="4000" dirty="0" err="1">
                <a:solidFill>
                  <a:srgbClr val="065928"/>
                </a:solidFill>
                <a:latin typeface="Calibri" panose="020F0502020204030204" pitchFamily="34" charset="0"/>
              </a:rPr>
              <a:t>t</a:t>
            </a:r>
            <a:r>
              <a:rPr lang="en-US" sz="4000" dirty="0" err="1" smtClean="0">
                <a:solidFill>
                  <a:srgbClr val="065928"/>
                </a:solidFill>
                <a:latin typeface="Calibri" panose="020F0502020204030204" pitchFamily="34" charset="0"/>
              </a:rPr>
              <a:t>rắng</a:t>
            </a:r>
            <a:r>
              <a:rPr lang="en-US" sz="4000" dirty="0" smtClean="0">
                <a:solidFill>
                  <a:srgbClr val="065928"/>
                </a:solidFill>
                <a:latin typeface="Calibri" panose="020F0502020204030204" pitchFamily="34" charset="0"/>
              </a:rPr>
              <a:t> </a:t>
            </a:r>
            <a:r>
              <a:rPr lang="en-US" sz="4000" dirty="0" err="1" smtClean="0">
                <a:solidFill>
                  <a:srgbClr val="065928"/>
                </a:solidFill>
                <a:latin typeface="Calibri" panose="020F0502020204030204" pitchFamily="34" charset="0"/>
              </a:rPr>
              <a:t>chẻo</a:t>
            </a:r>
            <a:endParaRPr lang="en-US" sz="4000" u="none" dirty="0">
              <a:solidFill>
                <a:srgbClr val="065928"/>
              </a:solidFill>
              <a:latin typeface="Calibri" panose="020F0502020204030204" pitchFamily="34" charset="0"/>
            </a:endParaRPr>
          </a:p>
        </p:txBody>
      </p:sp>
      <p:pic>
        <p:nvPicPr>
          <p:cNvPr id="19" name="Picture 1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689615" y="0"/>
            <a:ext cx="3802269" cy="1563683"/>
          </a:xfrm>
          <a:prstGeom prst="rect">
            <a:avLst/>
          </a:prstGeom>
        </p:spPr>
      </p:pic>
      <p:pic>
        <p:nvPicPr>
          <p:cNvPr id="20" name="Picture 20"/>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05412" y="8070284"/>
            <a:ext cx="2785320" cy="2371004"/>
          </a:xfrm>
          <a:prstGeom prst="rect">
            <a:avLst/>
          </a:prstGeom>
        </p:spPr>
      </p:pic>
      <p:pic>
        <p:nvPicPr>
          <p:cNvPr id="22" name="Picture 22"/>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05412" y="2111153"/>
            <a:ext cx="1632434" cy="747952"/>
          </a:xfrm>
          <a:prstGeom prst="rect">
            <a:avLst/>
          </a:prstGeom>
        </p:spPr>
      </p:pic>
      <p:sp>
        <p:nvSpPr>
          <p:cNvPr id="34" name="TextBox 14"/>
          <p:cNvSpPr txBox="1"/>
          <p:nvPr/>
        </p:nvSpPr>
        <p:spPr>
          <a:xfrm>
            <a:off x="9499516" y="4914900"/>
            <a:ext cx="5189221" cy="461665"/>
          </a:xfrm>
          <a:prstGeom prst="rect">
            <a:avLst/>
          </a:prstGeom>
        </p:spPr>
        <p:txBody>
          <a:bodyPr wrap="square" lIns="0" tIns="0" rIns="0" bIns="0" rtlCol="0" anchor="t">
            <a:spAutoFit/>
          </a:bodyPr>
          <a:lstStyle/>
          <a:p>
            <a:pPr marL="302259" lvl="1" algn="ctr">
              <a:lnSpc>
                <a:spcPts val="3639"/>
              </a:lnSpc>
              <a:spcBef>
                <a:spcPct val="0"/>
              </a:spcBef>
            </a:pPr>
            <a:r>
              <a:rPr lang="en-US" sz="4000" dirty="0" err="1">
                <a:solidFill>
                  <a:srgbClr val="065928"/>
                </a:solidFill>
                <a:latin typeface="Calibri" panose="020F0502020204030204" pitchFamily="34" charset="0"/>
              </a:rPr>
              <a:t>t</a:t>
            </a:r>
            <a:r>
              <a:rPr lang="en-US" sz="4000" u="none" dirty="0" err="1" smtClean="0">
                <a:solidFill>
                  <a:srgbClr val="065928"/>
                </a:solidFill>
                <a:latin typeface="Calibri" panose="020F0502020204030204" pitchFamily="34" charset="0"/>
              </a:rPr>
              <a:t>rắng</a:t>
            </a:r>
            <a:r>
              <a:rPr lang="en-US" sz="4000" u="none" dirty="0" smtClean="0">
                <a:solidFill>
                  <a:srgbClr val="065928"/>
                </a:solidFill>
                <a:latin typeface="Calibri" panose="020F0502020204030204" pitchFamily="34" charset="0"/>
              </a:rPr>
              <a:t> </a:t>
            </a:r>
            <a:r>
              <a:rPr lang="en-US" sz="4000" u="none" dirty="0" err="1" smtClean="0">
                <a:solidFill>
                  <a:srgbClr val="065928"/>
                </a:solidFill>
                <a:latin typeface="Calibri" panose="020F0502020204030204" pitchFamily="34" charset="0"/>
              </a:rPr>
              <a:t>trẻo</a:t>
            </a:r>
            <a:endParaRPr lang="en-US" sz="4000" u="none" dirty="0">
              <a:solidFill>
                <a:srgbClr val="065928"/>
              </a:solidFill>
              <a:latin typeface="Calibri" panose="020F0502020204030204" pitchFamily="34" charset="0"/>
            </a:endParaRPr>
          </a:p>
        </p:txBody>
      </p:sp>
      <p:pic>
        <p:nvPicPr>
          <p:cNvPr id="39" name="Picture 17"/>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b="77966"/>
          <a:stretch>
            <a:fillRect/>
          </a:stretch>
        </p:blipFill>
        <p:spPr>
          <a:xfrm flipV="1">
            <a:off x="3577342" y="4431178"/>
            <a:ext cx="4624325" cy="61753"/>
          </a:xfrm>
          <a:prstGeom prst="rect">
            <a:avLst/>
          </a:prstGeom>
        </p:spPr>
      </p:pic>
      <p:pic>
        <p:nvPicPr>
          <p:cNvPr id="40" name="Picture 17"/>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b="77966"/>
          <a:stretch>
            <a:fillRect/>
          </a:stretch>
        </p:blipFill>
        <p:spPr>
          <a:xfrm>
            <a:off x="9746091" y="4426237"/>
            <a:ext cx="4851240" cy="64784"/>
          </a:xfrm>
          <a:prstGeom prst="rect">
            <a:avLst/>
          </a:prstGeom>
        </p:spPr>
      </p:pic>
      <p:sp>
        <p:nvSpPr>
          <p:cNvPr id="41" name="TextBox 23"/>
          <p:cNvSpPr txBox="1"/>
          <p:nvPr/>
        </p:nvSpPr>
        <p:spPr>
          <a:xfrm>
            <a:off x="2826664" y="1843443"/>
            <a:ext cx="6705600" cy="829458"/>
          </a:xfrm>
          <a:prstGeom prst="rect">
            <a:avLst/>
          </a:prstGeom>
          <a:ln>
            <a:noFill/>
          </a:ln>
        </p:spPr>
        <p:txBody>
          <a:bodyPr wrap="square" lIns="0" tIns="0" rIns="0" bIns="0" rtlCol="0" anchor="t">
            <a:spAutoFit/>
          </a:bodyPr>
          <a:lstStyle/>
          <a:p>
            <a:pPr lvl="0" algn="just">
              <a:lnSpc>
                <a:spcPct val="130000"/>
              </a:lnSpc>
              <a:spcBef>
                <a:spcPct val="0"/>
              </a:spcBef>
            </a:pPr>
            <a:r>
              <a:rPr lang="en-US" sz="4400" dirty="0" smtClean="0">
                <a:solidFill>
                  <a:srgbClr val="BB332A"/>
                </a:solidFill>
                <a:latin typeface="Calibri" panose="020F0502020204030204" pitchFamily="34" charset="0"/>
              </a:rPr>
              <a:t>a. </a:t>
            </a:r>
            <a:r>
              <a:rPr lang="en-US" sz="4400" dirty="0" err="1" smtClean="0">
                <a:solidFill>
                  <a:srgbClr val="BB332A"/>
                </a:solidFill>
                <a:latin typeface="Calibri" panose="020F0502020204030204" pitchFamily="34" charset="0"/>
              </a:rPr>
              <a:t>Lỗi</a:t>
            </a:r>
            <a:r>
              <a:rPr lang="en-US" sz="4400" dirty="0" smtClean="0">
                <a:solidFill>
                  <a:srgbClr val="BB332A"/>
                </a:solidFill>
                <a:latin typeface="Calibri" panose="020F0502020204030204" pitchFamily="34" charset="0"/>
              </a:rPr>
              <a:t> </a:t>
            </a:r>
            <a:r>
              <a:rPr lang="en-US" sz="4400" dirty="0" err="1" smtClean="0">
                <a:solidFill>
                  <a:srgbClr val="BB332A"/>
                </a:solidFill>
                <a:latin typeface="Calibri" panose="020F0502020204030204" pitchFamily="34" charset="0"/>
              </a:rPr>
              <a:t>chính</a:t>
            </a:r>
            <a:r>
              <a:rPr lang="en-US" sz="4400" dirty="0" smtClean="0">
                <a:solidFill>
                  <a:srgbClr val="BB332A"/>
                </a:solidFill>
                <a:latin typeface="Calibri" panose="020F0502020204030204" pitchFamily="34" charset="0"/>
              </a:rPr>
              <a:t> </a:t>
            </a:r>
            <a:r>
              <a:rPr lang="en-US" sz="4400" dirty="0" err="1" smtClean="0">
                <a:solidFill>
                  <a:srgbClr val="BB332A"/>
                </a:solidFill>
                <a:latin typeface="Calibri" panose="020F0502020204030204" pitchFamily="34" charset="0"/>
              </a:rPr>
              <a:t>tả</a:t>
            </a:r>
            <a:endParaRPr lang="en-US" sz="4400" dirty="0">
              <a:solidFill>
                <a:srgbClr val="BB332A"/>
              </a:solidFill>
              <a:latin typeface="Calibri" panose="020F0502020204030204" pitchFamily="34" charset="0"/>
            </a:endParaRPr>
          </a:p>
        </p:txBody>
      </p:sp>
      <p:sp>
        <p:nvSpPr>
          <p:cNvPr id="33" name="TextBox 23"/>
          <p:cNvSpPr txBox="1"/>
          <p:nvPr/>
        </p:nvSpPr>
        <p:spPr>
          <a:xfrm>
            <a:off x="5791200" y="705565"/>
            <a:ext cx="6705600" cy="1080296"/>
          </a:xfrm>
          <a:prstGeom prst="rect">
            <a:avLst/>
          </a:prstGeom>
          <a:ln>
            <a:noFill/>
          </a:ln>
        </p:spPr>
        <p:txBody>
          <a:bodyPr wrap="square" lIns="0" tIns="0" rIns="0" bIns="0" rtlCol="0" anchor="t">
            <a:spAutoFit/>
          </a:bodyPr>
          <a:lstStyle/>
          <a:p>
            <a:pPr lvl="0" algn="ctr">
              <a:lnSpc>
                <a:spcPct val="130000"/>
              </a:lnSpc>
              <a:spcBef>
                <a:spcPct val="0"/>
              </a:spcBef>
            </a:pPr>
            <a:r>
              <a:rPr lang="en-US" sz="5400" b="1" dirty="0" err="1" smtClean="0">
                <a:solidFill>
                  <a:srgbClr val="BB332A"/>
                </a:solidFill>
                <a:latin typeface="Calibri" panose="020F0502020204030204" pitchFamily="34" charset="0"/>
              </a:rPr>
              <a:t>Một</a:t>
            </a:r>
            <a:r>
              <a:rPr lang="en-US" sz="5400" b="1" dirty="0" smtClean="0">
                <a:solidFill>
                  <a:srgbClr val="BB332A"/>
                </a:solidFill>
                <a:latin typeface="Calibri" panose="020F0502020204030204" pitchFamily="34" charset="0"/>
              </a:rPr>
              <a:t> </a:t>
            </a:r>
            <a:r>
              <a:rPr lang="en-US" sz="5400" b="1" dirty="0" err="1" smtClean="0">
                <a:solidFill>
                  <a:srgbClr val="BB332A"/>
                </a:solidFill>
                <a:latin typeface="Calibri" panose="020F0502020204030204" pitchFamily="34" charset="0"/>
              </a:rPr>
              <a:t>số</a:t>
            </a:r>
            <a:r>
              <a:rPr lang="en-US" sz="5400" b="1" dirty="0" smtClean="0">
                <a:solidFill>
                  <a:srgbClr val="BB332A"/>
                </a:solidFill>
                <a:latin typeface="Calibri" panose="020F0502020204030204" pitchFamily="34" charset="0"/>
              </a:rPr>
              <a:t> </a:t>
            </a:r>
            <a:r>
              <a:rPr lang="en-US" sz="5400" b="1" dirty="0" err="1" smtClean="0">
                <a:solidFill>
                  <a:srgbClr val="BB332A"/>
                </a:solidFill>
                <a:latin typeface="Calibri" panose="020F0502020204030204" pitchFamily="34" charset="0"/>
              </a:rPr>
              <a:t>lỗi</a:t>
            </a:r>
            <a:r>
              <a:rPr lang="en-US" sz="5400" b="1" dirty="0" smtClean="0">
                <a:solidFill>
                  <a:srgbClr val="BB332A"/>
                </a:solidFill>
                <a:latin typeface="Calibri" panose="020F0502020204030204" pitchFamily="34" charset="0"/>
              </a:rPr>
              <a:t> </a:t>
            </a:r>
            <a:r>
              <a:rPr lang="en-US" sz="5400" b="1" dirty="0" err="1" smtClean="0">
                <a:solidFill>
                  <a:srgbClr val="BB332A"/>
                </a:solidFill>
                <a:latin typeface="Calibri" panose="020F0502020204030204" pitchFamily="34" charset="0"/>
              </a:rPr>
              <a:t>thường</a:t>
            </a:r>
            <a:r>
              <a:rPr lang="en-US" sz="5400" b="1" dirty="0" smtClean="0">
                <a:solidFill>
                  <a:srgbClr val="BB332A"/>
                </a:solidFill>
                <a:latin typeface="Calibri" panose="020F0502020204030204" pitchFamily="34" charset="0"/>
              </a:rPr>
              <a:t> </a:t>
            </a:r>
            <a:r>
              <a:rPr lang="en-US" sz="5400" b="1" dirty="0" err="1" smtClean="0">
                <a:solidFill>
                  <a:srgbClr val="BB332A"/>
                </a:solidFill>
                <a:latin typeface="Calibri" panose="020F0502020204030204" pitchFamily="34" charset="0"/>
              </a:rPr>
              <a:t>mắc</a:t>
            </a:r>
            <a:endParaRPr lang="en-US" sz="5400" b="1" dirty="0">
              <a:solidFill>
                <a:srgbClr val="BB332A"/>
              </a:solidFill>
              <a:latin typeface="Calibri" panose="020F0502020204030204" pitchFamily="34" charset="0"/>
            </a:endParaRPr>
          </a:p>
        </p:txBody>
      </p:sp>
      <p:sp>
        <p:nvSpPr>
          <p:cNvPr id="35" name="TextBox 14"/>
          <p:cNvSpPr txBox="1"/>
          <p:nvPr/>
        </p:nvSpPr>
        <p:spPr>
          <a:xfrm>
            <a:off x="3563537" y="5486281"/>
            <a:ext cx="5037682" cy="800219"/>
          </a:xfrm>
          <a:prstGeom prst="rect">
            <a:avLst/>
          </a:prstGeom>
        </p:spPr>
        <p:txBody>
          <a:bodyPr wrap="square" lIns="0" tIns="0" rIns="0" bIns="0" rtlCol="0" anchor="t">
            <a:spAutoFit/>
          </a:bodyPr>
          <a:lstStyle/>
          <a:p>
            <a:pPr marL="302259" lvl="1" algn="ctr">
              <a:lnSpc>
                <a:spcPct val="130000"/>
              </a:lnSpc>
              <a:spcBef>
                <a:spcPct val="0"/>
              </a:spcBef>
            </a:pPr>
            <a:r>
              <a:rPr lang="en-US" sz="4000" dirty="0" err="1">
                <a:solidFill>
                  <a:srgbClr val="065928"/>
                </a:solidFill>
                <a:latin typeface="Calibri" panose="020F0502020204030204" pitchFamily="34" charset="0"/>
              </a:rPr>
              <a:t>s</a:t>
            </a:r>
            <a:r>
              <a:rPr lang="en-US" sz="4000" dirty="0" err="1" smtClean="0">
                <a:solidFill>
                  <a:srgbClr val="065928"/>
                </a:solidFill>
                <a:latin typeface="Calibri" panose="020F0502020204030204" pitchFamily="34" charset="0"/>
              </a:rPr>
              <a:t>inh</a:t>
            </a:r>
            <a:r>
              <a:rPr lang="en-US" sz="4000" dirty="0" smtClean="0">
                <a:solidFill>
                  <a:srgbClr val="065928"/>
                </a:solidFill>
                <a:latin typeface="Calibri" panose="020F0502020204030204" pitchFamily="34" charset="0"/>
              </a:rPr>
              <a:t> </a:t>
            </a:r>
            <a:r>
              <a:rPr lang="en-US" sz="4000" dirty="0" err="1" smtClean="0">
                <a:solidFill>
                  <a:srgbClr val="065928"/>
                </a:solidFill>
                <a:latin typeface="Calibri" panose="020F0502020204030204" pitchFamily="34" charset="0"/>
              </a:rPr>
              <a:t>sắn</a:t>
            </a:r>
            <a:endParaRPr lang="en-US" sz="4000" u="none" dirty="0">
              <a:solidFill>
                <a:srgbClr val="065928"/>
              </a:solidFill>
              <a:latin typeface="Calibri" panose="020F0502020204030204" pitchFamily="34" charset="0"/>
            </a:endParaRPr>
          </a:p>
        </p:txBody>
      </p:sp>
      <p:sp>
        <p:nvSpPr>
          <p:cNvPr id="36" name="TextBox 14"/>
          <p:cNvSpPr txBox="1"/>
          <p:nvPr/>
        </p:nvSpPr>
        <p:spPr>
          <a:xfrm>
            <a:off x="9574855" y="5486281"/>
            <a:ext cx="5037682" cy="800219"/>
          </a:xfrm>
          <a:prstGeom prst="rect">
            <a:avLst/>
          </a:prstGeom>
        </p:spPr>
        <p:txBody>
          <a:bodyPr wrap="square" lIns="0" tIns="0" rIns="0" bIns="0" rtlCol="0" anchor="t">
            <a:spAutoFit/>
          </a:bodyPr>
          <a:lstStyle/>
          <a:p>
            <a:pPr marL="302259" lvl="1" algn="ctr">
              <a:lnSpc>
                <a:spcPct val="130000"/>
              </a:lnSpc>
              <a:spcBef>
                <a:spcPct val="0"/>
              </a:spcBef>
            </a:pPr>
            <a:r>
              <a:rPr lang="en-US" sz="4000" dirty="0" err="1">
                <a:solidFill>
                  <a:srgbClr val="065928"/>
                </a:solidFill>
                <a:latin typeface="Calibri" panose="020F0502020204030204" pitchFamily="34" charset="0"/>
              </a:rPr>
              <a:t>x</a:t>
            </a:r>
            <a:r>
              <a:rPr lang="en-US" sz="4000" dirty="0" err="1" smtClean="0">
                <a:solidFill>
                  <a:srgbClr val="065928"/>
                </a:solidFill>
                <a:latin typeface="Calibri" panose="020F0502020204030204" pitchFamily="34" charset="0"/>
              </a:rPr>
              <a:t>inh</a:t>
            </a:r>
            <a:r>
              <a:rPr lang="en-US" sz="4000" dirty="0" smtClean="0">
                <a:solidFill>
                  <a:srgbClr val="065928"/>
                </a:solidFill>
                <a:latin typeface="Calibri" panose="020F0502020204030204" pitchFamily="34" charset="0"/>
              </a:rPr>
              <a:t> </a:t>
            </a:r>
            <a:r>
              <a:rPr lang="en-US" sz="4000" dirty="0" err="1" smtClean="0">
                <a:solidFill>
                  <a:srgbClr val="065928"/>
                </a:solidFill>
                <a:latin typeface="Calibri" panose="020F0502020204030204" pitchFamily="34" charset="0"/>
              </a:rPr>
              <a:t>xắn</a:t>
            </a:r>
            <a:endParaRPr lang="en-US" sz="4000" u="none" dirty="0">
              <a:solidFill>
                <a:srgbClr val="065928"/>
              </a:solidFill>
              <a:latin typeface="Calibri" panose="020F0502020204030204" pitchFamily="34" charset="0"/>
            </a:endParaRPr>
          </a:p>
        </p:txBody>
      </p:sp>
      <p:sp>
        <p:nvSpPr>
          <p:cNvPr id="37" name="TextBox 14"/>
          <p:cNvSpPr txBox="1"/>
          <p:nvPr/>
        </p:nvSpPr>
        <p:spPr>
          <a:xfrm>
            <a:off x="3552268" y="6324481"/>
            <a:ext cx="5037682" cy="800219"/>
          </a:xfrm>
          <a:prstGeom prst="rect">
            <a:avLst/>
          </a:prstGeom>
        </p:spPr>
        <p:txBody>
          <a:bodyPr wrap="square" lIns="0" tIns="0" rIns="0" bIns="0" rtlCol="0" anchor="t">
            <a:spAutoFit/>
          </a:bodyPr>
          <a:lstStyle/>
          <a:p>
            <a:pPr marL="302259" lvl="1" algn="ctr">
              <a:lnSpc>
                <a:spcPct val="130000"/>
              </a:lnSpc>
              <a:spcBef>
                <a:spcPct val="0"/>
              </a:spcBef>
            </a:pPr>
            <a:r>
              <a:rPr lang="en-US" sz="4000" dirty="0" err="1">
                <a:solidFill>
                  <a:srgbClr val="065928"/>
                </a:solidFill>
                <a:latin typeface="Calibri" panose="020F0502020204030204" pitchFamily="34" charset="0"/>
              </a:rPr>
              <a:t>d</a:t>
            </a:r>
            <a:r>
              <a:rPr lang="en-US" sz="4000" dirty="0" err="1" smtClean="0">
                <a:solidFill>
                  <a:srgbClr val="065928"/>
                </a:solidFill>
                <a:latin typeface="Calibri" panose="020F0502020204030204" pitchFamily="34" charset="0"/>
              </a:rPr>
              <a:t>ám</a:t>
            </a:r>
            <a:r>
              <a:rPr lang="en-US" sz="4000" dirty="0" smtClean="0">
                <a:solidFill>
                  <a:srgbClr val="065928"/>
                </a:solidFill>
                <a:latin typeface="Calibri" panose="020F0502020204030204" pitchFamily="34" charset="0"/>
              </a:rPr>
              <a:t> </a:t>
            </a:r>
            <a:r>
              <a:rPr lang="en-US" sz="4000" dirty="0" err="1" smtClean="0">
                <a:solidFill>
                  <a:srgbClr val="065928"/>
                </a:solidFill>
                <a:latin typeface="Calibri" panose="020F0502020204030204" pitchFamily="34" charset="0"/>
              </a:rPr>
              <a:t>nắng</a:t>
            </a:r>
            <a:endParaRPr lang="en-US" sz="4000" u="none" dirty="0">
              <a:solidFill>
                <a:srgbClr val="065928"/>
              </a:solidFill>
              <a:latin typeface="Calibri" panose="020F0502020204030204" pitchFamily="34" charset="0"/>
            </a:endParaRPr>
          </a:p>
        </p:txBody>
      </p:sp>
      <p:sp>
        <p:nvSpPr>
          <p:cNvPr id="38" name="TextBox 14"/>
          <p:cNvSpPr txBox="1"/>
          <p:nvPr/>
        </p:nvSpPr>
        <p:spPr>
          <a:xfrm>
            <a:off x="9542804" y="6274600"/>
            <a:ext cx="5037682" cy="735586"/>
          </a:xfrm>
          <a:prstGeom prst="rect">
            <a:avLst/>
          </a:prstGeom>
        </p:spPr>
        <p:txBody>
          <a:bodyPr wrap="square" lIns="0" tIns="0" rIns="0" bIns="0" rtlCol="0" anchor="t">
            <a:spAutoFit/>
          </a:bodyPr>
          <a:lstStyle/>
          <a:p>
            <a:pPr marL="302259" lvl="1" algn="ctr">
              <a:lnSpc>
                <a:spcPct val="130000"/>
              </a:lnSpc>
              <a:spcBef>
                <a:spcPct val="0"/>
              </a:spcBef>
            </a:pPr>
            <a:r>
              <a:rPr lang="en-US" sz="4000" dirty="0" err="1">
                <a:solidFill>
                  <a:srgbClr val="065928"/>
                </a:solidFill>
                <a:latin typeface="Calibri" panose="020F0502020204030204" pitchFamily="34" charset="0"/>
              </a:rPr>
              <a:t>r</a:t>
            </a:r>
            <a:r>
              <a:rPr lang="en-US" sz="4000" dirty="0" err="1" smtClean="0">
                <a:solidFill>
                  <a:srgbClr val="065928"/>
                </a:solidFill>
                <a:latin typeface="Calibri" panose="020F0502020204030204" pitchFamily="34" charset="0"/>
              </a:rPr>
              <a:t>ám</a:t>
            </a:r>
            <a:r>
              <a:rPr lang="en-US" sz="4000" dirty="0" smtClean="0">
                <a:solidFill>
                  <a:srgbClr val="065928"/>
                </a:solidFill>
                <a:latin typeface="Calibri" panose="020F0502020204030204" pitchFamily="34" charset="0"/>
              </a:rPr>
              <a:t> </a:t>
            </a:r>
            <a:r>
              <a:rPr lang="en-US" sz="4000" dirty="0" err="1" smtClean="0">
                <a:solidFill>
                  <a:srgbClr val="065928"/>
                </a:solidFill>
                <a:latin typeface="Calibri" panose="020F0502020204030204" pitchFamily="34" charset="0"/>
              </a:rPr>
              <a:t>nắng</a:t>
            </a:r>
            <a:endParaRPr lang="en-US" sz="4000" u="none" dirty="0">
              <a:solidFill>
                <a:srgbClr val="065928"/>
              </a:solidFill>
              <a:latin typeface="Calibri" panose="020F0502020204030204" pitchFamily="34" charset="0"/>
            </a:endParaRPr>
          </a:p>
        </p:txBody>
      </p:sp>
      <p:sp>
        <p:nvSpPr>
          <p:cNvPr id="42" name="TextBox 14"/>
          <p:cNvSpPr txBox="1"/>
          <p:nvPr/>
        </p:nvSpPr>
        <p:spPr>
          <a:xfrm>
            <a:off x="3429000" y="7200662"/>
            <a:ext cx="5037682" cy="800219"/>
          </a:xfrm>
          <a:prstGeom prst="rect">
            <a:avLst/>
          </a:prstGeom>
        </p:spPr>
        <p:txBody>
          <a:bodyPr wrap="square" lIns="0" tIns="0" rIns="0" bIns="0" rtlCol="0" anchor="t">
            <a:spAutoFit/>
          </a:bodyPr>
          <a:lstStyle/>
          <a:p>
            <a:pPr marL="302259" lvl="1" algn="ctr">
              <a:lnSpc>
                <a:spcPct val="130000"/>
              </a:lnSpc>
              <a:spcBef>
                <a:spcPct val="0"/>
              </a:spcBef>
            </a:pPr>
            <a:r>
              <a:rPr lang="en-US" sz="4000" dirty="0" err="1">
                <a:solidFill>
                  <a:srgbClr val="065928"/>
                </a:solidFill>
                <a:latin typeface="Calibri" panose="020F0502020204030204" pitchFamily="34" charset="0"/>
              </a:rPr>
              <a:t>k</a:t>
            </a:r>
            <a:r>
              <a:rPr lang="en-US" sz="4000" dirty="0" err="1" smtClean="0">
                <a:solidFill>
                  <a:srgbClr val="065928"/>
                </a:solidFill>
                <a:latin typeface="Calibri" panose="020F0502020204030204" pitchFamily="34" charset="0"/>
              </a:rPr>
              <a:t>hẻo</a:t>
            </a:r>
            <a:r>
              <a:rPr lang="en-US" sz="4000" dirty="0" smtClean="0">
                <a:solidFill>
                  <a:srgbClr val="065928"/>
                </a:solidFill>
                <a:latin typeface="Calibri" panose="020F0502020204030204" pitchFamily="34" charset="0"/>
              </a:rPr>
              <a:t> </a:t>
            </a:r>
            <a:r>
              <a:rPr lang="en-US" sz="4000" dirty="0" err="1" smtClean="0">
                <a:solidFill>
                  <a:srgbClr val="065928"/>
                </a:solidFill>
                <a:latin typeface="Calibri" panose="020F0502020204030204" pitchFamily="34" charset="0"/>
              </a:rPr>
              <a:t>khoắn</a:t>
            </a:r>
            <a:endParaRPr lang="en-US" sz="4000" u="none" dirty="0">
              <a:solidFill>
                <a:srgbClr val="065928"/>
              </a:solidFill>
              <a:latin typeface="Calibri" panose="020F0502020204030204" pitchFamily="34" charset="0"/>
            </a:endParaRPr>
          </a:p>
        </p:txBody>
      </p:sp>
      <p:sp>
        <p:nvSpPr>
          <p:cNvPr id="43" name="TextBox 14"/>
          <p:cNvSpPr txBox="1"/>
          <p:nvPr/>
        </p:nvSpPr>
        <p:spPr>
          <a:xfrm>
            <a:off x="9590601" y="7124700"/>
            <a:ext cx="5037682" cy="800219"/>
          </a:xfrm>
          <a:prstGeom prst="rect">
            <a:avLst/>
          </a:prstGeom>
        </p:spPr>
        <p:txBody>
          <a:bodyPr wrap="square" lIns="0" tIns="0" rIns="0" bIns="0" rtlCol="0" anchor="t">
            <a:spAutoFit/>
          </a:bodyPr>
          <a:lstStyle/>
          <a:p>
            <a:pPr marL="302259" lvl="1" algn="ctr">
              <a:lnSpc>
                <a:spcPct val="130000"/>
              </a:lnSpc>
              <a:spcBef>
                <a:spcPct val="0"/>
              </a:spcBef>
            </a:pPr>
            <a:r>
              <a:rPr lang="en-US" sz="4000" dirty="0" err="1">
                <a:solidFill>
                  <a:srgbClr val="065928"/>
                </a:solidFill>
                <a:latin typeface="Calibri" panose="020F0502020204030204" pitchFamily="34" charset="0"/>
              </a:rPr>
              <a:t>k</a:t>
            </a:r>
            <a:r>
              <a:rPr lang="en-US" sz="4000" dirty="0" err="1" smtClean="0">
                <a:solidFill>
                  <a:srgbClr val="065928"/>
                </a:solidFill>
                <a:latin typeface="Calibri" panose="020F0502020204030204" pitchFamily="34" charset="0"/>
              </a:rPr>
              <a:t>hỏe</a:t>
            </a:r>
            <a:r>
              <a:rPr lang="en-US" sz="4000" dirty="0" smtClean="0">
                <a:solidFill>
                  <a:srgbClr val="065928"/>
                </a:solidFill>
                <a:latin typeface="Calibri" panose="020F0502020204030204" pitchFamily="34" charset="0"/>
              </a:rPr>
              <a:t> </a:t>
            </a:r>
            <a:r>
              <a:rPr lang="en-US" sz="4000" dirty="0" err="1" smtClean="0">
                <a:solidFill>
                  <a:srgbClr val="065928"/>
                </a:solidFill>
                <a:latin typeface="Calibri" panose="020F0502020204030204" pitchFamily="34" charset="0"/>
              </a:rPr>
              <a:t>khắn</a:t>
            </a:r>
            <a:endParaRPr lang="en-US" sz="4000" u="none" dirty="0">
              <a:solidFill>
                <a:srgbClr val="065928"/>
              </a:solidFill>
              <a:latin typeface="Calibri" panose="020F0502020204030204" pitchFamily="34" charset="0"/>
            </a:endParaRPr>
          </a:p>
        </p:txBody>
      </p:sp>
    </p:spTree>
    <p:extLst>
      <p:ext uri="{BB962C8B-B14F-4D97-AF65-F5344CB8AC3E}">
        <p14:creationId xmlns:p14="http://schemas.microsoft.com/office/powerpoint/2010/main" val="384595934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ppt_x"/>
                                          </p:val>
                                        </p:tav>
                                        <p:tav tm="100000">
                                          <p:val>
                                            <p:strVal val="#ppt_x"/>
                                          </p:val>
                                        </p:tav>
                                      </p:tavLst>
                                    </p:anim>
                                    <p:anim calcmode="lin" valueType="num">
                                      <p:cBhvr additive="base">
                                        <p:cTn id="8"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circle(in)">
                                      <p:cBhvr>
                                        <p:cTn id="16" dur="2000"/>
                                        <p:tgtEl>
                                          <p:spTgt spid="13"/>
                                        </p:tgtEl>
                                      </p:cBhvr>
                                    </p:animEffect>
                                  </p:childTnLst>
                                </p:cTn>
                              </p:par>
                              <p:par>
                                <p:cTn id="17" presetID="6" presetClass="entr" presetSubtype="16" fill="hold" nodeType="with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circle(in)">
                                      <p:cBhvr>
                                        <p:cTn id="19" dur="2000"/>
                                        <p:tgtEl>
                                          <p:spTgt spid="39"/>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circle(in)">
                                      <p:cBhvr>
                                        <p:cTn id="22" dur="2000"/>
                                        <p:tgtEl>
                                          <p:spTgt spid="12"/>
                                        </p:tgtEl>
                                      </p:cBhvr>
                                    </p:animEffect>
                                  </p:childTnLst>
                                </p:cTn>
                              </p:par>
                              <p:par>
                                <p:cTn id="23" presetID="6" presetClass="entr" presetSubtype="16"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circle(in)">
                                      <p:cBhvr>
                                        <p:cTn id="25" dur="2000"/>
                                        <p:tgtEl>
                                          <p:spTgt spid="6"/>
                                        </p:tgtEl>
                                      </p:cBhvr>
                                    </p:animEffect>
                                  </p:childTnLst>
                                </p:cTn>
                              </p:par>
                              <p:par>
                                <p:cTn id="26" presetID="6" presetClass="entr" presetSubtype="16" fill="hold"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circle(in)">
                                      <p:cBhvr>
                                        <p:cTn id="28" dur="2000"/>
                                        <p:tgtEl>
                                          <p:spTgt spid="4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wipe(down)">
                                      <p:cBhvr>
                                        <p:cTn id="38" dur="500"/>
                                        <p:tgtEl>
                                          <p:spTgt spid="34"/>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wipe(down)">
                                      <p:cBhvr>
                                        <p:cTn id="43" dur="500"/>
                                        <p:tgtEl>
                                          <p:spTgt spid="35"/>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36"/>
                                        </p:tgtEl>
                                        <p:attrNameLst>
                                          <p:attrName>style.visibility</p:attrName>
                                        </p:attrNameLst>
                                      </p:cBhvr>
                                      <p:to>
                                        <p:strVal val="visible"/>
                                      </p:to>
                                    </p:set>
                                    <p:animEffect transition="in" filter="wipe(down)">
                                      <p:cBhvr>
                                        <p:cTn id="48" dur="500"/>
                                        <p:tgtEl>
                                          <p:spTgt spid="36"/>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wipe(down)">
                                      <p:cBhvr>
                                        <p:cTn id="53" dur="500"/>
                                        <p:tgtEl>
                                          <p:spTgt spid="37"/>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down)">
                                      <p:cBhvr>
                                        <p:cTn id="58" dur="500"/>
                                        <p:tgtEl>
                                          <p:spTgt spid="38"/>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grpId="0" nodeType="click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grpId="0" nodeType="click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down)">
                                      <p:cBhvr>
                                        <p:cTn id="6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34" grpId="0"/>
      <p:bldP spid="41" grpId="0"/>
      <p:bldP spid="35" grpId="0"/>
      <p:bldP spid="36" grpId="0"/>
      <p:bldP spid="37" grpId="0"/>
      <p:bldP spid="38" grpId="0"/>
      <p:bldP spid="42" grpId="0"/>
      <p:bldP spid="4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BE3D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5944214" y="179293"/>
            <a:ext cx="2630171" cy="1205097"/>
          </a:xfrm>
          <a:prstGeom prst="rect">
            <a:avLst/>
          </a:prstGeom>
        </p:spPr>
      </p:pic>
      <p:grpSp>
        <p:nvGrpSpPr>
          <p:cNvPr id="4" name="Group 4"/>
          <p:cNvGrpSpPr/>
          <p:nvPr/>
        </p:nvGrpSpPr>
        <p:grpSpPr>
          <a:xfrm>
            <a:off x="1527022" y="3407975"/>
            <a:ext cx="7038842" cy="5834958"/>
            <a:chOff x="26670" y="95250"/>
            <a:chExt cx="7687971" cy="4048338"/>
          </a:xfrm>
        </p:grpSpPr>
        <p:sp>
          <p:nvSpPr>
            <p:cNvPr id="5" name="Freeform 5"/>
            <p:cNvSpPr/>
            <p:nvPr/>
          </p:nvSpPr>
          <p:spPr>
            <a:xfrm>
              <a:off x="26670" y="95250"/>
              <a:ext cx="7687971" cy="4048338"/>
            </a:xfrm>
            <a:custGeom>
              <a:avLst/>
              <a:gdLst/>
              <a:ahLst/>
              <a:cxnLst/>
              <a:rect l="l" t="t" r="r" b="b"/>
              <a:pathLst>
                <a:path w="7687971" h="4048338">
                  <a:moveTo>
                    <a:pt x="0" y="0"/>
                  </a:moveTo>
                  <a:lnTo>
                    <a:pt x="0" y="107950"/>
                  </a:lnTo>
                  <a:lnTo>
                    <a:pt x="0" y="148590"/>
                  </a:lnTo>
                  <a:lnTo>
                    <a:pt x="0" y="3602568"/>
                  </a:lnTo>
                  <a:lnTo>
                    <a:pt x="0" y="3677498"/>
                  </a:lnTo>
                  <a:lnTo>
                    <a:pt x="0" y="3762588"/>
                  </a:lnTo>
                  <a:lnTo>
                    <a:pt x="3641090" y="3762588"/>
                  </a:lnTo>
                  <a:lnTo>
                    <a:pt x="3759200" y="4048338"/>
                  </a:lnTo>
                  <a:lnTo>
                    <a:pt x="3877310" y="3762588"/>
                  </a:lnTo>
                  <a:lnTo>
                    <a:pt x="7687971" y="3762588"/>
                  </a:lnTo>
                  <a:lnTo>
                    <a:pt x="7687971" y="3677498"/>
                  </a:lnTo>
                  <a:lnTo>
                    <a:pt x="7687971" y="3602568"/>
                  </a:lnTo>
                  <a:lnTo>
                    <a:pt x="7687971" y="148590"/>
                  </a:lnTo>
                  <a:lnTo>
                    <a:pt x="7687971" y="107950"/>
                  </a:lnTo>
                  <a:lnTo>
                    <a:pt x="7687971" y="0"/>
                  </a:lnTo>
                  <a:lnTo>
                    <a:pt x="0" y="0"/>
                  </a:lnTo>
                  <a:close/>
                </a:path>
              </a:pathLst>
            </a:custGeom>
            <a:solidFill>
              <a:srgbClr val="FFFFFF"/>
            </a:solidFill>
          </p:spPr>
        </p:sp>
      </p:grpSp>
      <p:grpSp>
        <p:nvGrpSpPr>
          <p:cNvPr id="6" name="Group 6"/>
          <p:cNvGrpSpPr/>
          <p:nvPr/>
        </p:nvGrpSpPr>
        <p:grpSpPr>
          <a:xfrm>
            <a:off x="8978641" y="3341639"/>
            <a:ext cx="8242560" cy="5901294"/>
            <a:chOff x="48914" y="26671"/>
            <a:chExt cx="7687971" cy="4048338"/>
          </a:xfrm>
        </p:grpSpPr>
        <p:sp>
          <p:nvSpPr>
            <p:cNvPr id="7" name="Freeform 7"/>
            <p:cNvSpPr/>
            <p:nvPr/>
          </p:nvSpPr>
          <p:spPr>
            <a:xfrm>
              <a:off x="48914" y="26671"/>
              <a:ext cx="7687971" cy="4048338"/>
            </a:xfrm>
            <a:custGeom>
              <a:avLst/>
              <a:gdLst/>
              <a:ahLst/>
              <a:cxnLst/>
              <a:rect l="l" t="t" r="r" b="b"/>
              <a:pathLst>
                <a:path w="7687971" h="4048338">
                  <a:moveTo>
                    <a:pt x="0" y="0"/>
                  </a:moveTo>
                  <a:lnTo>
                    <a:pt x="0" y="107950"/>
                  </a:lnTo>
                  <a:lnTo>
                    <a:pt x="0" y="148590"/>
                  </a:lnTo>
                  <a:lnTo>
                    <a:pt x="0" y="3602568"/>
                  </a:lnTo>
                  <a:lnTo>
                    <a:pt x="0" y="3677498"/>
                  </a:lnTo>
                  <a:lnTo>
                    <a:pt x="0" y="3762588"/>
                  </a:lnTo>
                  <a:lnTo>
                    <a:pt x="3641090" y="3762588"/>
                  </a:lnTo>
                  <a:lnTo>
                    <a:pt x="3759200" y="4048338"/>
                  </a:lnTo>
                  <a:lnTo>
                    <a:pt x="3877310" y="3762588"/>
                  </a:lnTo>
                  <a:lnTo>
                    <a:pt x="7687971" y="3762588"/>
                  </a:lnTo>
                  <a:lnTo>
                    <a:pt x="7687971" y="3677498"/>
                  </a:lnTo>
                  <a:lnTo>
                    <a:pt x="7687971" y="3602568"/>
                  </a:lnTo>
                  <a:lnTo>
                    <a:pt x="7687971" y="148590"/>
                  </a:lnTo>
                  <a:lnTo>
                    <a:pt x="7687971" y="107950"/>
                  </a:lnTo>
                  <a:lnTo>
                    <a:pt x="7687971" y="0"/>
                  </a:lnTo>
                  <a:lnTo>
                    <a:pt x="0" y="0"/>
                  </a:lnTo>
                  <a:close/>
                </a:path>
              </a:pathLst>
            </a:custGeom>
            <a:solidFill>
              <a:srgbClr val="FFFFFF"/>
            </a:solidFill>
          </p:spPr>
        </p:sp>
      </p:grpSp>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l="482" r="559" b="36052"/>
          <a:stretch>
            <a:fillRect/>
          </a:stretch>
        </p:blipFill>
        <p:spPr>
          <a:xfrm>
            <a:off x="1828800" y="9242933"/>
            <a:ext cx="18288000" cy="1351658"/>
          </a:xfrm>
          <a:prstGeom prst="rect">
            <a:avLst/>
          </a:prstGeom>
        </p:spPr>
      </p:pic>
      <p:sp>
        <p:nvSpPr>
          <p:cNvPr id="12" name="TextBox 12"/>
          <p:cNvSpPr txBox="1"/>
          <p:nvPr/>
        </p:nvSpPr>
        <p:spPr>
          <a:xfrm>
            <a:off x="10885540" y="3551746"/>
            <a:ext cx="4428761" cy="833562"/>
          </a:xfrm>
          <a:prstGeom prst="rect">
            <a:avLst/>
          </a:prstGeom>
        </p:spPr>
        <p:txBody>
          <a:bodyPr wrap="square" lIns="0" tIns="0" rIns="0" bIns="0" rtlCol="0" anchor="t">
            <a:spAutoFit/>
          </a:bodyPr>
          <a:lstStyle/>
          <a:p>
            <a:pPr marL="0" lvl="0" indent="0" algn="ctr">
              <a:lnSpc>
                <a:spcPts val="6480"/>
              </a:lnSpc>
              <a:spcBef>
                <a:spcPct val="0"/>
              </a:spcBef>
            </a:pPr>
            <a:r>
              <a:rPr lang="en-US" sz="5400" dirty="0" err="1" smtClean="0">
                <a:solidFill>
                  <a:srgbClr val="D1581F"/>
                </a:solidFill>
                <a:latin typeface="Calibri" panose="020F0502020204030204" pitchFamily="34" charset="0"/>
              </a:rPr>
              <a:t>Sửa</a:t>
            </a:r>
            <a:r>
              <a:rPr lang="en-US" sz="5400" dirty="0" smtClean="0">
                <a:solidFill>
                  <a:srgbClr val="D1581F"/>
                </a:solidFill>
                <a:latin typeface="Calibri" panose="020F0502020204030204" pitchFamily="34" charset="0"/>
              </a:rPr>
              <a:t> </a:t>
            </a:r>
            <a:r>
              <a:rPr lang="en-US" sz="5400" dirty="0" err="1" smtClean="0">
                <a:solidFill>
                  <a:srgbClr val="D1581F"/>
                </a:solidFill>
                <a:latin typeface="Calibri" panose="020F0502020204030204" pitchFamily="34" charset="0"/>
              </a:rPr>
              <a:t>lỗi</a:t>
            </a:r>
            <a:endParaRPr lang="en-US" sz="7200" u="none" dirty="0">
              <a:solidFill>
                <a:srgbClr val="D1581F"/>
              </a:solidFill>
              <a:latin typeface="Calibri" panose="020F0502020204030204" pitchFamily="34" charset="0"/>
            </a:endParaRPr>
          </a:p>
        </p:txBody>
      </p:sp>
      <p:sp>
        <p:nvSpPr>
          <p:cNvPr id="13" name="TextBox 13"/>
          <p:cNvSpPr txBox="1"/>
          <p:nvPr/>
        </p:nvSpPr>
        <p:spPr>
          <a:xfrm>
            <a:off x="2749376" y="3595366"/>
            <a:ext cx="4389549" cy="807978"/>
          </a:xfrm>
          <a:prstGeom prst="rect">
            <a:avLst/>
          </a:prstGeom>
        </p:spPr>
        <p:txBody>
          <a:bodyPr wrap="square" lIns="0" tIns="0" rIns="0" bIns="0" rtlCol="0" anchor="t">
            <a:spAutoFit/>
          </a:bodyPr>
          <a:lstStyle/>
          <a:p>
            <a:pPr marL="0" lvl="0" indent="0" algn="ctr">
              <a:lnSpc>
                <a:spcPts val="6480"/>
              </a:lnSpc>
              <a:spcBef>
                <a:spcPct val="0"/>
              </a:spcBef>
            </a:pPr>
            <a:r>
              <a:rPr lang="en-US" sz="5400" dirty="0" err="1" smtClean="0">
                <a:solidFill>
                  <a:srgbClr val="D1581F"/>
                </a:solidFill>
                <a:latin typeface="Calibri" panose="020F0502020204030204" pitchFamily="34" charset="0"/>
              </a:rPr>
              <a:t>Lỗi</a:t>
            </a:r>
            <a:endParaRPr lang="en-US" sz="5400" dirty="0">
              <a:solidFill>
                <a:srgbClr val="D1581F"/>
              </a:solidFill>
              <a:latin typeface="Calibri" panose="020F0502020204030204" pitchFamily="34" charset="0"/>
            </a:endParaRPr>
          </a:p>
        </p:txBody>
      </p:sp>
      <p:sp>
        <p:nvSpPr>
          <p:cNvPr id="14" name="TextBox 14"/>
          <p:cNvSpPr txBox="1"/>
          <p:nvPr/>
        </p:nvSpPr>
        <p:spPr>
          <a:xfrm>
            <a:off x="1828800" y="4648081"/>
            <a:ext cx="6761488" cy="2400657"/>
          </a:xfrm>
          <a:prstGeom prst="rect">
            <a:avLst/>
          </a:prstGeom>
        </p:spPr>
        <p:txBody>
          <a:bodyPr wrap="square" lIns="0" tIns="0" rIns="0" bIns="0" rtlCol="0" anchor="t">
            <a:spAutoFit/>
          </a:bodyPr>
          <a:lstStyle/>
          <a:p>
            <a:pPr marL="302259" lvl="1">
              <a:lnSpc>
                <a:spcPct val="130000"/>
              </a:lnSpc>
              <a:spcBef>
                <a:spcPct val="0"/>
              </a:spcBef>
            </a:pPr>
            <a:r>
              <a:rPr lang="en-US" sz="4000" dirty="0" err="1" smtClean="0">
                <a:solidFill>
                  <a:srgbClr val="C00000"/>
                </a:solidFill>
                <a:latin typeface="Calibri" panose="020F0502020204030204" pitchFamily="34" charset="0"/>
              </a:rPr>
              <a:t>Cô</a:t>
            </a:r>
            <a:r>
              <a:rPr lang="en-US" sz="4000" dirty="0" smtClean="0">
                <a:solidFill>
                  <a:srgbClr val="065928"/>
                </a:solidFill>
                <a:latin typeface="Calibri" panose="020F0502020204030204" pitchFamily="34" charset="0"/>
              </a:rPr>
              <a:t> </a:t>
            </a:r>
            <a:r>
              <a:rPr lang="en-US" sz="4000" dirty="0" err="1" smtClean="0">
                <a:solidFill>
                  <a:srgbClr val="065928"/>
                </a:solidFill>
                <a:latin typeface="Calibri" panose="020F0502020204030204" pitchFamily="34" charset="0"/>
              </a:rPr>
              <a:t>có</a:t>
            </a:r>
            <a:r>
              <a:rPr lang="en-US" sz="4000" dirty="0" smtClean="0">
                <a:solidFill>
                  <a:srgbClr val="065928"/>
                </a:solidFill>
                <a:latin typeface="Calibri" panose="020F0502020204030204" pitchFamily="34" charset="0"/>
              </a:rPr>
              <a:t> </a:t>
            </a:r>
            <a:r>
              <a:rPr lang="en-US" sz="4000" dirty="0" err="1" smtClean="0">
                <a:solidFill>
                  <a:srgbClr val="065928"/>
                </a:solidFill>
                <a:latin typeface="Calibri" panose="020F0502020204030204" pitchFamily="34" charset="0"/>
              </a:rPr>
              <a:t>dáng</a:t>
            </a:r>
            <a:r>
              <a:rPr lang="en-US" sz="4000" dirty="0" smtClean="0">
                <a:solidFill>
                  <a:srgbClr val="065928"/>
                </a:solidFill>
                <a:latin typeface="Calibri" panose="020F0502020204030204" pitchFamily="34" charset="0"/>
              </a:rPr>
              <a:t> </a:t>
            </a:r>
            <a:r>
              <a:rPr lang="en-US" sz="4000" dirty="0" err="1" smtClean="0">
                <a:solidFill>
                  <a:srgbClr val="065928"/>
                </a:solidFill>
                <a:latin typeface="Calibri" panose="020F0502020204030204" pitchFamily="34" charset="0"/>
              </a:rPr>
              <a:t>người</a:t>
            </a:r>
            <a:r>
              <a:rPr lang="en-US" sz="4000" dirty="0" smtClean="0">
                <a:solidFill>
                  <a:srgbClr val="065928"/>
                </a:solidFill>
                <a:latin typeface="Calibri" panose="020F0502020204030204" pitchFamily="34" charset="0"/>
              </a:rPr>
              <a:t> </a:t>
            </a:r>
            <a:r>
              <a:rPr lang="en-US" sz="4000" dirty="0" err="1" smtClean="0">
                <a:solidFill>
                  <a:srgbClr val="065928"/>
                </a:solidFill>
                <a:latin typeface="Calibri" panose="020F0502020204030204" pitchFamily="34" charset="0"/>
              </a:rPr>
              <a:t>cao</a:t>
            </a:r>
            <a:r>
              <a:rPr lang="en-US" sz="4000" dirty="0" smtClean="0">
                <a:solidFill>
                  <a:srgbClr val="065928"/>
                </a:solidFill>
                <a:latin typeface="Calibri" panose="020F0502020204030204" pitchFamily="34" charset="0"/>
              </a:rPr>
              <a:t> dong </a:t>
            </a:r>
            <a:r>
              <a:rPr lang="en-US" sz="4000" dirty="0" err="1" smtClean="0">
                <a:solidFill>
                  <a:srgbClr val="065928"/>
                </a:solidFill>
                <a:latin typeface="Calibri" panose="020F0502020204030204" pitchFamily="34" charset="0"/>
              </a:rPr>
              <a:t>dỏng</a:t>
            </a:r>
            <a:r>
              <a:rPr lang="en-US" sz="4000" dirty="0" smtClean="0">
                <a:solidFill>
                  <a:srgbClr val="065928"/>
                </a:solidFill>
                <a:latin typeface="Calibri" panose="020F0502020204030204" pitchFamily="34" charset="0"/>
              </a:rPr>
              <a:t>. </a:t>
            </a:r>
            <a:r>
              <a:rPr lang="en-US" sz="4000" dirty="0" err="1" smtClean="0">
                <a:solidFill>
                  <a:srgbClr val="C00000"/>
                </a:solidFill>
                <a:latin typeface="Calibri" panose="020F0502020204030204" pitchFamily="34" charset="0"/>
              </a:rPr>
              <a:t>Cô</a:t>
            </a:r>
            <a:r>
              <a:rPr lang="en-US" sz="4000" dirty="0" smtClean="0">
                <a:solidFill>
                  <a:srgbClr val="065928"/>
                </a:solidFill>
                <a:latin typeface="Calibri" panose="020F0502020204030204" pitchFamily="34" charset="0"/>
              </a:rPr>
              <a:t> </a:t>
            </a:r>
            <a:r>
              <a:rPr lang="en-US" sz="4000" dirty="0" err="1" smtClean="0">
                <a:solidFill>
                  <a:srgbClr val="065928"/>
                </a:solidFill>
                <a:latin typeface="Calibri" panose="020F0502020204030204" pitchFamily="34" charset="0"/>
              </a:rPr>
              <a:t>có</a:t>
            </a:r>
            <a:r>
              <a:rPr lang="en-US" sz="4000" dirty="0" smtClean="0">
                <a:solidFill>
                  <a:srgbClr val="065928"/>
                </a:solidFill>
                <a:latin typeface="Calibri" panose="020F0502020204030204" pitchFamily="34" charset="0"/>
              </a:rPr>
              <a:t> </a:t>
            </a:r>
            <a:r>
              <a:rPr lang="en-US" sz="4000" dirty="0" err="1" smtClean="0">
                <a:solidFill>
                  <a:srgbClr val="065928"/>
                </a:solidFill>
                <a:latin typeface="Calibri" panose="020F0502020204030204" pitchFamily="34" charset="0"/>
              </a:rPr>
              <a:t>nước</a:t>
            </a:r>
            <a:r>
              <a:rPr lang="en-US" sz="4000" dirty="0" smtClean="0">
                <a:solidFill>
                  <a:srgbClr val="065928"/>
                </a:solidFill>
                <a:latin typeface="Calibri" panose="020F0502020204030204" pitchFamily="34" charset="0"/>
              </a:rPr>
              <a:t> da </a:t>
            </a:r>
            <a:r>
              <a:rPr lang="en-US" sz="4000" dirty="0" err="1" smtClean="0">
                <a:solidFill>
                  <a:srgbClr val="065928"/>
                </a:solidFill>
                <a:latin typeface="Calibri" panose="020F0502020204030204" pitchFamily="34" charset="0"/>
              </a:rPr>
              <a:t>trắng</a:t>
            </a:r>
            <a:r>
              <a:rPr lang="en-US" sz="4000" dirty="0" smtClean="0">
                <a:solidFill>
                  <a:srgbClr val="065928"/>
                </a:solidFill>
                <a:latin typeface="Calibri" panose="020F0502020204030204" pitchFamily="34" charset="0"/>
              </a:rPr>
              <a:t> </a:t>
            </a:r>
            <a:r>
              <a:rPr lang="en-US" sz="4000" dirty="0" err="1" smtClean="0">
                <a:solidFill>
                  <a:srgbClr val="065928"/>
                </a:solidFill>
                <a:latin typeface="Calibri" panose="020F0502020204030204" pitchFamily="34" charset="0"/>
              </a:rPr>
              <a:t>hồng</a:t>
            </a:r>
            <a:r>
              <a:rPr lang="en-US" sz="4000" dirty="0" smtClean="0">
                <a:solidFill>
                  <a:srgbClr val="065928"/>
                </a:solidFill>
                <a:latin typeface="Calibri" panose="020F0502020204030204" pitchFamily="34" charset="0"/>
              </a:rPr>
              <a:t>. </a:t>
            </a:r>
            <a:r>
              <a:rPr lang="en-US" sz="4000" dirty="0" err="1" smtClean="0">
                <a:solidFill>
                  <a:srgbClr val="C00000"/>
                </a:solidFill>
                <a:latin typeface="Calibri" panose="020F0502020204030204" pitchFamily="34" charset="0"/>
              </a:rPr>
              <a:t>Cô</a:t>
            </a:r>
            <a:r>
              <a:rPr lang="en-US" sz="4000" dirty="0" smtClean="0">
                <a:solidFill>
                  <a:srgbClr val="065928"/>
                </a:solidFill>
                <a:latin typeface="Calibri" panose="020F0502020204030204" pitchFamily="34" charset="0"/>
              </a:rPr>
              <a:t> </a:t>
            </a:r>
            <a:r>
              <a:rPr lang="en-US" sz="4000" dirty="0" err="1" smtClean="0">
                <a:solidFill>
                  <a:srgbClr val="065928"/>
                </a:solidFill>
                <a:latin typeface="Calibri" panose="020F0502020204030204" pitchFamily="34" charset="0"/>
              </a:rPr>
              <a:t>có</a:t>
            </a:r>
            <a:r>
              <a:rPr lang="en-US" sz="4000" dirty="0" smtClean="0">
                <a:solidFill>
                  <a:srgbClr val="065928"/>
                </a:solidFill>
                <a:latin typeface="Calibri" panose="020F0502020204030204" pitchFamily="34" charset="0"/>
              </a:rPr>
              <a:t> </a:t>
            </a:r>
            <a:r>
              <a:rPr lang="en-US" sz="4000" dirty="0" err="1" smtClean="0">
                <a:solidFill>
                  <a:srgbClr val="065928"/>
                </a:solidFill>
                <a:latin typeface="Calibri" panose="020F0502020204030204" pitchFamily="34" charset="0"/>
              </a:rPr>
              <a:t>mái</a:t>
            </a:r>
            <a:r>
              <a:rPr lang="en-US" sz="4000" dirty="0" smtClean="0">
                <a:solidFill>
                  <a:srgbClr val="065928"/>
                </a:solidFill>
                <a:latin typeface="Calibri" panose="020F0502020204030204" pitchFamily="34" charset="0"/>
              </a:rPr>
              <a:t> </a:t>
            </a:r>
            <a:r>
              <a:rPr lang="en-US" sz="4000" dirty="0" err="1" smtClean="0">
                <a:solidFill>
                  <a:srgbClr val="065928"/>
                </a:solidFill>
                <a:latin typeface="Calibri" panose="020F0502020204030204" pitchFamily="34" charset="0"/>
              </a:rPr>
              <a:t>tóc</a:t>
            </a:r>
            <a:r>
              <a:rPr lang="en-US" sz="4000" dirty="0" smtClean="0">
                <a:solidFill>
                  <a:srgbClr val="065928"/>
                </a:solidFill>
                <a:latin typeface="Calibri" panose="020F0502020204030204" pitchFamily="34" charset="0"/>
              </a:rPr>
              <a:t> </a:t>
            </a:r>
            <a:r>
              <a:rPr lang="en-US" sz="4000" dirty="0" err="1" smtClean="0">
                <a:solidFill>
                  <a:srgbClr val="065928"/>
                </a:solidFill>
                <a:latin typeface="Calibri" panose="020F0502020204030204" pitchFamily="34" charset="0"/>
              </a:rPr>
              <a:t>đen</a:t>
            </a:r>
            <a:r>
              <a:rPr lang="en-US" sz="4000" dirty="0" smtClean="0">
                <a:solidFill>
                  <a:srgbClr val="065928"/>
                </a:solidFill>
                <a:latin typeface="Calibri" panose="020F0502020204030204" pitchFamily="34" charset="0"/>
              </a:rPr>
              <a:t>…</a:t>
            </a:r>
            <a:endParaRPr lang="en-US" sz="4000" u="none" dirty="0">
              <a:solidFill>
                <a:srgbClr val="065928"/>
              </a:solidFill>
              <a:latin typeface="Calibri" panose="020F0502020204030204" pitchFamily="34" charset="0"/>
            </a:endParaRPr>
          </a:p>
        </p:txBody>
      </p:sp>
      <p:pic>
        <p:nvPicPr>
          <p:cNvPr id="19" name="Picture 1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689615" y="0"/>
            <a:ext cx="3802269" cy="1563683"/>
          </a:xfrm>
          <a:prstGeom prst="rect">
            <a:avLst/>
          </a:prstGeom>
        </p:spPr>
      </p:pic>
      <p:pic>
        <p:nvPicPr>
          <p:cNvPr id="20" name="Picture 20"/>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05412" y="8070284"/>
            <a:ext cx="2785320" cy="2371004"/>
          </a:xfrm>
          <a:prstGeom prst="rect">
            <a:avLst/>
          </a:prstGeom>
        </p:spPr>
      </p:pic>
      <p:pic>
        <p:nvPicPr>
          <p:cNvPr id="22" name="Picture 22"/>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05412" y="2111153"/>
            <a:ext cx="1632434" cy="747952"/>
          </a:xfrm>
          <a:prstGeom prst="rect">
            <a:avLst/>
          </a:prstGeom>
        </p:spPr>
      </p:pic>
      <p:sp>
        <p:nvSpPr>
          <p:cNvPr id="34" name="TextBox 14"/>
          <p:cNvSpPr txBox="1"/>
          <p:nvPr/>
        </p:nvSpPr>
        <p:spPr>
          <a:xfrm>
            <a:off x="9499516" y="4914900"/>
            <a:ext cx="6731084" cy="1600438"/>
          </a:xfrm>
          <a:prstGeom prst="rect">
            <a:avLst/>
          </a:prstGeom>
        </p:spPr>
        <p:txBody>
          <a:bodyPr wrap="square" lIns="0" tIns="0" rIns="0" bIns="0" rtlCol="0" anchor="t">
            <a:spAutoFit/>
          </a:bodyPr>
          <a:lstStyle/>
          <a:p>
            <a:pPr marL="302259" lvl="1">
              <a:lnSpc>
                <a:spcPct val="130000"/>
              </a:lnSpc>
              <a:spcBef>
                <a:spcPct val="0"/>
              </a:spcBef>
            </a:pPr>
            <a:r>
              <a:rPr lang="en-US" sz="4000" u="none" dirty="0" err="1" smtClean="0">
                <a:solidFill>
                  <a:srgbClr val="065928"/>
                </a:solidFill>
                <a:latin typeface="Calibri" panose="020F0502020204030204" pitchFamily="34" charset="0"/>
              </a:rPr>
              <a:t>Thay</a:t>
            </a:r>
            <a:r>
              <a:rPr lang="en-US" sz="4000" u="none" dirty="0" smtClean="0">
                <a:solidFill>
                  <a:srgbClr val="065928"/>
                </a:solidFill>
                <a:latin typeface="Calibri" panose="020F0502020204030204" pitchFamily="34" charset="0"/>
              </a:rPr>
              <a:t> </a:t>
            </a:r>
            <a:r>
              <a:rPr lang="en-US" sz="4000" u="none" dirty="0" err="1" smtClean="0">
                <a:solidFill>
                  <a:srgbClr val="065928"/>
                </a:solidFill>
                <a:latin typeface="Calibri" panose="020F0502020204030204" pitchFamily="34" charset="0"/>
              </a:rPr>
              <a:t>từ</a:t>
            </a:r>
            <a:r>
              <a:rPr lang="en-US" sz="4000" u="none" dirty="0" smtClean="0">
                <a:solidFill>
                  <a:srgbClr val="065928"/>
                </a:solidFill>
                <a:latin typeface="Calibri" panose="020F0502020204030204" pitchFamily="34" charset="0"/>
              </a:rPr>
              <a:t> </a:t>
            </a:r>
            <a:r>
              <a:rPr lang="en-US" sz="4000" u="none" dirty="0" err="1" smtClean="0">
                <a:solidFill>
                  <a:srgbClr val="C00000"/>
                </a:solidFill>
                <a:latin typeface="Calibri" panose="020F0502020204030204" pitchFamily="34" charset="0"/>
              </a:rPr>
              <a:t>cô</a:t>
            </a:r>
            <a:r>
              <a:rPr lang="en-US" sz="4000" u="none" dirty="0" smtClean="0">
                <a:solidFill>
                  <a:srgbClr val="065928"/>
                </a:solidFill>
                <a:latin typeface="Calibri" panose="020F0502020204030204" pitchFamily="34" charset="0"/>
              </a:rPr>
              <a:t> </a:t>
            </a:r>
            <a:r>
              <a:rPr lang="en-US" sz="4000" u="none" dirty="0" err="1" smtClean="0">
                <a:solidFill>
                  <a:srgbClr val="065928"/>
                </a:solidFill>
                <a:latin typeface="Calibri" panose="020F0502020204030204" pitchFamily="34" charset="0"/>
              </a:rPr>
              <a:t>bằng</a:t>
            </a:r>
            <a:r>
              <a:rPr lang="en-US" sz="4000" u="none" dirty="0" smtClean="0">
                <a:solidFill>
                  <a:srgbClr val="065928"/>
                </a:solidFill>
                <a:latin typeface="Calibri" panose="020F0502020204030204" pitchFamily="34" charset="0"/>
              </a:rPr>
              <a:t> </a:t>
            </a:r>
            <a:r>
              <a:rPr lang="en-US" sz="4000" u="none" dirty="0" err="1" smtClean="0">
                <a:solidFill>
                  <a:srgbClr val="065928"/>
                </a:solidFill>
                <a:latin typeface="Calibri" panose="020F0502020204030204" pitchFamily="34" charset="0"/>
              </a:rPr>
              <a:t>một</a:t>
            </a:r>
            <a:r>
              <a:rPr lang="en-US" sz="4000" u="none" dirty="0" smtClean="0">
                <a:solidFill>
                  <a:srgbClr val="065928"/>
                </a:solidFill>
                <a:latin typeface="Calibri" panose="020F0502020204030204" pitchFamily="34" charset="0"/>
              </a:rPr>
              <a:t> </a:t>
            </a:r>
            <a:r>
              <a:rPr lang="en-US" sz="4000" u="none" dirty="0" err="1" smtClean="0">
                <a:solidFill>
                  <a:srgbClr val="065928"/>
                </a:solidFill>
                <a:latin typeface="Calibri" panose="020F0502020204030204" pitchFamily="34" charset="0"/>
              </a:rPr>
              <a:t>đại</a:t>
            </a:r>
            <a:r>
              <a:rPr lang="en-US" sz="4000" u="none" dirty="0" smtClean="0">
                <a:solidFill>
                  <a:srgbClr val="065928"/>
                </a:solidFill>
                <a:latin typeface="Calibri" panose="020F0502020204030204" pitchFamily="34" charset="0"/>
              </a:rPr>
              <a:t> </a:t>
            </a:r>
            <a:r>
              <a:rPr lang="en-US" sz="4000" u="none" dirty="0" err="1" smtClean="0">
                <a:solidFill>
                  <a:srgbClr val="065928"/>
                </a:solidFill>
                <a:latin typeface="Calibri" panose="020F0502020204030204" pitchFamily="34" charset="0"/>
              </a:rPr>
              <a:t>từ</a:t>
            </a:r>
            <a:r>
              <a:rPr lang="en-US" sz="4000" u="none" dirty="0" smtClean="0">
                <a:solidFill>
                  <a:srgbClr val="065928"/>
                </a:solidFill>
                <a:latin typeface="Calibri" panose="020F0502020204030204" pitchFamily="34" charset="0"/>
              </a:rPr>
              <a:t> </a:t>
            </a:r>
            <a:r>
              <a:rPr lang="en-US" sz="4000" u="none" dirty="0" err="1" smtClean="0">
                <a:solidFill>
                  <a:srgbClr val="065928"/>
                </a:solidFill>
                <a:latin typeface="Calibri" panose="020F0502020204030204" pitchFamily="34" charset="0"/>
              </a:rPr>
              <a:t>thay</a:t>
            </a:r>
            <a:r>
              <a:rPr lang="en-US" sz="4000" u="none" dirty="0" smtClean="0">
                <a:solidFill>
                  <a:srgbClr val="065928"/>
                </a:solidFill>
                <a:latin typeface="Calibri" panose="020F0502020204030204" pitchFamily="34" charset="0"/>
              </a:rPr>
              <a:t> </a:t>
            </a:r>
            <a:r>
              <a:rPr lang="en-US" sz="4000" u="none" dirty="0" err="1" smtClean="0">
                <a:solidFill>
                  <a:srgbClr val="065928"/>
                </a:solidFill>
                <a:latin typeface="Calibri" panose="020F0502020204030204" pitchFamily="34" charset="0"/>
              </a:rPr>
              <a:t>thế</a:t>
            </a:r>
            <a:endParaRPr lang="en-US" sz="4000" u="none" dirty="0">
              <a:solidFill>
                <a:srgbClr val="065928"/>
              </a:solidFill>
              <a:latin typeface="Calibri" panose="020F0502020204030204" pitchFamily="34" charset="0"/>
            </a:endParaRPr>
          </a:p>
        </p:txBody>
      </p:sp>
      <p:pic>
        <p:nvPicPr>
          <p:cNvPr id="39" name="Picture 17"/>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b="77966"/>
          <a:stretch>
            <a:fillRect/>
          </a:stretch>
        </p:blipFill>
        <p:spPr>
          <a:xfrm flipV="1">
            <a:off x="2514600" y="4431178"/>
            <a:ext cx="4624325" cy="61753"/>
          </a:xfrm>
          <a:prstGeom prst="rect">
            <a:avLst/>
          </a:prstGeom>
        </p:spPr>
      </p:pic>
      <p:pic>
        <p:nvPicPr>
          <p:cNvPr id="40" name="Picture 17"/>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b="77966"/>
          <a:stretch>
            <a:fillRect/>
          </a:stretch>
        </p:blipFill>
        <p:spPr>
          <a:xfrm>
            <a:off x="10674301" y="4412024"/>
            <a:ext cx="4851240" cy="64784"/>
          </a:xfrm>
          <a:prstGeom prst="rect">
            <a:avLst/>
          </a:prstGeom>
        </p:spPr>
      </p:pic>
      <p:sp>
        <p:nvSpPr>
          <p:cNvPr id="41" name="TextBox 23"/>
          <p:cNvSpPr txBox="1"/>
          <p:nvPr/>
        </p:nvSpPr>
        <p:spPr>
          <a:xfrm>
            <a:off x="2826664" y="1843443"/>
            <a:ext cx="6705600" cy="880241"/>
          </a:xfrm>
          <a:prstGeom prst="rect">
            <a:avLst/>
          </a:prstGeom>
          <a:ln>
            <a:noFill/>
          </a:ln>
        </p:spPr>
        <p:txBody>
          <a:bodyPr wrap="square" lIns="0" tIns="0" rIns="0" bIns="0" rtlCol="0" anchor="t">
            <a:spAutoFit/>
          </a:bodyPr>
          <a:lstStyle/>
          <a:p>
            <a:pPr lvl="0" algn="just">
              <a:lnSpc>
                <a:spcPct val="130000"/>
              </a:lnSpc>
              <a:spcBef>
                <a:spcPct val="0"/>
              </a:spcBef>
            </a:pPr>
            <a:r>
              <a:rPr lang="en-US" sz="4400" dirty="0">
                <a:solidFill>
                  <a:srgbClr val="BB332A"/>
                </a:solidFill>
                <a:latin typeface="Calibri" panose="020F0502020204030204" pitchFamily="34" charset="0"/>
              </a:rPr>
              <a:t>b</a:t>
            </a:r>
            <a:r>
              <a:rPr lang="en-US" sz="4400" dirty="0" smtClean="0">
                <a:solidFill>
                  <a:srgbClr val="BB332A"/>
                </a:solidFill>
                <a:latin typeface="Calibri" panose="020F0502020204030204" pitchFamily="34" charset="0"/>
              </a:rPr>
              <a:t>. </a:t>
            </a:r>
            <a:r>
              <a:rPr lang="en-US" sz="4400" dirty="0" err="1" smtClean="0">
                <a:solidFill>
                  <a:srgbClr val="BB332A"/>
                </a:solidFill>
                <a:latin typeface="Calibri" panose="020F0502020204030204" pitchFamily="34" charset="0"/>
              </a:rPr>
              <a:t>Lỗi</a:t>
            </a:r>
            <a:r>
              <a:rPr lang="en-US" sz="4400" dirty="0" smtClean="0">
                <a:solidFill>
                  <a:srgbClr val="BB332A"/>
                </a:solidFill>
                <a:latin typeface="Calibri" panose="020F0502020204030204" pitchFamily="34" charset="0"/>
              </a:rPr>
              <a:t> </a:t>
            </a:r>
            <a:r>
              <a:rPr lang="en-US" sz="4400" dirty="0" err="1" smtClean="0">
                <a:solidFill>
                  <a:srgbClr val="BB332A"/>
                </a:solidFill>
                <a:latin typeface="Calibri" panose="020F0502020204030204" pitchFamily="34" charset="0"/>
              </a:rPr>
              <a:t>dùng</a:t>
            </a:r>
            <a:r>
              <a:rPr lang="en-US" sz="4400" dirty="0" smtClean="0">
                <a:solidFill>
                  <a:srgbClr val="BB332A"/>
                </a:solidFill>
                <a:latin typeface="Calibri" panose="020F0502020204030204" pitchFamily="34" charset="0"/>
              </a:rPr>
              <a:t> </a:t>
            </a:r>
            <a:r>
              <a:rPr lang="en-US" sz="4400" dirty="0" err="1" smtClean="0">
                <a:solidFill>
                  <a:srgbClr val="BB332A"/>
                </a:solidFill>
                <a:latin typeface="Calibri" panose="020F0502020204030204" pitchFamily="34" charset="0"/>
              </a:rPr>
              <a:t>từ</a:t>
            </a:r>
            <a:endParaRPr lang="en-US" sz="4400" dirty="0">
              <a:solidFill>
                <a:srgbClr val="BB332A"/>
              </a:solidFill>
              <a:latin typeface="Calibri" panose="020F0502020204030204" pitchFamily="34" charset="0"/>
            </a:endParaRPr>
          </a:p>
        </p:txBody>
      </p:sp>
      <p:sp>
        <p:nvSpPr>
          <p:cNvPr id="35" name="TextBox 14"/>
          <p:cNvSpPr txBox="1"/>
          <p:nvPr/>
        </p:nvSpPr>
        <p:spPr>
          <a:xfrm>
            <a:off x="1114246" y="7238881"/>
            <a:ext cx="7572554" cy="735586"/>
          </a:xfrm>
          <a:prstGeom prst="rect">
            <a:avLst/>
          </a:prstGeom>
        </p:spPr>
        <p:txBody>
          <a:bodyPr wrap="square" lIns="0" tIns="0" rIns="0" bIns="0" rtlCol="0" anchor="t">
            <a:spAutoFit/>
          </a:bodyPr>
          <a:lstStyle/>
          <a:p>
            <a:pPr marL="302259" lvl="1" algn="ctr">
              <a:lnSpc>
                <a:spcPct val="130000"/>
              </a:lnSpc>
              <a:spcBef>
                <a:spcPct val="0"/>
              </a:spcBef>
            </a:pPr>
            <a:r>
              <a:rPr lang="en-US" sz="4000" dirty="0" err="1" smtClean="0">
                <a:solidFill>
                  <a:srgbClr val="065928"/>
                </a:solidFill>
                <a:latin typeface="Calibri" panose="020F0502020204030204" pitchFamily="34" charset="0"/>
              </a:rPr>
              <a:t>Dáng</a:t>
            </a:r>
            <a:r>
              <a:rPr lang="en-US" sz="4000" dirty="0" smtClean="0">
                <a:solidFill>
                  <a:srgbClr val="065928"/>
                </a:solidFill>
                <a:latin typeface="Calibri" panose="020F0502020204030204" pitchFamily="34" charset="0"/>
              </a:rPr>
              <a:t> </a:t>
            </a:r>
            <a:r>
              <a:rPr lang="en-US" sz="4000" dirty="0" err="1" smtClean="0">
                <a:solidFill>
                  <a:srgbClr val="065928"/>
                </a:solidFill>
                <a:latin typeface="Calibri" panose="020F0502020204030204" pitchFamily="34" charset="0"/>
              </a:rPr>
              <a:t>người</a:t>
            </a:r>
            <a:r>
              <a:rPr lang="en-US" sz="4000" dirty="0" smtClean="0">
                <a:solidFill>
                  <a:srgbClr val="065928"/>
                </a:solidFill>
                <a:latin typeface="Calibri" panose="020F0502020204030204" pitchFamily="34" charset="0"/>
              </a:rPr>
              <a:t> </a:t>
            </a:r>
            <a:r>
              <a:rPr lang="en-US" sz="4000" dirty="0" err="1" smtClean="0">
                <a:solidFill>
                  <a:srgbClr val="065928"/>
                </a:solidFill>
                <a:latin typeface="Calibri" panose="020F0502020204030204" pitchFamily="34" charset="0"/>
              </a:rPr>
              <a:t>cô</a:t>
            </a:r>
            <a:r>
              <a:rPr lang="en-US" sz="4000" dirty="0" smtClean="0">
                <a:solidFill>
                  <a:srgbClr val="065928"/>
                </a:solidFill>
                <a:latin typeface="Calibri" panose="020F0502020204030204" pitchFamily="34" charset="0"/>
              </a:rPr>
              <a:t> </a:t>
            </a:r>
            <a:r>
              <a:rPr lang="en-US" sz="4000" dirty="0" err="1" smtClean="0">
                <a:solidFill>
                  <a:srgbClr val="C00000"/>
                </a:solidFill>
                <a:latin typeface="Calibri" panose="020F0502020204030204" pitchFamily="34" charset="0"/>
              </a:rPr>
              <a:t>khẳng</a:t>
            </a:r>
            <a:r>
              <a:rPr lang="en-US" sz="4000" dirty="0" smtClean="0">
                <a:solidFill>
                  <a:srgbClr val="C00000"/>
                </a:solidFill>
                <a:latin typeface="Calibri" panose="020F0502020204030204" pitchFamily="34" charset="0"/>
              </a:rPr>
              <a:t> </a:t>
            </a:r>
            <a:r>
              <a:rPr lang="en-US" sz="4000" dirty="0" err="1" smtClean="0">
                <a:solidFill>
                  <a:srgbClr val="C00000"/>
                </a:solidFill>
                <a:latin typeface="Calibri" panose="020F0502020204030204" pitchFamily="34" charset="0"/>
              </a:rPr>
              <a:t>khiu</a:t>
            </a:r>
            <a:r>
              <a:rPr lang="en-US" sz="4000" dirty="0" smtClean="0">
                <a:solidFill>
                  <a:srgbClr val="C00000"/>
                </a:solidFill>
                <a:latin typeface="Calibri" panose="020F0502020204030204" pitchFamily="34" charset="0"/>
              </a:rPr>
              <a:t>.</a:t>
            </a:r>
            <a:endParaRPr lang="en-US" sz="4000" u="none" dirty="0">
              <a:solidFill>
                <a:srgbClr val="C00000"/>
              </a:solidFill>
              <a:latin typeface="Calibri" panose="020F0502020204030204" pitchFamily="34" charset="0"/>
            </a:endParaRPr>
          </a:p>
        </p:txBody>
      </p:sp>
      <p:sp>
        <p:nvSpPr>
          <p:cNvPr id="36" name="TextBox 14"/>
          <p:cNvSpPr txBox="1"/>
          <p:nvPr/>
        </p:nvSpPr>
        <p:spPr>
          <a:xfrm>
            <a:off x="10464758" y="7068660"/>
            <a:ext cx="5334000" cy="1535805"/>
          </a:xfrm>
          <a:prstGeom prst="rect">
            <a:avLst/>
          </a:prstGeom>
        </p:spPr>
        <p:txBody>
          <a:bodyPr wrap="square" lIns="0" tIns="0" rIns="0" bIns="0" rtlCol="0" anchor="t">
            <a:spAutoFit/>
          </a:bodyPr>
          <a:lstStyle/>
          <a:p>
            <a:pPr marL="302259" lvl="1" algn="ctr">
              <a:lnSpc>
                <a:spcPct val="130000"/>
              </a:lnSpc>
              <a:spcBef>
                <a:spcPct val="0"/>
              </a:spcBef>
            </a:pPr>
            <a:r>
              <a:rPr lang="en-US" sz="4000" dirty="0" err="1" smtClean="0">
                <a:solidFill>
                  <a:srgbClr val="065928"/>
                </a:solidFill>
                <a:latin typeface="Calibri" panose="020F0502020204030204" pitchFamily="34" charset="0"/>
              </a:rPr>
              <a:t>Thay</a:t>
            </a:r>
            <a:r>
              <a:rPr lang="en-US" sz="4000" dirty="0" smtClean="0">
                <a:solidFill>
                  <a:srgbClr val="065928"/>
                </a:solidFill>
                <a:latin typeface="Calibri" panose="020F0502020204030204" pitchFamily="34" charset="0"/>
              </a:rPr>
              <a:t> </a:t>
            </a:r>
            <a:r>
              <a:rPr lang="en-US" sz="4000" dirty="0" err="1" smtClean="0">
                <a:solidFill>
                  <a:srgbClr val="065928"/>
                </a:solidFill>
                <a:latin typeface="Calibri" panose="020F0502020204030204" pitchFamily="34" charset="0"/>
              </a:rPr>
              <a:t>từ</a:t>
            </a:r>
            <a:r>
              <a:rPr lang="en-US" sz="4000" dirty="0" smtClean="0">
                <a:solidFill>
                  <a:srgbClr val="065928"/>
                </a:solidFill>
                <a:latin typeface="Calibri" panose="020F0502020204030204" pitchFamily="34" charset="0"/>
              </a:rPr>
              <a:t> </a:t>
            </a:r>
            <a:r>
              <a:rPr lang="en-US" sz="4000" dirty="0" err="1" smtClean="0">
                <a:solidFill>
                  <a:srgbClr val="C00000"/>
                </a:solidFill>
                <a:latin typeface="Calibri" panose="020F0502020204030204" pitchFamily="34" charset="0"/>
              </a:rPr>
              <a:t>khẳng</a:t>
            </a:r>
            <a:r>
              <a:rPr lang="en-US" sz="4000" dirty="0" smtClean="0">
                <a:solidFill>
                  <a:srgbClr val="C00000"/>
                </a:solidFill>
                <a:latin typeface="Calibri" panose="020F0502020204030204" pitchFamily="34" charset="0"/>
              </a:rPr>
              <a:t> </a:t>
            </a:r>
            <a:r>
              <a:rPr lang="en-US" sz="4000" dirty="0" err="1" smtClean="0">
                <a:solidFill>
                  <a:srgbClr val="C00000"/>
                </a:solidFill>
                <a:latin typeface="Calibri" panose="020F0502020204030204" pitchFamily="34" charset="0"/>
              </a:rPr>
              <a:t>khiu</a:t>
            </a:r>
            <a:r>
              <a:rPr lang="en-US" sz="4000" dirty="0" smtClean="0">
                <a:solidFill>
                  <a:srgbClr val="C00000"/>
                </a:solidFill>
                <a:latin typeface="Calibri" panose="020F0502020204030204" pitchFamily="34" charset="0"/>
              </a:rPr>
              <a:t> </a:t>
            </a:r>
            <a:endParaRPr lang="en-US" sz="4000" dirty="0" smtClean="0">
              <a:solidFill>
                <a:srgbClr val="C00000"/>
              </a:solidFill>
              <a:latin typeface="Calibri" panose="020F0502020204030204" pitchFamily="34" charset="0"/>
            </a:endParaRPr>
          </a:p>
          <a:p>
            <a:pPr marL="302259" lvl="1" algn="ctr">
              <a:lnSpc>
                <a:spcPct val="130000"/>
              </a:lnSpc>
              <a:spcBef>
                <a:spcPct val="0"/>
              </a:spcBef>
            </a:pPr>
            <a:r>
              <a:rPr lang="en-US" sz="4000" dirty="0" err="1" smtClean="0">
                <a:solidFill>
                  <a:srgbClr val="065928"/>
                </a:solidFill>
                <a:latin typeface="Calibri" panose="020F0502020204030204" pitchFamily="34" charset="0"/>
              </a:rPr>
              <a:t>bằng</a:t>
            </a:r>
            <a:r>
              <a:rPr lang="en-US" sz="4000" dirty="0" smtClean="0">
                <a:solidFill>
                  <a:srgbClr val="065928"/>
                </a:solidFill>
                <a:latin typeface="Calibri" panose="020F0502020204030204" pitchFamily="34" charset="0"/>
              </a:rPr>
              <a:t> </a:t>
            </a:r>
            <a:r>
              <a:rPr lang="en-US" sz="4000" dirty="0" err="1" smtClean="0">
                <a:solidFill>
                  <a:srgbClr val="065928"/>
                </a:solidFill>
                <a:latin typeface="Calibri" panose="020F0502020204030204" pitchFamily="34" charset="0"/>
              </a:rPr>
              <a:t>từ</a:t>
            </a:r>
            <a:r>
              <a:rPr lang="en-US" sz="4000" dirty="0" smtClean="0">
                <a:solidFill>
                  <a:srgbClr val="065928"/>
                </a:solidFill>
                <a:latin typeface="Calibri" panose="020F0502020204030204" pitchFamily="34" charset="0"/>
              </a:rPr>
              <a:t> </a:t>
            </a:r>
            <a:r>
              <a:rPr lang="en-US" sz="4000" dirty="0" err="1" smtClean="0">
                <a:solidFill>
                  <a:srgbClr val="C00000"/>
                </a:solidFill>
                <a:latin typeface="Calibri" panose="020F0502020204030204" pitchFamily="34" charset="0"/>
              </a:rPr>
              <a:t>mảnh</a:t>
            </a:r>
            <a:r>
              <a:rPr lang="en-US" sz="4000" dirty="0" smtClean="0">
                <a:solidFill>
                  <a:srgbClr val="C00000"/>
                </a:solidFill>
                <a:latin typeface="Calibri" panose="020F0502020204030204" pitchFamily="34" charset="0"/>
              </a:rPr>
              <a:t> </a:t>
            </a:r>
            <a:r>
              <a:rPr lang="en-US" sz="4000" dirty="0" err="1" smtClean="0">
                <a:solidFill>
                  <a:srgbClr val="C00000"/>
                </a:solidFill>
                <a:latin typeface="Calibri" panose="020F0502020204030204" pitchFamily="34" charset="0"/>
              </a:rPr>
              <a:t>khảnh</a:t>
            </a:r>
            <a:r>
              <a:rPr lang="en-US" sz="4000" dirty="0" smtClean="0">
                <a:solidFill>
                  <a:srgbClr val="C00000"/>
                </a:solidFill>
                <a:latin typeface="Calibri" panose="020F0502020204030204" pitchFamily="34" charset="0"/>
              </a:rPr>
              <a:t>.</a:t>
            </a:r>
            <a:endParaRPr lang="en-US" sz="4000" u="none" dirty="0">
              <a:solidFill>
                <a:srgbClr val="C00000"/>
              </a:solidFill>
              <a:latin typeface="Calibri" panose="020F0502020204030204" pitchFamily="34" charset="0"/>
            </a:endParaRPr>
          </a:p>
        </p:txBody>
      </p:sp>
      <p:cxnSp>
        <p:nvCxnSpPr>
          <p:cNvPr id="9" name="Straight Connector 8"/>
          <p:cNvCxnSpPr/>
          <p:nvPr/>
        </p:nvCxnSpPr>
        <p:spPr>
          <a:xfrm>
            <a:off x="1527022" y="7112933"/>
            <a:ext cx="705723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9603140" y="7040435"/>
            <a:ext cx="7236000" cy="0"/>
          </a:xfrm>
          <a:prstGeom prst="line">
            <a:avLst/>
          </a:prstGeom>
        </p:spPr>
        <p:style>
          <a:lnRef idx="1">
            <a:schemeClr val="accent1"/>
          </a:lnRef>
          <a:fillRef idx="0">
            <a:schemeClr val="accent1"/>
          </a:fillRef>
          <a:effectRef idx="0">
            <a:schemeClr val="accent1"/>
          </a:effectRef>
          <a:fontRef idx="minor">
            <a:schemeClr val="tx1"/>
          </a:fontRef>
        </p:style>
      </p:cxnSp>
      <p:sp>
        <p:nvSpPr>
          <p:cNvPr id="23" name="TextBox 23"/>
          <p:cNvSpPr txBox="1"/>
          <p:nvPr/>
        </p:nvSpPr>
        <p:spPr>
          <a:xfrm>
            <a:off x="5791200" y="705565"/>
            <a:ext cx="6705600" cy="1080296"/>
          </a:xfrm>
          <a:prstGeom prst="rect">
            <a:avLst/>
          </a:prstGeom>
          <a:ln>
            <a:noFill/>
          </a:ln>
        </p:spPr>
        <p:txBody>
          <a:bodyPr wrap="square" lIns="0" tIns="0" rIns="0" bIns="0" rtlCol="0" anchor="t">
            <a:spAutoFit/>
          </a:bodyPr>
          <a:lstStyle/>
          <a:p>
            <a:pPr lvl="0" algn="ctr">
              <a:lnSpc>
                <a:spcPct val="130000"/>
              </a:lnSpc>
              <a:spcBef>
                <a:spcPct val="0"/>
              </a:spcBef>
            </a:pPr>
            <a:r>
              <a:rPr lang="en-US" sz="5400" b="1" dirty="0" err="1" smtClean="0">
                <a:solidFill>
                  <a:srgbClr val="BB332A"/>
                </a:solidFill>
                <a:latin typeface="Calibri" panose="020F0502020204030204" pitchFamily="34" charset="0"/>
              </a:rPr>
              <a:t>Một</a:t>
            </a:r>
            <a:r>
              <a:rPr lang="en-US" sz="5400" b="1" dirty="0" smtClean="0">
                <a:solidFill>
                  <a:srgbClr val="BB332A"/>
                </a:solidFill>
                <a:latin typeface="Calibri" panose="020F0502020204030204" pitchFamily="34" charset="0"/>
              </a:rPr>
              <a:t> </a:t>
            </a:r>
            <a:r>
              <a:rPr lang="en-US" sz="5400" b="1" dirty="0" err="1" smtClean="0">
                <a:solidFill>
                  <a:srgbClr val="BB332A"/>
                </a:solidFill>
                <a:latin typeface="Calibri" panose="020F0502020204030204" pitchFamily="34" charset="0"/>
              </a:rPr>
              <a:t>số</a:t>
            </a:r>
            <a:r>
              <a:rPr lang="en-US" sz="5400" b="1" dirty="0" smtClean="0">
                <a:solidFill>
                  <a:srgbClr val="BB332A"/>
                </a:solidFill>
                <a:latin typeface="Calibri" panose="020F0502020204030204" pitchFamily="34" charset="0"/>
              </a:rPr>
              <a:t> </a:t>
            </a:r>
            <a:r>
              <a:rPr lang="en-US" sz="5400" b="1" dirty="0" err="1" smtClean="0">
                <a:solidFill>
                  <a:srgbClr val="BB332A"/>
                </a:solidFill>
                <a:latin typeface="Calibri" panose="020F0502020204030204" pitchFamily="34" charset="0"/>
              </a:rPr>
              <a:t>lỗi</a:t>
            </a:r>
            <a:r>
              <a:rPr lang="en-US" sz="5400" b="1" dirty="0" smtClean="0">
                <a:solidFill>
                  <a:srgbClr val="BB332A"/>
                </a:solidFill>
                <a:latin typeface="Calibri" panose="020F0502020204030204" pitchFamily="34" charset="0"/>
              </a:rPr>
              <a:t> </a:t>
            </a:r>
            <a:r>
              <a:rPr lang="en-US" sz="5400" b="1" dirty="0" err="1" smtClean="0">
                <a:solidFill>
                  <a:srgbClr val="BB332A"/>
                </a:solidFill>
                <a:latin typeface="Calibri" panose="020F0502020204030204" pitchFamily="34" charset="0"/>
              </a:rPr>
              <a:t>thường</a:t>
            </a:r>
            <a:r>
              <a:rPr lang="en-US" sz="5400" b="1" dirty="0" smtClean="0">
                <a:solidFill>
                  <a:srgbClr val="BB332A"/>
                </a:solidFill>
                <a:latin typeface="Calibri" panose="020F0502020204030204" pitchFamily="34" charset="0"/>
              </a:rPr>
              <a:t> </a:t>
            </a:r>
            <a:r>
              <a:rPr lang="en-US" sz="5400" b="1" dirty="0" err="1" smtClean="0">
                <a:solidFill>
                  <a:srgbClr val="BB332A"/>
                </a:solidFill>
                <a:latin typeface="Calibri" panose="020F0502020204030204" pitchFamily="34" charset="0"/>
              </a:rPr>
              <a:t>mắc</a:t>
            </a:r>
            <a:endParaRPr lang="en-US" sz="5400" b="1" dirty="0">
              <a:solidFill>
                <a:srgbClr val="BB332A"/>
              </a:solidFill>
              <a:latin typeface="Calibri" panose="020F0502020204030204" pitchFamily="34" charset="0"/>
            </a:endParaRPr>
          </a:p>
        </p:txBody>
      </p:sp>
    </p:spTree>
    <p:extLst>
      <p:ext uri="{BB962C8B-B14F-4D97-AF65-F5344CB8AC3E}">
        <p14:creationId xmlns:p14="http://schemas.microsoft.com/office/powerpoint/2010/main" val="408111608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ppt_x"/>
                                          </p:val>
                                        </p:tav>
                                        <p:tav tm="100000">
                                          <p:val>
                                            <p:strVal val="#ppt_x"/>
                                          </p:val>
                                        </p:tav>
                                      </p:tavLst>
                                    </p:anim>
                                    <p:anim calcmode="lin" valueType="num">
                                      <p:cBhvr additive="base">
                                        <p:cTn id="8"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circle(in)">
                                      <p:cBhvr>
                                        <p:cTn id="16" dur="2000"/>
                                        <p:tgtEl>
                                          <p:spTgt spid="13"/>
                                        </p:tgtEl>
                                      </p:cBhvr>
                                    </p:animEffect>
                                  </p:childTnLst>
                                </p:cTn>
                              </p:par>
                              <p:par>
                                <p:cTn id="17" presetID="6" presetClass="entr" presetSubtype="16" fill="hold" nodeType="with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circle(in)">
                                      <p:cBhvr>
                                        <p:cTn id="19" dur="2000"/>
                                        <p:tgtEl>
                                          <p:spTgt spid="39"/>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circle(in)">
                                      <p:cBhvr>
                                        <p:cTn id="22" dur="2000"/>
                                        <p:tgtEl>
                                          <p:spTgt spid="12"/>
                                        </p:tgtEl>
                                      </p:cBhvr>
                                    </p:animEffect>
                                  </p:childTnLst>
                                </p:cTn>
                              </p:par>
                              <p:par>
                                <p:cTn id="23" presetID="6" presetClass="entr" presetSubtype="16"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circle(in)">
                                      <p:cBhvr>
                                        <p:cTn id="25" dur="2000"/>
                                        <p:tgtEl>
                                          <p:spTgt spid="6"/>
                                        </p:tgtEl>
                                      </p:cBhvr>
                                    </p:animEffect>
                                  </p:childTnLst>
                                </p:cTn>
                              </p:par>
                              <p:par>
                                <p:cTn id="26" presetID="6" presetClass="entr" presetSubtype="16" fill="hold"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circle(in)">
                                      <p:cBhvr>
                                        <p:cTn id="28" dur="2000"/>
                                        <p:tgtEl>
                                          <p:spTgt spid="4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wipe(down)">
                                      <p:cBhvr>
                                        <p:cTn id="38" dur="500"/>
                                        <p:tgtEl>
                                          <p:spTgt spid="34"/>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wipe(down)">
                                      <p:cBhvr>
                                        <p:cTn id="43" dur="500"/>
                                        <p:tgtEl>
                                          <p:spTgt spid="35"/>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36"/>
                                        </p:tgtEl>
                                        <p:attrNameLst>
                                          <p:attrName>style.visibility</p:attrName>
                                        </p:attrNameLst>
                                      </p:cBhvr>
                                      <p:to>
                                        <p:strVal val="visible"/>
                                      </p:to>
                                    </p:set>
                                    <p:animEffect transition="in" filter="wipe(down)">
                                      <p:cBhvr>
                                        <p:cTn id="48"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34" grpId="0"/>
      <p:bldP spid="41" grpId="0"/>
      <p:bldP spid="35" grpId="0"/>
      <p:bldP spid="3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BE3D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5944214" y="179293"/>
            <a:ext cx="2630171" cy="1205097"/>
          </a:xfrm>
          <a:prstGeom prst="rect">
            <a:avLst/>
          </a:prstGeom>
        </p:spPr>
      </p:pic>
      <p:grpSp>
        <p:nvGrpSpPr>
          <p:cNvPr id="4" name="Group 4"/>
          <p:cNvGrpSpPr/>
          <p:nvPr/>
        </p:nvGrpSpPr>
        <p:grpSpPr>
          <a:xfrm>
            <a:off x="1527022" y="3407975"/>
            <a:ext cx="7038842" cy="4495664"/>
            <a:chOff x="26670" y="95250"/>
            <a:chExt cx="7687971" cy="4048338"/>
          </a:xfrm>
        </p:grpSpPr>
        <p:sp>
          <p:nvSpPr>
            <p:cNvPr id="5" name="Freeform 5"/>
            <p:cNvSpPr/>
            <p:nvPr/>
          </p:nvSpPr>
          <p:spPr>
            <a:xfrm>
              <a:off x="26670" y="95250"/>
              <a:ext cx="7687971" cy="4048338"/>
            </a:xfrm>
            <a:custGeom>
              <a:avLst/>
              <a:gdLst/>
              <a:ahLst/>
              <a:cxnLst/>
              <a:rect l="l" t="t" r="r" b="b"/>
              <a:pathLst>
                <a:path w="7687971" h="4048338">
                  <a:moveTo>
                    <a:pt x="0" y="0"/>
                  </a:moveTo>
                  <a:lnTo>
                    <a:pt x="0" y="107950"/>
                  </a:lnTo>
                  <a:lnTo>
                    <a:pt x="0" y="148590"/>
                  </a:lnTo>
                  <a:lnTo>
                    <a:pt x="0" y="3602568"/>
                  </a:lnTo>
                  <a:lnTo>
                    <a:pt x="0" y="3677498"/>
                  </a:lnTo>
                  <a:lnTo>
                    <a:pt x="0" y="3762588"/>
                  </a:lnTo>
                  <a:lnTo>
                    <a:pt x="3641090" y="3762588"/>
                  </a:lnTo>
                  <a:lnTo>
                    <a:pt x="3759200" y="4048338"/>
                  </a:lnTo>
                  <a:lnTo>
                    <a:pt x="3877310" y="3762588"/>
                  </a:lnTo>
                  <a:lnTo>
                    <a:pt x="7687971" y="3762588"/>
                  </a:lnTo>
                  <a:lnTo>
                    <a:pt x="7687971" y="3677498"/>
                  </a:lnTo>
                  <a:lnTo>
                    <a:pt x="7687971" y="3602568"/>
                  </a:lnTo>
                  <a:lnTo>
                    <a:pt x="7687971" y="148590"/>
                  </a:lnTo>
                  <a:lnTo>
                    <a:pt x="7687971" y="107950"/>
                  </a:lnTo>
                  <a:lnTo>
                    <a:pt x="7687971" y="0"/>
                  </a:lnTo>
                  <a:lnTo>
                    <a:pt x="0" y="0"/>
                  </a:lnTo>
                  <a:close/>
                </a:path>
              </a:pathLst>
            </a:custGeom>
            <a:solidFill>
              <a:srgbClr val="FFFFFF"/>
            </a:solidFill>
          </p:spPr>
        </p:sp>
      </p:grpSp>
      <p:grpSp>
        <p:nvGrpSpPr>
          <p:cNvPr id="6" name="Group 6"/>
          <p:cNvGrpSpPr/>
          <p:nvPr/>
        </p:nvGrpSpPr>
        <p:grpSpPr>
          <a:xfrm>
            <a:off x="9574855" y="3341639"/>
            <a:ext cx="7646345" cy="4562000"/>
            <a:chOff x="48914" y="26671"/>
            <a:chExt cx="7687971" cy="3129571"/>
          </a:xfrm>
        </p:grpSpPr>
        <p:sp>
          <p:nvSpPr>
            <p:cNvPr id="7" name="Freeform 7"/>
            <p:cNvSpPr/>
            <p:nvPr/>
          </p:nvSpPr>
          <p:spPr>
            <a:xfrm>
              <a:off x="48914" y="26671"/>
              <a:ext cx="7687971" cy="3129571"/>
            </a:xfrm>
            <a:custGeom>
              <a:avLst/>
              <a:gdLst/>
              <a:ahLst/>
              <a:cxnLst/>
              <a:rect l="l" t="t" r="r" b="b"/>
              <a:pathLst>
                <a:path w="7687971" h="4048338">
                  <a:moveTo>
                    <a:pt x="0" y="0"/>
                  </a:moveTo>
                  <a:lnTo>
                    <a:pt x="0" y="107950"/>
                  </a:lnTo>
                  <a:lnTo>
                    <a:pt x="0" y="148590"/>
                  </a:lnTo>
                  <a:lnTo>
                    <a:pt x="0" y="3602568"/>
                  </a:lnTo>
                  <a:lnTo>
                    <a:pt x="0" y="3677498"/>
                  </a:lnTo>
                  <a:lnTo>
                    <a:pt x="0" y="3762588"/>
                  </a:lnTo>
                  <a:lnTo>
                    <a:pt x="3641090" y="3762588"/>
                  </a:lnTo>
                  <a:lnTo>
                    <a:pt x="3759200" y="4048338"/>
                  </a:lnTo>
                  <a:lnTo>
                    <a:pt x="3877310" y="3762588"/>
                  </a:lnTo>
                  <a:lnTo>
                    <a:pt x="7687971" y="3762588"/>
                  </a:lnTo>
                  <a:lnTo>
                    <a:pt x="7687971" y="3677498"/>
                  </a:lnTo>
                  <a:lnTo>
                    <a:pt x="7687971" y="3602568"/>
                  </a:lnTo>
                  <a:lnTo>
                    <a:pt x="7687971" y="148590"/>
                  </a:lnTo>
                  <a:lnTo>
                    <a:pt x="7687971" y="107950"/>
                  </a:lnTo>
                  <a:lnTo>
                    <a:pt x="7687971" y="0"/>
                  </a:lnTo>
                  <a:lnTo>
                    <a:pt x="0" y="0"/>
                  </a:lnTo>
                  <a:close/>
                </a:path>
              </a:pathLst>
            </a:custGeom>
            <a:solidFill>
              <a:srgbClr val="FFFFFF"/>
            </a:solidFill>
          </p:spPr>
        </p:sp>
      </p:grpSp>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l="482" r="559" b="36052"/>
          <a:stretch>
            <a:fillRect/>
          </a:stretch>
        </p:blipFill>
        <p:spPr>
          <a:xfrm>
            <a:off x="1828800" y="9242933"/>
            <a:ext cx="18288000" cy="1351658"/>
          </a:xfrm>
          <a:prstGeom prst="rect">
            <a:avLst/>
          </a:prstGeom>
        </p:spPr>
      </p:pic>
      <p:sp>
        <p:nvSpPr>
          <p:cNvPr id="12" name="TextBox 12"/>
          <p:cNvSpPr txBox="1"/>
          <p:nvPr/>
        </p:nvSpPr>
        <p:spPr>
          <a:xfrm>
            <a:off x="11324610" y="3549622"/>
            <a:ext cx="4428761" cy="833562"/>
          </a:xfrm>
          <a:prstGeom prst="rect">
            <a:avLst/>
          </a:prstGeom>
        </p:spPr>
        <p:txBody>
          <a:bodyPr wrap="square" lIns="0" tIns="0" rIns="0" bIns="0" rtlCol="0" anchor="t">
            <a:spAutoFit/>
          </a:bodyPr>
          <a:lstStyle/>
          <a:p>
            <a:pPr marL="0" lvl="0" indent="0" algn="ctr">
              <a:lnSpc>
                <a:spcPts val="6480"/>
              </a:lnSpc>
              <a:spcBef>
                <a:spcPct val="0"/>
              </a:spcBef>
            </a:pPr>
            <a:r>
              <a:rPr lang="en-US" sz="5400" dirty="0" err="1" smtClean="0">
                <a:solidFill>
                  <a:srgbClr val="D1581F"/>
                </a:solidFill>
                <a:latin typeface="Calibri" panose="020F0502020204030204" pitchFamily="34" charset="0"/>
              </a:rPr>
              <a:t>Sửa</a:t>
            </a:r>
            <a:r>
              <a:rPr lang="en-US" sz="5400" dirty="0" smtClean="0">
                <a:solidFill>
                  <a:srgbClr val="D1581F"/>
                </a:solidFill>
                <a:latin typeface="Calibri" panose="020F0502020204030204" pitchFamily="34" charset="0"/>
              </a:rPr>
              <a:t> </a:t>
            </a:r>
            <a:r>
              <a:rPr lang="en-US" sz="5400" dirty="0" err="1" smtClean="0">
                <a:solidFill>
                  <a:srgbClr val="D1581F"/>
                </a:solidFill>
                <a:latin typeface="Calibri" panose="020F0502020204030204" pitchFamily="34" charset="0"/>
              </a:rPr>
              <a:t>lỗi</a:t>
            </a:r>
            <a:endParaRPr lang="en-US" sz="7200" u="none" dirty="0">
              <a:solidFill>
                <a:srgbClr val="D1581F"/>
              </a:solidFill>
              <a:latin typeface="Calibri" panose="020F0502020204030204" pitchFamily="34" charset="0"/>
            </a:endParaRPr>
          </a:p>
        </p:txBody>
      </p:sp>
      <p:sp>
        <p:nvSpPr>
          <p:cNvPr id="13" name="TextBox 13"/>
          <p:cNvSpPr txBox="1"/>
          <p:nvPr/>
        </p:nvSpPr>
        <p:spPr>
          <a:xfrm>
            <a:off x="2749376" y="3619500"/>
            <a:ext cx="4389549" cy="807978"/>
          </a:xfrm>
          <a:prstGeom prst="rect">
            <a:avLst/>
          </a:prstGeom>
        </p:spPr>
        <p:txBody>
          <a:bodyPr wrap="square" lIns="0" tIns="0" rIns="0" bIns="0" rtlCol="0" anchor="t">
            <a:spAutoFit/>
          </a:bodyPr>
          <a:lstStyle/>
          <a:p>
            <a:pPr marL="0" lvl="0" indent="0" algn="ctr">
              <a:lnSpc>
                <a:spcPts val="6480"/>
              </a:lnSpc>
              <a:spcBef>
                <a:spcPct val="0"/>
              </a:spcBef>
            </a:pPr>
            <a:r>
              <a:rPr lang="en-US" sz="5400" dirty="0" err="1" smtClean="0">
                <a:solidFill>
                  <a:srgbClr val="D1581F"/>
                </a:solidFill>
                <a:latin typeface="Calibri" panose="020F0502020204030204" pitchFamily="34" charset="0"/>
              </a:rPr>
              <a:t>Lỗi</a:t>
            </a:r>
            <a:endParaRPr lang="en-US" sz="5400" dirty="0">
              <a:solidFill>
                <a:srgbClr val="D1581F"/>
              </a:solidFill>
              <a:latin typeface="Calibri" panose="020F0502020204030204" pitchFamily="34" charset="0"/>
            </a:endParaRPr>
          </a:p>
        </p:txBody>
      </p:sp>
      <p:sp>
        <p:nvSpPr>
          <p:cNvPr id="14" name="TextBox 14"/>
          <p:cNvSpPr txBox="1"/>
          <p:nvPr/>
        </p:nvSpPr>
        <p:spPr>
          <a:xfrm>
            <a:off x="1665699" y="5064079"/>
            <a:ext cx="6761488" cy="1535805"/>
          </a:xfrm>
          <a:prstGeom prst="rect">
            <a:avLst/>
          </a:prstGeom>
        </p:spPr>
        <p:txBody>
          <a:bodyPr wrap="square" lIns="0" tIns="0" rIns="0" bIns="0" rtlCol="0" anchor="t">
            <a:spAutoFit/>
          </a:bodyPr>
          <a:lstStyle/>
          <a:p>
            <a:pPr marL="302259" lvl="1">
              <a:lnSpc>
                <a:spcPct val="130000"/>
              </a:lnSpc>
              <a:spcBef>
                <a:spcPct val="0"/>
              </a:spcBef>
            </a:pPr>
            <a:r>
              <a:rPr lang="en-US" sz="4000" dirty="0" err="1">
                <a:solidFill>
                  <a:srgbClr val="065928"/>
                </a:solidFill>
                <a:latin typeface="Calibri" panose="020F0502020204030204" pitchFamily="34" charset="0"/>
              </a:rPr>
              <a:t>Ca</a:t>
            </a:r>
            <a:r>
              <a:rPr lang="en-US" sz="4000" dirty="0">
                <a:solidFill>
                  <a:srgbClr val="065928"/>
                </a:solidFill>
                <a:latin typeface="Calibri" panose="020F0502020204030204" pitchFamily="34" charset="0"/>
              </a:rPr>
              <a:t> </a:t>
            </a:r>
            <a:r>
              <a:rPr lang="en-US" sz="4000" dirty="0" err="1">
                <a:solidFill>
                  <a:srgbClr val="065928"/>
                </a:solidFill>
                <a:latin typeface="Calibri" panose="020F0502020204030204" pitchFamily="34" charset="0"/>
              </a:rPr>
              <a:t>sĩ</a:t>
            </a:r>
            <a:r>
              <a:rPr lang="en-US" sz="4000" dirty="0">
                <a:solidFill>
                  <a:srgbClr val="065928"/>
                </a:solidFill>
                <a:latin typeface="Calibri" panose="020F0502020204030204" pitchFamily="34" charset="0"/>
              </a:rPr>
              <a:t> </a:t>
            </a:r>
            <a:r>
              <a:rPr lang="en-US" sz="4000" dirty="0" err="1">
                <a:solidFill>
                  <a:srgbClr val="065928"/>
                </a:solidFill>
                <a:latin typeface="Calibri" panose="020F0502020204030204" pitchFamily="34" charset="0"/>
              </a:rPr>
              <a:t>Sơn</a:t>
            </a:r>
            <a:r>
              <a:rPr lang="en-US" sz="4000" dirty="0">
                <a:solidFill>
                  <a:srgbClr val="065928"/>
                </a:solidFill>
                <a:latin typeface="Calibri" panose="020F0502020204030204" pitchFamily="34" charset="0"/>
              </a:rPr>
              <a:t> </a:t>
            </a:r>
            <a:r>
              <a:rPr lang="en-US" sz="4000" dirty="0" err="1">
                <a:solidFill>
                  <a:srgbClr val="065928"/>
                </a:solidFill>
                <a:latin typeface="Calibri" panose="020F0502020204030204" pitchFamily="34" charset="0"/>
              </a:rPr>
              <a:t>Tùng</a:t>
            </a:r>
            <a:r>
              <a:rPr lang="en-US" sz="4000" dirty="0">
                <a:solidFill>
                  <a:srgbClr val="065928"/>
                </a:solidFill>
                <a:latin typeface="Calibri" panose="020F0502020204030204" pitchFamily="34" charset="0"/>
              </a:rPr>
              <a:t> </a:t>
            </a:r>
            <a:r>
              <a:rPr lang="en-US" sz="4000" dirty="0" err="1">
                <a:solidFill>
                  <a:srgbClr val="065928"/>
                </a:solidFill>
                <a:latin typeface="Calibri" panose="020F0502020204030204" pitchFamily="34" charset="0"/>
              </a:rPr>
              <a:t>hát</a:t>
            </a:r>
            <a:r>
              <a:rPr lang="en-US" sz="4000" dirty="0">
                <a:solidFill>
                  <a:srgbClr val="065928"/>
                </a:solidFill>
                <a:latin typeface="Calibri" panose="020F0502020204030204" pitchFamily="34" charset="0"/>
              </a:rPr>
              <a:t> </a:t>
            </a:r>
            <a:r>
              <a:rPr lang="en-US" sz="4000" dirty="0" err="1">
                <a:solidFill>
                  <a:srgbClr val="065928"/>
                </a:solidFill>
                <a:latin typeface="Calibri" panose="020F0502020204030204" pitchFamily="34" charset="0"/>
              </a:rPr>
              <a:t>rất</a:t>
            </a:r>
            <a:r>
              <a:rPr lang="en-US" sz="4000" dirty="0">
                <a:solidFill>
                  <a:srgbClr val="065928"/>
                </a:solidFill>
                <a:latin typeface="Calibri" panose="020F0502020204030204" pitchFamily="34" charset="0"/>
              </a:rPr>
              <a:t> hay. </a:t>
            </a:r>
            <a:r>
              <a:rPr lang="en-US" sz="4000" dirty="0" err="1">
                <a:solidFill>
                  <a:srgbClr val="065928"/>
                </a:solidFill>
                <a:latin typeface="Calibri" panose="020F0502020204030204" pitchFamily="34" charset="0"/>
              </a:rPr>
              <a:t>Nhảy</a:t>
            </a:r>
            <a:r>
              <a:rPr lang="en-US" sz="4000" dirty="0">
                <a:solidFill>
                  <a:srgbClr val="065928"/>
                </a:solidFill>
                <a:latin typeface="Calibri" panose="020F0502020204030204" pitchFamily="34" charset="0"/>
              </a:rPr>
              <a:t> </a:t>
            </a:r>
            <a:r>
              <a:rPr lang="en-US" sz="4000" dirty="0" err="1">
                <a:solidFill>
                  <a:srgbClr val="065928"/>
                </a:solidFill>
                <a:latin typeface="Calibri" panose="020F0502020204030204" pitchFamily="34" charset="0"/>
              </a:rPr>
              <a:t>rất</a:t>
            </a:r>
            <a:r>
              <a:rPr lang="en-US" sz="4000" dirty="0">
                <a:solidFill>
                  <a:srgbClr val="065928"/>
                </a:solidFill>
                <a:latin typeface="Calibri" panose="020F0502020204030204" pitchFamily="34" charset="0"/>
              </a:rPr>
              <a:t> </a:t>
            </a:r>
            <a:r>
              <a:rPr lang="en-US" sz="4000" dirty="0" err="1" smtClean="0">
                <a:solidFill>
                  <a:srgbClr val="065928"/>
                </a:solidFill>
                <a:latin typeface="Calibri" panose="020F0502020204030204" pitchFamily="34" charset="0"/>
              </a:rPr>
              <a:t>điệu</a:t>
            </a:r>
            <a:r>
              <a:rPr lang="en-US" sz="4000" dirty="0" smtClean="0">
                <a:solidFill>
                  <a:srgbClr val="065928"/>
                </a:solidFill>
                <a:latin typeface="Calibri" panose="020F0502020204030204" pitchFamily="34" charset="0"/>
              </a:rPr>
              <a:t> </a:t>
            </a:r>
            <a:r>
              <a:rPr lang="en-US" sz="4000" dirty="0" err="1" smtClean="0">
                <a:solidFill>
                  <a:srgbClr val="065928"/>
                </a:solidFill>
                <a:latin typeface="Calibri" panose="020F0502020204030204" pitchFamily="34" charset="0"/>
              </a:rPr>
              <a:t>nghệ</a:t>
            </a:r>
            <a:r>
              <a:rPr lang="en-US" sz="4000" dirty="0" smtClean="0">
                <a:solidFill>
                  <a:srgbClr val="065928"/>
                </a:solidFill>
                <a:latin typeface="Calibri" panose="020F0502020204030204" pitchFamily="34" charset="0"/>
              </a:rPr>
              <a:t>. </a:t>
            </a:r>
            <a:endParaRPr lang="en-US" sz="4000" dirty="0">
              <a:solidFill>
                <a:srgbClr val="065928"/>
              </a:solidFill>
              <a:latin typeface="Calibri" panose="020F0502020204030204" pitchFamily="34" charset="0"/>
            </a:endParaRPr>
          </a:p>
        </p:txBody>
      </p:sp>
      <p:pic>
        <p:nvPicPr>
          <p:cNvPr id="19" name="Picture 1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689615" y="0"/>
            <a:ext cx="3802269" cy="1563683"/>
          </a:xfrm>
          <a:prstGeom prst="rect">
            <a:avLst/>
          </a:prstGeom>
        </p:spPr>
      </p:pic>
      <p:pic>
        <p:nvPicPr>
          <p:cNvPr id="20" name="Picture 20"/>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05412" y="8070284"/>
            <a:ext cx="2785320" cy="2371004"/>
          </a:xfrm>
          <a:prstGeom prst="rect">
            <a:avLst/>
          </a:prstGeom>
        </p:spPr>
      </p:pic>
      <p:pic>
        <p:nvPicPr>
          <p:cNvPr id="22" name="Picture 22"/>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05412" y="2111153"/>
            <a:ext cx="1632434" cy="747952"/>
          </a:xfrm>
          <a:prstGeom prst="rect">
            <a:avLst/>
          </a:prstGeom>
        </p:spPr>
      </p:pic>
      <p:sp>
        <p:nvSpPr>
          <p:cNvPr id="34" name="TextBox 14"/>
          <p:cNvSpPr txBox="1"/>
          <p:nvPr/>
        </p:nvSpPr>
        <p:spPr>
          <a:xfrm>
            <a:off x="9651916" y="5067300"/>
            <a:ext cx="7264484" cy="1554272"/>
          </a:xfrm>
          <a:prstGeom prst="rect">
            <a:avLst/>
          </a:prstGeom>
        </p:spPr>
        <p:txBody>
          <a:bodyPr wrap="square" lIns="0" tIns="0" rIns="0" bIns="0" rtlCol="0" anchor="t">
            <a:spAutoFit/>
          </a:bodyPr>
          <a:lstStyle/>
          <a:p>
            <a:pPr marL="302259" lvl="1">
              <a:lnSpc>
                <a:spcPct val="130000"/>
              </a:lnSpc>
              <a:spcBef>
                <a:spcPct val="0"/>
              </a:spcBef>
            </a:pPr>
            <a:r>
              <a:rPr lang="en-US" sz="4000" u="none" dirty="0" err="1" smtClean="0">
                <a:solidFill>
                  <a:srgbClr val="065928"/>
                </a:solidFill>
                <a:latin typeface="Calibri" panose="020F0502020204030204" pitchFamily="34" charset="0"/>
              </a:rPr>
              <a:t>Ca</a:t>
            </a:r>
            <a:r>
              <a:rPr lang="en-US" sz="4000" u="none" dirty="0" smtClean="0">
                <a:solidFill>
                  <a:srgbClr val="065928"/>
                </a:solidFill>
                <a:latin typeface="Calibri" panose="020F0502020204030204" pitchFamily="34" charset="0"/>
              </a:rPr>
              <a:t> </a:t>
            </a:r>
            <a:r>
              <a:rPr lang="en-US" sz="4000" u="none" dirty="0" err="1" smtClean="0">
                <a:solidFill>
                  <a:srgbClr val="065928"/>
                </a:solidFill>
                <a:latin typeface="Calibri" panose="020F0502020204030204" pitchFamily="34" charset="0"/>
              </a:rPr>
              <a:t>sĩ</a:t>
            </a:r>
            <a:r>
              <a:rPr lang="en-US" sz="4000" u="none" dirty="0" smtClean="0">
                <a:solidFill>
                  <a:srgbClr val="065928"/>
                </a:solidFill>
                <a:latin typeface="Calibri" panose="020F0502020204030204" pitchFamily="34" charset="0"/>
              </a:rPr>
              <a:t> </a:t>
            </a:r>
            <a:r>
              <a:rPr lang="en-US" sz="4000" u="none" dirty="0" err="1" smtClean="0">
                <a:solidFill>
                  <a:srgbClr val="065928"/>
                </a:solidFill>
                <a:latin typeface="Calibri" panose="020F0502020204030204" pitchFamily="34" charset="0"/>
              </a:rPr>
              <a:t>Sơn</a:t>
            </a:r>
            <a:r>
              <a:rPr lang="en-US" sz="4000" u="none" dirty="0" smtClean="0">
                <a:solidFill>
                  <a:srgbClr val="065928"/>
                </a:solidFill>
                <a:latin typeface="Calibri" panose="020F0502020204030204" pitchFamily="34" charset="0"/>
              </a:rPr>
              <a:t> </a:t>
            </a:r>
            <a:r>
              <a:rPr lang="en-US" sz="4000" u="none" dirty="0" err="1" smtClean="0">
                <a:solidFill>
                  <a:srgbClr val="065928"/>
                </a:solidFill>
                <a:latin typeface="Calibri" panose="020F0502020204030204" pitchFamily="34" charset="0"/>
              </a:rPr>
              <a:t>Tùng</a:t>
            </a:r>
            <a:r>
              <a:rPr lang="en-US" sz="4000" u="none" dirty="0" smtClean="0">
                <a:solidFill>
                  <a:srgbClr val="065928"/>
                </a:solidFill>
                <a:latin typeface="Calibri" panose="020F0502020204030204" pitchFamily="34" charset="0"/>
              </a:rPr>
              <a:t> </a:t>
            </a:r>
            <a:r>
              <a:rPr lang="en-US" sz="4000" u="none" dirty="0" err="1" smtClean="0">
                <a:solidFill>
                  <a:srgbClr val="065928"/>
                </a:solidFill>
                <a:latin typeface="Calibri" panose="020F0502020204030204" pitchFamily="34" charset="0"/>
              </a:rPr>
              <a:t>không</a:t>
            </a:r>
            <a:r>
              <a:rPr lang="en-US" sz="4000" u="none" dirty="0" smtClean="0">
                <a:solidFill>
                  <a:srgbClr val="065928"/>
                </a:solidFill>
                <a:latin typeface="Calibri" panose="020F0502020204030204" pitchFamily="34" charset="0"/>
              </a:rPr>
              <a:t> </a:t>
            </a:r>
            <a:r>
              <a:rPr lang="en-US" sz="4000" u="none" dirty="0" err="1" smtClean="0">
                <a:solidFill>
                  <a:srgbClr val="065928"/>
                </a:solidFill>
                <a:latin typeface="Calibri" panose="020F0502020204030204" pitchFamily="34" charset="0"/>
              </a:rPr>
              <a:t>những</a:t>
            </a:r>
            <a:r>
              <a:rPr lang="en-US" sz="4000" u="none" dirty="0" smtClean="0">
                <a:solidFill>
                  <a:srgbClr val="065928"/>
                </a:solidFill>
                <a:latin typeface="Calibri" panose="020F0502020204030204" pitchFamily="34" charset="0"/>
              </a:rPr>
              <a:t> </a:t>
            </a:r>
            <a:r>
              <a:rPr lang="en-US" sz="4000" u="none" dirty="0" err="1" smtClean="0">
                <a:solidFill>
                  <a:srgbClr val="065928"/>
                </a:solidFill>
                <a:latin typeface="Calibri" panose="020F0502020204030204" pitchFamily="34" charset="0"/>
              </a:rPr>
              <a:t>hát</a:t>
            </a:r>
            <a:r>
              <a:rPr lang="en-US" sz="4000" u="none" dirty="0" smtClean="0">
                <a:solidFill>
                  <a:srgbClr val="065928"/>
                </a:solidFill>
                <a:latin typeface="Calibri" panose="020F0502020204030204" pitchFamily="34" charset="0"/>
              </a:rPr>
              <a:t> hay </a:t>
            </a:r>
            <a:r>
              <a:rPr lang="en-US" sz="4000" u="none" dirty="0" err="1" smtClean="0">
                <a:solidFill>
                  <a:srgbClr val="065928"/>
                </a:solidFill>
                <a:latin typeface="Calibri" panose="020F0502020204030204" pitchFamily="34" charset="0"/>
              </a:rPr>
              <a:t>mà</a:t>
            </a:r>
            <a:r>
              <a:rPr lang="en-US" sz="4000" u="none" dirty="0" smtClean="0">
                <a:solidFill>
                  <a:srgbClr val="065928"/>
                </a:solidFill>
                <a:latin typeface="Calibri" panose="020F0502020204030204" pitchFamily="34" charset="0"/>
              </a:rPr>
              <a:t> </a:t>
            </a:r>
            <a:r>
              <a:rPr lang="en-US" sz="4000" u="none" dirty="0" err="1" smtClean="0">
                <a:solidFill>
                  <a:srgbClr val="065928"/>
                </a:solidFill>
                <a:latin typeface="Calibri" panose="020F0502020204030204" pitchFamily="34" charset="0"/>
              </a:rPr>
              <a:t>còn</a:t>
            </a:r>
            <a:r>
              <a:rPr lang="en-US" sz="4000" u="none" dirty="0" smtClean="0">
                <a:solidFill>
                  <a:srgbClr val="065928"/>
                </a:solidFill>
                <a:latin typeface="Calibri" panose="020F0502020204030204" pitchFamily="34" charset="0"/>
              </a:rPr>
              <a:t> </a:t>
            </a:r>
            <a:r>
              <a:rPr lang="en-US" sz="4000" u="none" dirty="0" err="1" smtClean="0">
                <a:solidFill>
                  <a:srgbClr val="065928"/>
                </a:solidFill>
                <a:latin typeface="Calibri" panose="020F0502020204030204" pitchFamily="34" charset="0"/>
              </a:rPr>
              <a:t>nhảy</a:t>
            </a:r>
            <a:r>
              <a:rPr lang="en-US" sz="4000" u="none" dirty="0" smtClean="0">
                <a:solidFill>
                  <a:srgbClr val="065928"/>
                </a:solidFill>
                <a:latin typeface="Calibri" panose="020F0502020204030204" pitchFamily="34" charset="0"/>
              </a:rPr>
              <a:t> </a:t>
            </a:r>
            <a:r>
              <a:rPr lang="en-US" sz="4000" u="none" dirty="0" err="1" smtClean="0">
                <a:solidFill>
                  <a:srgbClr val="065928"/>
                </a:solidFill>
                <a:latin typeface="Calibri" panose="020F0502020204030204" pitchFamily="34" charset="0"/>
              </a:rPr>
              <a:t>rất</a:t>
            </a:r>
            <a:r>
              <a:rPr lang="en-US" sz="4000" u="none" dirty="0" smtClean="0">
                <a:solidFill>
                  <a:srgbClr val="065928"/>
                </a:solidFill>
                <a:latin typeface="Calibri" panose="020F0502020204030204" pitchFamily="34" charset="0"/>
              </a:rPr>
              <a:t> </a:t>
            </a:r>
            <a:r>
              <a:rPr lang="en-US" sz="4000" u="none" dirty="0" err="1" smtClean="0">
                <a:solidFill>
                  <a:srgbClr val="065928"/>
                </a:solidFill>
                <a:latin typeface="Calibri" panose="020F0502020204030204" pitchFamily="34" charset="0"/>
              </a:rPr>
              <a:t>điệu</a:t>
            </a:r>
            <a:r>
              <a:rPr lang="en-US" sz="4000" u="none" dirty="0" smtClean="0">
                <a:solidFill>
                  <a:srgbClr val="065928"/>
                </a:solidFill>
                <a:latin typeface="Calibri" panose="020F0502020204030204" pitchFamily="34" charset="0"/>
              </a:rPr>
              <a:t> </a:t>
            </a:r>
            <a:r>
              <a:rPr lang="en-US" sz="4000" u="none" dirty="0" err="1" smtClean="0">
                <a:solidFill>
                  <a:srgbClr val="065928"/>
                </a:solidFill>
                <a:latin typeface="Calibri" panose="020F0502020204030204" pitchFamily="34" charset="0"/>
              </a:rPr>
              <a:t>nghệ</a:t>
            </a:r>
            <a:r>
              <a:rPr lang="en-US" sz="4000" u="none" dirty="0" smtClean="0">
                <a:solidFill>
                  <a:srgbClr val="065928"/>
                </a:solidFill>
                <a:latin typeface="Calibri" panose="020F0502020204030204" pitchFamily="34" charset="0"/>
              </a:rPr>
              <a:t>.</a:t>
            </a:r>
            <a:endParaRPr lang="en-US" sz="4000" u="none" dirty="0">
              <a:solidFill>
                <a:srgbClr val="065928"/>
              </a:solidFill>
              <a:latin typeface="Calibri" panose="020F0502020204030204" pitchFamily="34" charset="0"/>
            </a:endParaRPr>
          </a:p>
        </p:txBody>
      </p:sp>
      <p:pic>
        <p:nvPicPr>
          <p:cNvPr id="39" name="Picture 17"/>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b="77966"/>
          <a:stretch>
            <a:fillRect/>
          </a:stretch>
        </p:blipFill>
        <p:spPr>
          <a:xfrm flipV="1">
            <a:off x="2514600" y="4431178"/>
            <a:ext cx="4624325" cy="61753"/>
          </a:xfrm>
          <a:prstGeom prst="rect">
            <a:avLst/>
          </a:prstGeom>
        </p:spPr>
      </p:pic>
      <p:pic>
        <p:nvPicPr>
          <p:cNvPr id="40" name="Picture 17"/>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b="77966"/>
          <a:stretch>
            <a:fillRect/>
          </a:stretch>
        </p:blipFill>
        <p:spPr>
          <a:xfrm>
            <a:off x="11379360" y="4426237"/>
            <a:ext cx="4851240" cy="64784"/>
          </a:xfrm>
          <a:prstGeom prst="rect">
            <a:avLst/>
          </a:prstGeom>
        </p:spPr>
      </p:pic>
      <p:sp>
        <p:nvSpPr>
          <p:cNvPr id="41" name="TextBox 23"/>
          <p:cNvSpPr txBox="1"/>
          <p:nvPr/>
        </p:nvSpPr>
        <p:spPr>
          <a:xfrm>
            <a:off x="2826664" y="1843443"/>
            <a:ext cx="6705600" cy="880241"/>
          </a:xfrm>
          <a:prstGeom prst="rect">
            <a:avLst/>
          </a:prstGeom>
          <a:ln>
            <a:noFill/>
          </a:ln>
        </p:spPr>
        <p:txBody>
          <a:bodyPr wrap="square" lIns="0" tIns="0" rIns="0" bIns="0" rtlCol="0" anchor="t">
            <a:spAutoFit/>
          </a:bodyPr>
          <a:lstStyle/>
          <a:p>
            <a:pPr lvl="0" algn="just">
              <a:lnSpc>
                <a:spcPct val="130000"/>
              </a:lnSpc>
              <a:spcBef>
                <a:spcPct val="0"/>
              </a:spcBef>
            </a:pPr>
            <a:r>
              <a:rPr lang="en-US" sz="4400" dirty="0">
                <a:solidFill>
                  <a:srgbClr val="BB332A"/>
                </a:solidFill>
                <a:latin typeface="Calibri" panose="020F0502020204030204" pitchFamily="34" charset="0"/>
              </a:rPr>
              <a:t>c</a:t>
            </a:r>
            <a:r>
              <a:rPr lang="en-US" sz="4400" dirty="0" smtClean="0">
                <a:solidFill>
                  <a:srgbClr val="BB332A"/>
                </a:solidFill>
                <a:latin typeface="Calibri" panose="020F0502020204030204" pitchFamily="34" charset="0"/>
              </a:rPr>
              <a:t>. </a:t>
            </a:r>
            <a:r>
              <a:rPr lang="en-US" sz="4400" dirty="0" err="1" smtClean="0">
                <a:solidFill>
                  <a:srgbClr val="BB332A"/>
                </a:solidFill>
                <a:latin typeface="Calibri" panose="020F0502020204030204" pitchFamily="34" charset="0"/>
              </a:rPr>
              <a:t>Lỗi</a:t>
            </a:r>
            <a:r>
              <a:rPr lang="en-US" sz="4400" dirty="0" smtClean="0">
                <a:solidFill>
                  <a:srgbClr val="BB332A"/>
                </a:solidFill>
                <a:latin typeface="Calibri" panose="020F0502020204030204" pitchFamily="34" charset="0"/>
              </a:rPr>
              <a:t> </a:t>
            </a:r>
            <a:r>
              <a:rPr lang="en-US" sz="4400" dirty="0" err="1" smtClean="0">
                <a:solidFill>
                  <a:srgbClr val="BB332A"/>
                </a:solidFill>
                <a:latin typeface="Calibri" panose="020F0502020204030204" pitchFamily="34" charset="0"/>
              </a:rPr>
              <a:t>về</a:t>
            </a:r>
            <a:r>
              <a:rPr lang="en-US" sz="4400" dirty="0" smtClean="0">
                <a:solidFill>
                  <a:srgbClr val="BB332A"/>
                </a:solidFill>
                <a:latin typeface="Calibri" panose="020F0502020204030204" pitchFamily="34" charset="0"/>
              </a:rPr>
              <a:t> </a:t>
            </a:r>
            <a:r>
              <a:rPr lang="en-US" sz="4400" dirty="0" err="1" smtClean="0">
                <a:solidFill>
                  <a:srgbClr val="BB332A"/>
                </a:solidFill>
                <a:latin typeface="Calibri" panose="020F0502020204030204" pitchFamily="34" charset="0"/>
              </a:rPr>
              <a:t>câu</a:t>
            </a:r>
            <a:endParaRPr lang="en-US" sz="4400" dirty="0">
              <a:solidFill>
                <a:srgbClr val="BB332A"/>
              </a:solidFill>
              <a:latin typeface="Calibri" panose="020F0502020204030204" pitchFamily="34" charset="0"/>
            </a:endParaRPr>
          </a:p>
        </p:txBody>
      </p:sp>
      <p:sp>
        <p:nvSpPr>
          <p:cNvPr id="21" name="TextBox 23"/>
          <p:cNvSpPr txBox="1"/>
          <p:nvPr/>
        </p:nvSpPr>
        <p:spPr>
          <a:xfrm>
            <a:off x="5791200" y="705565"/>
            <a:ext cx="6705600" cy="1080296"/>
          </a:xfrm>
          <a:prstGeom prst="rect">
            <a:avLst/>
          </a:prstGeom>
          <a:ln>
            <a:noFill/>
          </a:ln>
        </p:spPr>
        <p:txBody>
          <a:bodyPr wrap="square" lIns="0" tIns="0" rIns="0" bIns="0" rtlCol="0" anchor="t">
            <a:spAutoFit/>
          </a:bodyPr>
          <a:lstStyle/>
          <a:p>
            <a:pPr lvl="0" algn="ctr">
              <a:lnSpc>
                <a:spcPct val="130000"/>
              </a:lnSpc>
              <a:spcBef>
                <a:spcPct val="0"/>
              </a:spcBef>
            </a:pPr>
            <a:r>
              <a:rPr lang="en-US" sz="5400" b="1" dirty="0" err="1" smtClean="0">
                <a:solidFill>
                  <a:srgbClr val="BB332A"/>
                </a:solidFill>
                <a:latin typeface="Calibri" panose="020F0502020204030204" pitchFamily="34" charset="0"/>
              </a:rPr>
              <a:t>Một</a:t>
            </a:r>
            <a:r>
              <a:rPr lang="en-US" sz="5400" b="1" dirty="0" smtClean="0">
                <a:solidFill>
                  <a:srgbClr val="BB332A"/>
                </a:solidFill>
                <a:latin typeface="Calibri" panose="020F0502020204030204" pitchFamily="34" charset="0"/>
              </a:rPr>
              <a:t> </a:t>
            </a:r>
            <a:r>
              <a:rPr lang="en-US" sz="5400" b="1" dirty="0" err="1" smtClean="0">
                <a:solidFill>
                  <a:srgbClr val="BB332A"/>
                </a:solidFill>
                <a:latin typeface="Calibri" panose="020F0502020204030204" pitchFamily="34" charset="0"/>
              </a:rPr>
              <a:t>số</a:t>
            </a:r>
            <a:r>
              <a:rPr lang="en-US" sz="5400" b="1" dirty="0" smtClean="0">
                <a:solidFill>
                  <a:srgbClr val="BB332A"/>
                </a:solidFill>
                <a:latin typeface="Calibri" panose="020F0502020204030204" pitchFamily="34" charset="0"/>
              </a:rPr>
              <a:t> </a:t>
            </a:r>
            <a:r>
              <a:rPr lang="en-US" sz="5400" b="1" dirty="0" err="1" smtClean="0">
                <a:solidFill>
                  <a:srgbClr val="BB332A"/>
                </a:solidFill>
                <a:latin typeface="Calibri" panose="020F0502020204030204" pitchFamily="34" charset="0"/>
              </a:rPr>
              <a:t>lỗi</a:t>
            </a:r>
            <a:r>
              <a:rPr lang="en-US" sz="5400" b="1" dirty="0" smtClean="0">
                <a:solidFill>
                  <a:srgbClr val="BB332A"/>
                </a:solidFill>
                <a:latin typeface="Calibri" panose="020F0502020204030204" pitchFamily="34" charset="0"/>
              </a:rPr>
              <a:t> </a:t>
            </a:r>
            <a:r>
              <a:rPr lang="en-US" sz="5400" b="1" dirty="0" err="1" smtClean="0">
                <a:solidFill>
                  <a:srgbClr val="BB332A"/>
                </a:solidFill>
                <a:latin typeface="Calibri" panose="020F0502020204030204" pitchFamily="34" charset="0"/>
              </a:rPr>
              <a:t>thường</a:t>
            </a:r>
            <a:r>
              <a:rPr lang="en-US" sz="5400" b="1" dirty="0" smtClean="0">
                <a:solidFill>
                  <a:srgbClr val="BB332A"/>
                </a:solidFill>
                <a:latin typeface="Calibri" panose="020F0502020204030204" pitchFamily="34" charset="0"/>
              </a:rPr>
              <a:t> </a:t>
            </a:r>
            <a:r>
              <a:rPr lang="en-US" sz="5400" b="1" dirty="0" err="1" smtClean="0">
                <a:solidFill>
                  <a:srgbClr val="BB332A"/>
                </a:solidFill>
                <a:latin typeface="Calibri" panose="020F0502020204030204" pitchFamily="34" charset="0"/>
              </a:rPr>
              <a:t>mắc</a:t>
            </a:r>
            <a:endParaRPr lang="en-US" sz="5400" b="1" dirty="0">
              <a:solidFill>
                <a:srgbClr val="BB332A"/>
              </a:solidFill>
              <a:latin typeface="Calibri" panose="020F0502020204030204" pitchFamily="34" charset="0"/>
            </a:endParaRPr>
          </a:p>
        </p:txBody>
      </p:sp>
    </p:spTree>
    <p:extLst>
      <p:ext uri="{BB962C8B-B14F-4D97-AF65-F5344CB8AC3E}">
        <p14:creationId xmlns:p14="http://schemas.microsoft.com/office/powerpoint/2010/main" val="195474785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ppt_x"/>
                                          </p:val>
                                        </p:tav>
                                        <p:tav tm="100000">
                                          <p:val>
                                            <p:strVal val="#ppt_x"/>
                                          </p:val>
                                        </p:tav>
                                      </p:tavLst>
                                    </p:anim>
                                    <p:anim calcmode="lin" valueType="num">
                                      <p:cBhvr additive="base">
                                        <p:cTn id="8"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circle(in)">
                                      <p:cBhvr>
                                        <p:cTn id="16" dur="2000"/>
                                        <p:tgtEl>
                                          <p:spTgt spid="13"/>
                                        </p:tgtEl>
                                      </p:cBhvr>
                                    </p:animEffect>
                                  </p:childTnLst>
                                </p:cTn>
                              </p:par>
                              <p:par>
                                <p:cTn id="17" presetID="6" presetClass="entr" presetSubtype="16" fill="hold" nodeType="with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circle(in)">
                                      <p:cBhvr>
                                        <p:cTn id="19" dur="2000"/>
                                        <p:tgtEl>
                                          <p:spTgt spid="39"/>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circle(in)">
                                      <p:cBhvr>
                                        <p:cTn id="22" dur="2000"/>
                                        <p:tgtEl>
                                          <p:spTgt spid="12"/>
                                        </p:tgtEl>
                                      </p:cBhvr>
                                    </p:animEffect>
                                  </p:childTnLst>
                                </p:cTn>
                              </p:par>
                              <p:par>
                                <p:cTn id="23" presetID="6" presetClass="entr" presetSubtype="16"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circle(in)">
                                      <p:cBhvr>
                                        <p:cTn id="25" dur="2000"/>
                                        <p:tgtEl>
                                          <p:spTgt spid="6"/>
                                        </p:tgtEl>
                                      </p:cBhvr>
                                    </p:animEffect>
                                  </p:childTnLst>
                                </p:cTn>
                              </p:par>
                              <p:par>
                                <p:cTn id="26" presetID="6" presetClass="entr" presetSubtype="16" fill="hold"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circle(in)">
                                      <p:cBhvr>
                                        <p:cTn id="28" dur="2000"/>
                                        <p:tgtEl>
                                          <p:spTgt spid="4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wipe(down)">
                                      <p:cBhvr>
                                        <p:cTn id="3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34" grpId="0"/>
      <p:bldP spid="4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BE3D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5944214" y="179293"/>
            <a:ext cx="2630171" cy="1205097"/>
          </a:xfrm>
          <a:prstGeom prst="rect">
            <a:avLst/>
          </a:prstGeom>
        </p:spPr>
      </p:pic>
      <p:grpSp>
        <p:nvGrpSpPr>
          <p:cNvPr id="4" name="Group 4"/>
          <p:cNvGrpSpPr/>
          <p:nvPr/>
        </p:nvGrpSpPr>
        <p:grpSpPr>
          <a:xfrm>
            <a:off x="1527022" y="3407975"/>
            <a:ext cx="7038842" cy="5834958"/>
            <a:chOff x="26670" y="95250"/>
            <a:chExt cx="7687971" cy="4048338"/>
          </a:xfrm>
        </p:grpSpPr>
        <p:sp>
          <p:nvSpPr>
            <p:cNvPr id="5" name="Freeform 5"/>
            <p:cNvSpPr/>
            <p:nvPr/>
          </p:nvSpPr>
          <p:spPr>
            <a:xfrm>
              <a:off x="26670" y="95250"/>
              <a:ext cx="7687971" cy="4048338"/>
            </a:xfrm>
            <a:custGeom>
              <a:avLst/>
              <a:gdLst/>
              <a:ahLst/>
              <a:cxnLst/>
              <a:rect l="l" t="t" r="r" b="b"/>
              <a:pathLst>
                <a:path w="7687971" h="4048338">
                  <a:moveTo>
                    <a:pt x="0" y="0"/>
                  </a:moveTo>
                  <a:lnTo>
                    <a:pt x="0" y="107950"/>
                  </a:lnTo>
                  <a:lnTo>
                    <a:pt x="0" y="148590"/>
                  </a:lnTo>
                  <a:lnTo>
                    <a:pt x="0" y="3602568"/>
                  </a:lnTo>
                  <a:lnTo>
                    <a:pt x="0" y="3677498"/>
                  </a:lnTo>
                  <a:lnTo>
                    <a:pt x="0" y="3762588"/>
                  </a:lnTo>
                  <a:lnTo>
                    <a:pt x="3641090" y="3762588"/>
                  </a:lnTo>
                  <a:lnTo>
                    <a:pt x="3759200" y="4048338"/>
                  </a:lnTo>
                  <a:lnTo>
                    <a:pt x="3877310" y="3762588"/>
                  </a:lnTo>
                  <a:lnTo>
                    <a:pt x="7687971" y="3762588"/>
                  </a:lnTo>
                  <a:lnTo>
                    <a:pt x="7687971" y="3677498"/>
                  </a:lnTo>
                  <a:lnTo>
                    <a:pt x="7687971" y="3602568"/>
                  </a:lnTo>
                  <a:lnTo>
                    <a:pt x="7687971" y="148590"/>
                  </a:lnTo>
                  <a:lnTo>
                    <a:pt x="7687971" y="107950"/>
                  </a:lnTo>
                  <a:lnTo>
                    <a:pt x="7687971" y="0"/>
                  </a:lnTo>
                  <a:lnTo>
                    <a:pt x="0" y="0"/>
                  </a:lnTo>
                  <a:close/>
                </a:path>
              </a:pathLst>
            </a:custGeom>
            <a:solidFill>
              <a:srgbClr val="FFFFFF"/>
            </a:solidFill>
          </p:spPr>
        </p:sp>
      </p:grpSp>
      <p:grpSp>
        <p:nvGrpSpPr>
          <p:cNvPr id="6" name="Group 6"/>
          <p:cNvGrpSpPr/>
          <p:nvPr/>
        </p:nvGrpSpPr>
        <p:grpSpPr>
          <a:xfrm>
            <a:off x="9574855" y="3341639"/>
            <a:ext cx="7646345" cy="5901294"/>
            <a:chOff x="48914" y="26671"/>
            <a:chExt cx="7687971" cy="4048338"/>
          </a:xfrm>
        </p:grpSpPr>
        <p:sp>
          <p:nvSpPr>
            <p:cNvPr id="7" name="Freeform 7"/>
            <p:cNvSpPr/>
            <p:nvPr/>
          </p:nvSpPr>
          <p:spPr>
            <a:xfrm>
              <a:off x="48914" y="26671"/>
              <a:ext cx="7687971" cy="4048338"/>
            </a:xfrm>
            <a:custGeom>
              <a:avLst/>
              <a:gdLst/>
              <a:ahLst/>
              <a:cxnLst/>
              <a:rect l="l" t="t" r="r" b="b"/>
              <a:pathLst>
                <a:path w="7687971" h="4048338">
                  <a:moveTo>
                    <a:pt x="0" y="0"/>
                  </a:moveTo>
                  <a:lnTo>
                    <a:pt x="0" y="107950"/>
                  </a:lnTo>
                  <a:lnTo>
                    <a:pt x="0" y="148590"/>
                  </a:lnTo>
                  <a:lnTo>
                    <a:pt x="0" y="3602568"/>
                  </a:lnTo>
                  <a:lnTo>
                    <a:pt x="0" y="3677498"/>
                  </a:lnTo>
                  <a:lnTo>
                    <a:pt x="0" y="3762588"/>
                  </a:lnTo>
                  <a:lnTo>
                    <a:pt x="3641090" y="3762588"/>
                  </a:lnTo>
                  <a:lnTo>
                    <a:pt x="3759200" y="4048338"/>
                  </a:lnTo>
                  <a:lnTo>
                    <a:pt x="3877310" y="3762588"/>
                  </a:lnTo>
                  <a:lnTo>
                    <a:pt x="7687971" y="3762588"/>
                  </a:lnTo>
                  <a:lnTo>
                    <a:pt x="7687971" y="3677498"/>
                  </a:lnTo>
                  <a:lnTo>
                    <a:pt x="7687971" y="3602568"/>
                  </a:lnTo>
                  <a:lnTo>
                    <a:pt x="7687971" y="148590"/>
                  </a:lnTo>
                  <a:lnTo>
                    <a:pt x="7687971" y="107950"/>
                  </a:lnTo>
                  <a:lnTo>
                    <a:pt x="7687971" y="0"/>
                  </a:lnTo>
                  <a:lnTo>
                    <a:pt x="0" y="0"/>
                  </a:lnTo>
                  <a:close/>
                </a:path>
              </a:pathLst>
            </a:custGeom>
            <a:solidFill>
              <a:srgbClr val="FFFFFF"/>
            </a:solidFill>
          </p:spPr>
        </p:sp>
      </p:grpSp>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l="482" r="559" b="36052"/>
          <a:stretch>
            <a:fillRect/>
          </a:stretch>
        </p:blipFill>
        <p:spPr>
          <a:xfrm>
            <a:off x="1828800" y="9242933"/>
            <a:ext cx="18288000" cy="1351658"/>
          </a:xfrm>
          <a:prstGeom prst="rect">
            <a:avLst/>
          </a:prstGeom>
        </p:spPr>
      </p:pic>
      <p:sp>
        <p:nvSpPr>
          <p:cNvPr id="12" name="TextBox 12"/>
          <p:cNvSpPr txBox="1"/>
          <p:nvPr/>
        </p:nvSpPr>
        <p:spPr>
          <a:xfrm>
            <a:off x="11324610" y="3549622"/>
            <a:ext cx="4428761" cy="833562"/>
          </a:xfrm>
          <a:prstGeom prst="rect">
            <a:avLst/>
          </a:prstGeom>
        </p:spPr>
        <p:txBody>
          <a:bodyPr wrap="square" lIns="0" tIns="0" rIns="0" bIns="0" rtlCol="0" anchor="t">
            <a:spAutoFit/>
          </a:bodyPr>
          <a:lstStyle/>
          <a:p>
            <a:pPr marL="0" lvl="0" indent="0" algn="ctr">
              <a:lnSpc>
                <a:spcPts val="6480"/>
              </a:lnSpc>
              <a:spcBef>
                <a:spcPct val="0"/>
              </a:spcBef>
            </a:pPr>
            <a:r>
              <a:rPr lang="en-US" sz="5400" dirty="0" err="1" smtClean="0">
                <a:solidFill>
                  <a:srgbClr val="D1581F"/>
                </a:solidFill>
                <a:latin typeface="Calibri" panose="020F0502020204030204" pitchFamily="34" charset="0"/>
              </a:rPr>
              <a:t>Cách</a:t>
            </a:r>
            <a:r>
              <a:rPr lang="en-US" sz="5400" dirty="0" smtClean="0">
                <a:solidFill>
                  <a:srgbClr val="D1581F"/>
                </a:solidFill>
                <a:latin typeface="Calibri" panose="020F0502020204030204" pitchFamily="34" charset="0"/>
              </a:rPr>
              <a:t> </a:t>
            </a:r>
            <a:r>
              <a:rPr lang="en-US" sz="5400" dirty="0" err="1" smtClean="0">
                <a:solidFill>
                  <a:srgbClr val="D1581F"/>
                </a:solidFill>
                <a:latin typeface="Calibri" panose="020F0502020204030204" pitchFamily="34" charset="0"/>
              </a:rPr>
              <a:t>sửa</a:t>
            </a:r>
            <a:endParaRPr lang="en-US" sz="7200" u="none" dirty="0">
              <a:solidFill>
                <a:srgbClr val="D1581F"/>
              </a:solidFill>
              <a:latin typeface="Calibri" panose="020F0502020204030204" pitchFamily="34" charset="0"/>
            </a:endParaRPr>
          </a:p>
        </p:txBody>
      </p:sp>
      <p:sp>
        <p:nvSpPr>
          <p:cNvPr id="13" name="TextBox 13"/>
          <p:cNvSpPr txBox="1"/>
          <p:nvPr/>
        </p:nvSpPr>
        <p:spPr>
          <a:xfrm>
            <a:off x="2749376" y="3595366"/>
            <a:ext cx="4389549" cy="807978"/>
          </a:xfrm>
          <a:prstGeom prst="rect">
            <a:avLst/>
          </a:prstGeom>
        </p:spPr>
        <p:txBody>
          <a:bodyPr wrap="square" lIns="0" tIns="0" rIns="0" bIns="0" rtlCol="0" anchor="t">
            <a:spAutoFit/>
          </a:bodyPr>
          <a:lstStyle/>
          <a:p>
            <a:pPr marL="0" lvl="0" indent="0" algn="ctr">
              <a:lnSpc>
                <a:spcPts val="6480"/>
              </a:lnSpc>
              <a:spcBef>
                <a:spcPct val="0"/>
              </a:spcBef>
            </a:pPr>
            <a:r>
              <a:rPr lang="en-US" sz="5400" dirty="0" err="1" smtClean="0">
                <a:solidFill>
                  <a:srgbClr val="D1581F"/>
                </a:solidFill>
                <a:latin typeface="Calibri" panose="020F0502020204030204" pitchFamily="34" charset="0"/>
              </a:rPr>
              <a:t>Lỗi</a:t>
            </a:r>
            <a:endParaRPr lang="en-US" sz="5400" dirty="0">
              <a:solidFill>
                <a:srgbClr val="D1581F"/>
              </a:solidFill>
              <a:latin typeface="Calibri" panose="020F0502020204030204" pitchFamily="34" charset="0"/>
            </a:endParaRPr>
          </a:p>
        </p:txBody>
      </p:sp>
      <p:sp>
        <p:nvSpPr>
          <p:cNvPr id="14" name="TextBox 14"/>
          <p:cNvSpPr txBox="1"/>
          <p:nvPr/>
        </p:nvSpPr>
        <p:spPr>
          <a:xfrm>
            <a:off x="1674894" y="4942895"/>
            <a:ext cx="6761488" cy="1535805"/>
          </a:xfrm>
          <a:prstGeom prst="rect">
            <a:avLst/>
          </a:prstGeom>
        </p:spPr>
        <p:txBody>
          <a:bodyPr wrap="square" lIns="0" tIns="0" rIns="0" bIns="0" rtlCol="0" anchor="t">
            <a:spAutoFit/>
          </a:bodyPr>
          <a:lstStyle/>
          <a:p>
            <a:pPr marL="302259" lvl="1">
              <a:lnSpc>
                <a:spcPct val="130000"/>
              </a:lnSpc>
              <a:spcBef>
                <a:spcPct val="0"/>
              </a:spcBef>
            </a:pPr>
            <a:r>
              <a:rPr lang="en-US" sz="4000" dirty="0" err="1">
                <a:solidFill>
                  <a:srgbClr val="065928"/>
                </a:solidFill>
                <a:latin typeface="Calibri" panose="020F0502020204030204" pitchFamily="34" charset="0"/>
              </a:rPr>
              <a:t>Hình</a:t>
            </a:r>
            <a:r>
              <a:rPr lang="en-US" sz="4000" dirty="0">
                <a:solidFill>
                  <a:srgbClr val="065928"/>
                </a:solidFill>
                <a:latin typeface="Calibri" panose="020F0502020204030204" pitchFamily="34" charset="0"/>
              </a:rPr>
              <a:t> </a:t>
            </a:r>
            <a:r>
              <a:rPr lang="en-US" sz="4000" dirty="0" err="1">
                <a:solidFill>
                  <a:srgbClr val="065928"/>
                </a:solidFill>
                <a:latin typeface="Calibri" panose="020F0502020204030204" pitchFamily="34" charset="0"/>
              </a:rPr>
              <a:t>ảnh</a:t>
            </a:r>
            <a:r>
              <a:rPr lang="en-US" sz="4000" dirty="0">
                <a:solidFill>
                  <a:srgbClr val="065928"/>
                </a:solidFill>
                <a:latin typeface="Calibri" panose="020F0502020204030204" pitchFamily="34" charset="0"/>
              </a:rPr>
              <a:t> so </a:t>
            </a:r>
            <a:r>
              <a:rPr lang="en-US" sz="4000" dirty="0" err="1">
                <a:solidFill>
                  <a:srgbClr val="065928"/>
                </a:solidFill>
                <a:latin typeface="Calibri" panose="020F0502020204030204" pitchFamily="34" charset="0"/>
              </a:rPr>
              <a:t>sánh</a:t>
            </a:r>
            <a:r>
              <a:rPr lang="en-US" sz="4000" dirty="0">
                <a:solidFill>
                  <a:srgbClr val="065928"/>
                </a:solidFill>
                <a:latin typeface="Calibri" panose="020F0502020204030204" pitchFamily="34" charset="0"/>
              </a:rPr>
              <a:t> </a:t>
            </a:r>
            <a:r>
              <a:rPr lang="en-US" sz="4000" dirty="0" err="1">
                <a:solidFill>
                  <a:srgbClr val="065928"/>
                </a:solidFill>
                <a:latin typeface="Calibri" panose="020F0502020204030204" pitchFamily="34" charset="0"/>
              </a:rPr>
              <a:t>mắt</a:t>
            </a:r>
            <a:r>
              <a:rPr lang="en-US" sz="4000" dirty="0">
                <a:solidFill>
                  <a:srgbClr val="065928"/>
                </a:solidFill>
                <a:latin typeface="Calibri" panose="020F0502020204030204" pitchFamily="34" charset="0"/>
              </a:rPr>
              <a:t> </a:t>
            </a:r>
            <a:r>
              <a:rPr lang="en-US" sz="4000" dirty="0" err="1">
                <a:solidFill>
                  <a:srgbClr val="065928"/>
                </a:solidFill>
                <a:latin typeface="Calibri" panose="020F0502020204030204" pitchFamily="34" charset="0"/>
              </a:rPr>
              <a:t>tròn</a:t>
            </a:r>
            <a:r>
              <a:rPr lang="en-US" sz="4000" dirty="0">
                <a:solidFill>
                  <a:srgbClr val="065928"/>
                </a:solidFill>
                <a:latin typeface="Calibri" panose="020F0502020204030204" pitchFamily="34" charset="0"/>
              </a:rPr>
              <a:t> </a:t>
            </a:r>
            <a:r>
              <a:rPr lang="en-US" sz="4000" dirty="0" err="1">
                <a:solidFill>
                  <a:srgbClr val="065928"/>
                </a:solidFill>
                <a:latin typeface="Calibri" panose="020F0502020204030204" pitchFamily="34" charset="0"/>
              </a:rPr>
              <a:t>như</a:t>
            </a:r>
            <a:r>
              <a:rPr lang="en-US" sz="4000" dirty="0">
                <a:solidFill>
                  <a:srgbClr val="065928"/>
                </a:solidFill>
                <a:latin typeface="Calibri" panose="020F0502020204030204" pitchFamily="34" charset="0"/>
              </a:rPr>
              <a:t> </a:t>
            </a:r>
            <a:r>
              <a:rPr lang="en-US" sz="4000" dirty="0" err="1">
                <a:solidFill>
                  <a:srgbClr val="C00000"/>
                </a:solidFill>
                <a:latin typeface="Calibri" panose="020F0502020204030204" pitchFamily="34" charset="0"/>
              </a:rPr>
              <a:t>quả</a:t>
            </a:r>
            <a:r>
              <a:rPr lang="en-US" sz="4000" dirty="0">
                <a:solidFill>
                  <a:srgbClr val="C00000"/>
                </a:solidFill>
                <a:latin typeface="Calibri" panose="020F0502020204030204" pitchFamily="34" charset="0"/>
              </a:rPr>
              <a:t> </a:t>
            </a:r>
            <a:r>
              <a:rPr lang="en-US" sz="4000" dirty="0" err="1">
                <a:solidFill>
                  <a:srgbClr val="C00000"/>
                </a:solidFill>
                <a:latin typeface="Calibri" panose="020F0502020204030204" pitchFamily="34" charset="0"/>
              </a:rPr>
              <a:t>bóng</a:t>
            </a:r>
            <a:r>
              <a:rPr lang="en-US" sz="4000" dirty="0">
                <a:solidFill>
                  <a:srgbClr val="065928"/>
                </a:solidFill>
                <a:latin typeface="Calibri" panose="020F0502020204030204" pitchFamily="34" charset="0"/>
              </a:rPr>
              <a:t>.</a:t>
            </a:r>
          </a:p>
        </p:txBody>
      </p:sp>
      <p:pic>
        <p:nvPicPr>
          <p:cNvPr id="19" name="Picture 1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689615" y="0"/>
            <a:ext cx="3802269" cy="1563683"/>
          </a:xfrm>
          <a:prstGeom prst="rect">
            <a:avLst/>
          </a:prstGeom>
        </p:spPr>
      </p:pic>
      <p:pic>
        <p:nvPicPr>
          <p:cNvPr id="20" name="Picture 20"/>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05412" y="8070284"/>
            <a:ext cx="2785320" cy="2371004"/>
          </a:xfrm>
          <a:prstGeom prst="rect">
            <a:avLst/>
          </a:prstGeom>
        </p:spPr>
      </p:pic>
      <p:pic>
        <p:nvPicPr>
          <p:cNvPr id="22" name="Picture 22"/>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05412" y="2111153"/>
            <a:ext cx="1632434" cy="747952"/>
          </a:xfrm>
          <a:prstGeom prst="rect">
            <a:avLst/>
          </a:prstGeom>
        </p:spPr>
      </p:pic>
      <p:sp>
        <p:nvSpPr>
          <p:cNvPr id="34" name="TextBox 14"/>
          <p:cNvSpPr txBox="1"/>
          <p:nvPr/>
        </p:nvSpPr>
        <p:spPr>
          <a:xfrm>
            <a:off x="9603140" y="4965508"/>
            <a:ext cx="7770460" cy="800219"/>
          </a:xfrm>
          <a:prstGeom prst="rect">
            <a:avLst/>
          </a:prstGeom>
        </p:spPr>
        <p:txBody>
          <a:bodyPr wrap="square" lIns="0" tIns="0" rIns="0" bIns="0" rtlCol="0" anchor="t">
            <a:spAutoFit/>
          </a:bodyPr>
          <a:lstStyle/>
          <a:p>
            <a:pPr marL="302259" lvl="1">
              <a:lnSpc>
                <a:spcPct val="130000"/>
              </a:lnSpc>
              <a:spcBef>
                <a:spcPct val="0"/>
              </a:spcBef>
            </a:pPr>
            <a:r>
              <a:rPr lang="en-US" sz="4000" u="none" dirty="0" err="1" smtClean="0">
                <a:solidFill>
                  <a:srgbClr val="065928"/>
                </a:solidFill>
                <a:latin typeface="Calibri" panose="020F0502020204030204" pitchFamily="34" charset="0"/>
              </a:rPr>
              <a:t>Mắt</a:t>
            </a:r>
            <a:r>
              <a:rPr lang="en-US" sz="4000" u="none" dirty="0" smtClean="0">
                <a:solidFill>
                  <a:srgbClr val="065928"/>
                </a:solidFill>
                <a:latin typeface="Calibri" panose="020F0502020204030204" pitchFamily="34" charset="0"/>
              </a:rPr>
              <a:t> </a:t>
            </a:r>
            <a:r>
              <a:rPr lang="en-US" sz="4000" u="none" dirty="0" err="1" smtClean="0">
                <a:solidFill>
                  <a:srgbClr val="065928"/>
                </a:solidFill>
                <a:latin typeface="Calibri" panose="020F0502020204030204" pitchFamily="34" charset="0"/>
              </a:rPr>
              <a:t>tròn</a:t>
            </a:r>
            <a:r>
              <a:rPr lang="en-US" sz="4000" u="none" dirty="0" smtClean="0">
                <a:solidFill>
                  <a:srgbClr val="065928"/>
                </a:solidFill>
                <a:latin typeface="Calibri" panose="020F0502020204030204" pitchFamily="34" charset="0"/>
              </a:rPr>
              <a:t> </a:t>
            </a:r>
            <a:r>
              <a:rPr lang="en-US" sz="4000" u="none" dirty="0" err="1" smtClean="0">
                <a:solidFill>
                  <a:srgbClr val="065928"/>
                </a:solidFill>
                <a:latin typeface="Calibri" panose="020F0502020204030204" pitchFamily="34" charset="0"/>
              </a:rPr>
              <a:t>và</a:t>
            </a:r>
            <a:r>
              <a:rPr lang="en-US" sz="4000" u="none" dirty="0" smtClean="0">
                <a:solidFill>
                  <a:srgbClr val="065928"/>
                </a:solidFill>
                <a:latin typeface="Calibri" panose="020F0502020204030204" pitchFamily="34" charset="0"/>
              </a:rPr>
              <a:t> </a:t>
            </a:r>
            <a:r>
              <a:rPr lang="en-US" sz="4000" u="none" dirty="0" err="1" smtClean="0">
                <a:solidFill>
                  <a:srgbClr val="065928"/>
                </a:solidFill>
                <a:latin typeface="Calibri" panose="020F0502020204030204" pitchFamily="34" charset="0"/>
              </a:rPr>
              <a:t>đen</a:t>
            </a:r>
            <a:r>
              <a:rPr lang="en-US" sz="4000" u="none" dirty="0" smtClean="0">
                <a:solidFill>
                  <a:srgbClr val="065928"/>
                </a:solidFill>
                <a:latin typeface="Calibri" panose="020F0502020204030204" pitchFamily="34" charset="0"/>
              </a:rPr>
              <a:t> </a:t>
            </a:r>
            <a:r>
              <a:rPr lang="en-US" sz="4000" u="none" dirty="0" err="1" smtClean="0">
                <a:solidFill>
                  <a:srgbClr val="065928"/>
                </a:solidFill>
                <a:latin typeface="Calibri" panose="020F0502020204030204" pitchFamily="34" charset="0"/>
              </a:rPr>
              <a:t>láy</a:t>
            </a:r>
            <a:r>
              <a:rPr lang="en-US" sz="4000" u="none" dirty="0" smtClean="0">
                <a:solidFill>
                  <a:srgbClr val="065928"/>
                </a:solidFill>
                <a:latin typeface="Calibri" panose="020F0502020204030204" pitchFamily="34" charset="0"/>
              </a:rPr>
              <a:t> </a:t>
            </a:r>
            <a:r>
              <a:rPr lang="en-US" sz="4000" u="none" dirty="0" err="1" smtClean="0">
                <a:solidFill>
                  <a:srgbClr val="065928"/>
                </a:solidFill>
                <a:latin typeface="Calibri" panose="020F0502020204030204" pitchFamily="34" charset="0"/>
              </a:rPr>
              <a:t>như</a:t>
            </a:r>
            <a:r>
              <a:rPr lang="en-US" sz="4000" u="none" dirty="0" smtClean="0">
                <a:solidFill>
                  <a:srgbClr val="065928"/>
                </a:solidFill>
                <a:latin typeface="Calibri" panose="020F0502020204030204" pitchFamily="34" charset="0"/>
              </a:rPr>
              <a:t> </a:t>
            </a:r>
            <a:r>
              <a:rPr lang="en-US" sz="4000" u="none" dirty="0" err="1" smtClean="0">
                <a:solidFill>
                  <a:srgbClr val="C00000"/>
                </a:solidFill>
                <a:latin typeface="Calibri" panose="020F0502020204030204" pitchFamily="34" charset="0"/>
              </a:rPr>
              <a:t>hạt</a:t>
            </a:r>
            <a:r>
              <a:rPr lang="en-US" sz="4000" u="none" dirty="0" smtClean="0">
                <a:solidFill>
                  <a:srgbClr val="C00000"/>
                </a:solidFill>
                <a:latin typeface="Calibri" panose="020F0502020204030204" pitchFamily="34" charset="0"/>
              </a:rPr>
              <a:t> </a:t>
            </a:r>
            <a:r>
              <a:rPr lang="en-US" sz="4000" u="none" dirty="0" err="1" smtClean="0">
                <a:solidFill>
                  <a:srgbClr val="C00000"/>
                </a:solidFill>
                <a:latin typeface="Calibri" panose="020F0502020204030204" pitchFamily="34" charset="0"/>
              </a:rPr>
              <a:t>nhãn</a:t>
            </a:r>
            <a:r>
              <a:rPr lang="en-US" sz="4000" u="none" dirty="0" smtClean="0">
                <a:solidFill>
                  <a:srgbClr val="065928"/>
                </a:solidFill>
                <a:latin typeface="Calibri" panose="020F0502020204030204" pitchFamily="34" charset="0"/>
              </a:rPr>
              <a:t>.</a:t>
            </a:r>
            <a:endParaRPr lang="en-US" sz="4000" u="none" dirty="0">
              <a:solidFill>
                <a:srgbClr val="065928"/>
              </a:solidFill>
              <a:latin typeface="Calibri" panose="020F0502020204030204" pitchFamily="34" charset="0"/>
            </a:endParaRPr>
          </a:p>
        </p:txBody>
      </p:sp>
      <p:pic>
        <p:nvPicPr>
          <p:cNvPr id="39" name="Picture 17"/>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b="77966"/>
          <a:stretch>
            <a:fillRect/>
          </a:stretch>
        </p:blipFill>
        <p:spPr>
          <a:xfrm flipV="1">
            <a:off x="2514600" y="4431178"/>
            <a:ext cx="4624325" cy="61753"/>
          </a:xfrm>
          <a:prstGeom prst="rect">
            <a:avLst/>
          </a:prstGeom>
        </p:spPr>
      </p:pic>
      <p:pic>
        <p:nvPicPr>
          <p:cNvPr id="40" name="Picture 17"/>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b="77966"/>
          <a:stretch>
            <a:fillRect/>
          </a:stretch>
        </p:blipFill>
        <p:spPr>
          <a:xfrm>
            <a:off x="11379360" y="4426237"/>
            <a:ext cx="4851240" cy="64784"/>
          </a:xfrm>
          <a:prstGeom prst="rect">
            <a:avLst/>
          </a:prstGeom>
        </p:spPr>
      </p:pic>
      <p:sp>
        <p:nvSpPr>
          <p:cNvPr id="41" name="TextBox 23"/>
          <p:cNvSpPr txBox="1"/>
          <p:nvPr/>
        </p:nvSpPr>
        <p:spPr>
          <a:xfrm>
            <a:off x="2826664" y="1843443"/>
            <a:ext cx="6705600" cy="880241"/>
          </a:xfrm>
          <a:prstGeom prst="rect">
            <a:avLst/>
          </a:prstGeom>
          <a:ln>
            <a:noFill/>
          </a:ln>
        </p:spPr>
        <p:txBody>
          <a:bodyPr wrap="square" lIns="0" tIns="0" rIns="0" bIns="0" rtlCol="0" anchor="t">
            <a:spAutoFit/>
          </a:bodyPr>
          <a:lstStyle/>
          <a:p>
            <a:pPr lvl="0" algn="just">
              <a:lnSpc>
                <a:spcPct val="130000"/>
              </a:lnSpc>
              <a:spcBef>
                <a:spcPct val="0"/>
              </a:spcBef>
            </a:pPr>
            <a:r>
              <a:rPr lang="en-US" sz="4400" dirty="0">
                <a:solidFill>
                  <a:srgbClr val="BB332A"/>
                </a:solidFill>
                <a:latin typeface="Calibri" panose="020F0502020204030204" pitchFamily="34" charset="0"/>
              </a:rPr>
              <a:t>d</a:t>
            </a:r>
            <a:r>
              <a:rPr lang="en-US" sz="4400" dirty="0" smtClean="0">
                <a:solidFill>
                  <a:srgbClr val="BB332A"/>
                </a:solidFill>
                <a:latin typeface="Calibri" panose="020F0502020204030204" pitchFamily="34" charset="0"/>
              </a:rPr>
              <a:t>. </a:t>
            </a:r>
            <a:r>
              <a:rPr lang="en-US" sz="4400" dirty="0" err="1" smtClean="0">
                <a:solidFill>
                  <a:srgbClr val="BB332A"/>
                </a:solidFill>
                <a:latin typeface="Calibri" panose="020F0502020204030204" pitchFamily="34" charset="0"/>
              </a:rPr>
              <a:t>Lỗi</a:t>
            </a:r>
            <a:r>
              <a:rPr lang="en-US" sz="4400" dirty="0" smtClean="0">
                <a:solidFill>
                  <a:srgbClr val="BB332A"/>
                </a:solidFill>
                <a:latin typeface="Calibri" panose="020F0502020204030204" pitchFamily="34" charset="0"/>
              </a:rPr>
              <a:t> </a:t>
            </a:r>
            <a:r>
              <a:rPr lang="en-US" sz="4400" dirty="0" err="1" smtClean="0">
                <a:solidFill>
                  <a:srgbClr val="BB332A"/>
                </a:solidFill>
                <a:latin typeface="Calibri" panose="020F0502020204030204" pitchFamily="34" charset="0"/>
              </a:rPr>
              <a:t>về</a:t>
            </a:r>
            <a:r>
              <a:rPr lang="en-US" sz="4400" dirty="0" smtClean="0">
                <a:solidFill>
                  <a:srgbClr val="BB332A"/>
                </a:solidFill>
                <a:latin typeface="Calibri" panose="020F0502020204030204" pitchFamily="34" charset="0"/>
              </a:rPr>
              <a:t> </a:t>
            </a:r>
            <a:r>
              <a:rPr lang="en-US" sz="4400" dirty="0" err="1" smtClean="0">
                <a:solidFill>
                  <a:srgbClr val="BB332A"/>
                </a:solidFill>
                <a:latin typeface="Calibri" panose="020F0502020204030204" pitchFamily="34" charset="0"/>
              </a:rPr>
              <a:t>hình</a:t>
            </a:r>
            <a:r>
              <a:rPr lang="en-US" sz="4400" dirty="0" smtClean="0">
                <a:solidFill>
                  <a:srgbClr val="BB332A"/>
                </a:solidFill>
                <a:latin typeface="Calibri" panose="020F0502020204030204" pitchFamily="34" charset="0"/>
              </a:rPr>
              <a:t> </a:t>
            </a:r>
            <a:r>
              <a:rPr lang="en-US" sz="4400" dirty="0" err="1" smtClean="0">
                <a:solidFill>
                  <a:srgbClr val="BB332A"/>
                </a:solidFill>
                <a:latin typeface="Calibri" panose="020F0502020204030204" pitchFamily="34" charset="0"/>
              </a:rPr>
              <a:t>ảnh</a:t>
            </a:r>
            <a:endParaRPr lang="en-US" sz="4400" dirty="0">
              <a:solidFill>
                <a:srgbClr val="BB332A"/>
              </a:solidFill>
              <a:latin typeface="Calibri" panose="020F0502020204030204" pitchFamily="34" charset="0"/>
            </a:endParaRPr>
          </a:p>
        </p:txBody>
      </p:sp>
      <p:sp>
        <p:nvSpPr>
          <p:cNvPr id="35" name="TextBox 14"/>
          <p:cNvSpPr txBox="1"/>
          <p:nvPr/>
        </p:nvSpPr>
        <p:spPr>
          <a:xfrm>
            <a:off x="518031" y="7238566"/>
            <a:ext cx="7572554" cy="735586"/>
          </a:xfrm>
          <a:prstGeom prst="rect">
            <a:avLst/>
          </a:prstGeom>
        </p:spPr>
        <p:txBody>
          <a:bodyPr wrap="square" lIns="0" tIns="0" rIns="0" bIns="0" rtlCol="0" anchor="t">
            <a:spAutoFit/>
          </a:bodyPr>
          <a:lstStyle/>
          <a:p>
            <a:pPr marL="302259" lvl="1" algn="ctr">
              <a:lnSpc>
                <a:spcPct val="130000"/>
              </a:lnSpc>
              <a:spcBef>
                <a:spcPct val="0"/>
              </a:spcBef>
            </a:pPr>
            <a:r>
              <a:rPr lang="en-US" sz="4000" dirty="0" err="1" smtClean="0">
                <a:solidFill>
                  <a:srgbClr val="065928"/>
                </a:solidFill>
                <a:latin typeface="Calibri" panose="020F0502020204030204" pitchFamily="34" charset="0"/>
              </a:rPr>
              <a:t>Nước</a:t>
            </a:r>
            <a:r>
              <a:rPr lang="en-US" sz="4000" dirty="0" smtClean="0">
                <a:solidFill>
                  <a:srgbClr val="065928"/>
                </a:solidFill>
                <a:latin typeface="Calibri" panose="020F0502020204030204" pitchFamily="34" charset="0"/>
              </a:rPr>
              <a:t> da </a:t>
            </a:r>
            <a:r>
              <a:rPr lang="en-US" sz="4000" dirty="0" err="1" smtClean="0">
                <a:solidFill>
                  <a:srgbClr val="065928"/>
                </a:solidFill>
                <a:latin typeface="Calibri" panose="020F0502020204030204" pitchFamily="34" charset="0"/>
              </a:rPr>
              <a:t>của</a:t>
            </a:r>
            <a:r>
              <a:rPr lang="en-US" sz="4000" dirty="0" smtClean="0">
                <a:solidFill>
                  <a:srgbClr val="065928"/>
                </a:solidFill>
                <a:latin typeface="Calibri" panose="020F0502020204030204" pitchFamily="34" charset="0"/>
              </a:rPr>
              <a:t> </a:t>
            </a:r>
            <a:r>
              <a:rPr lang="en-US" sz="4000" dirty="0" err="1" smtClean="0">
                <a:solidFill>
                  <a:srgbClr val="065928"/>
                </a:solidFill>
                <a:latin typeface="Calibri" panose="020F0502020204030204" pitchFamily="34" charset="0"/>
              </a:rPr>
              <a:t>anh</a:t>
            </a:r>
            <a:r>
              <a:rPr lang="en-US" sz="4000" dirty="0" smtClean="0">
                <a:solidFill>
                  <a:srgbClr val="065928"/>
                </a:solidFill>
                <a:latin typeface="Calibri" panose="020F0502020204030204" pitchFamily="34" charset="0"/>
              </a:rPr>
              <a:t> </a:t>
            </a:r>
            <a:r>
              <a:rPr lang="en-US" sz="4000" dirty="0" err="1" smtClean="0">
                <a:solidFill>
                  <a:srgbClr val="C00000"/>
                </a:solidFill>
                <a:latin typeface="Calibri" panose="020F0502020204030204" pitchFamily="34" charset="0"/>
              </a:rPr>
              <a:t>đen</a:t>
            </a:r>
            <a:r>
              <a:rPr lang="en-US" sz="4000" dirty="0" smtClean="0">
                <a:solidFill>
                  <a:srgbClr val="C00000"/>
                </a:solidFill>
                <a:latin typeface="Calibri" panose="020F0502020204030204" pitchFamily="34" charset="0"/>
              </a:rPr>
              <a:t> </a:t>
            </a:r>
            <a:r>
              <a:rPr lang="en-US" sz="4000" dirty="0" err="1" smtClean="0">
                <a:solidFill>
                  <a:srgbClr val="C00000"/>
                </a:solidFill>
                <a:latin typeface="Calibri" panose="020F0502020204030204" pitchFamily="34" charset="0"/>
              </a:rPr>
              <a:t>xì</a:t>
            </a:r>
            <a:r>
              <a:rPr lang="en-US" sz="4000" dirty="0" smtClean="0">
                <a:solidFill>
                  <a:srgbClr val="C00000"/>
                </a:solidFill>
                <a:latin typeface="Calibri" panose="020F0502020204030204" pitchFamily="34" charset="0"/>
              </a:rPr>
              <a:t>.</a:t>
            </a:r>
            <a:endParaRPr lang="en-US" sz="4000" u="none" dirty="0">
              <a:solidFill>
                <a:srgbClr val="C00000"/>
              </a:solidFill>
              <a:latin typeface="Calibri" panose="020F0502020204030204" pitchFamily="34" charset="0"/>
            </a:endParaRPr>
          </a:p>
        </p:txBody>
      </p:sp>
      <p:sp>
        <p:nvSpPr>
          <p:cNvPr id="36" name="TextBox 14"/>
          <p:cNvSpPr txBox="1"/>
          <p:nvPr/>
        </p:nvSpPr>
        <p:spPr>
          <a:xfrm>
            <a:off x="9574854" y="7048500"/>
            <a:ext cx="7264285" cy="1535805"/>
          </a:xfrm>
          <a:prstGeom prst="rect">
            <a:avLst/>
          </a:prstGeom>
        </p:spPr>
        <p:txBody>
          <a:bodyPr wrap="square" lIns="0" tIns="0" rIns="0" bIns="0" rtlCol="0" anchor="t">
            <a:spAutoFit/>
          </a:bodyPr>
          <a:lstStyle/>
          <a:p>
            <a:pPr marL="302259" lvl="1">
              <a:lnSpc>
                <a:spcPct val="130000"/>
              </a:lnSpc>
              <a:spcBef>
                <a:spcPct val="0"/>
              </a:spcBef>
            </a:pPr>
            <a:r>
              <a:rPr lang="en-US" sz="4000" dirty="0" err="1" smtClean="0">
                <a:solidFill>
                  <a:srgbClr val="065928"/>
                </a:solidFill>
                <a:latin typeface="Calibri" panose="020F0502020204030204" pitchFamily="34" charset="0"/>
              </a:rPr>
              <a:t>Nước</a:t>
            </a:r>
            <a:r>
              <a:rPr lang="en-US" sz="4000" dirty="0" smtClean="0">
                <a:solidFill>
                  <a:srgbClr val="065928"/>
                </a:solidFill>
                <a:latin typeface="Calibri" panose="020F0502020204030204" pitchFamily="34" charset="0"/>
              </a:rPr>
              <a:t> da </a:t>
            </a:r>
            <a:r>
              <a:rPr lang="en-US" sz="4000" dirty="0" err="1" smtClean="0">
                <a:solidFill>
                  <a:srgbClr val="065928"/>
                </a:solidFill>
                <a:latin typeface="Calibri" panose="020F0502020204030204" pitchFamily="34" charset="0"/>
              </a:rPr>
              <a:t>của</a:t>
            </a:r>
            <a:r>
              <a:rPr lang="en-US" sz="4000" dirty="0" smtClean="0">
                <a:solidFill>
                  <a:srgbClr val="065928"/>
                </a:solidFill>
                <a:latin typeface="Calibri" panose="020F0502020204030204" pitchFamily="34" charset="0"/>
              </a:rPr>
              <a:t> </a:t>
            </a:r>
            <a:r>
              <a:rPr lang="en-US" sz="4000" dirty="0" err="1" smtClean="0">
                <a:solidFill>
                  <a:srgbClr val="065928"/>
                </a:solidFill>
                <a:latin typeface="Calibri" panose="020F0502020204030204" pitchFamily="34" charset="0"/>
              </a:rPr>
              <a:t>anh</a:t>
            </a:r>
            <a:r>
              <a:rPr lang="en-US" sz="4000" dirty="0" smtClean="0">
                <a:solidFill>
                  <a:srgbClr val="065928"/>
                </a:solidFill>
                <a:latin typeface="Calibri" panose="020F0502020204030204" pitchFamily="34" charset="0"/>
              </a:rPr>
              <a:t> </a:t>
            </a:r>
            <a:r>
              <a:rPr lang="en-US" sz="4000" dirty="0" err="1" smtClean="0">
                <a:solidFill>
                  <a:srgbClr val="C00000"/>
                </a:solidFill>
                <a:latin typeface="Calibri" panose="020F0502020204030204" pitchFamily="34" charset="0"/>
              </a:rPr>
              <a:t>hơi</a:t>
            </a:r>
            <a:r>
              <a:rPr lang="en-US" sz="4000" dirty="0" smtClean="0">
                <a:solidFill>
                  <a:srgbClr val="C00000"/>
                </a:solidFill>
                <a:latin typeface="Calibri" panose="020F0502020204030204" pitchFamily="34" charset="0"/>
              </a:rPr>
              <a:t> </a:t>
            </a:r>
            <a:r>
              <a:rPr lang="en-US" sz="4000" dirty="0" err="1" smtClean="0">
                <a:solidFill>
                  <a:srgbClr val="C00000"/>
                </a:solidFill>
                <a:latin typeface="Calibri" panose="020F0502020204030204" pitchFamily="34" charset="0"/>
              </a:rPr>
              <a:t>ngăm</a:t>
            </a:r>
            <a:r>
              <a:rPr lang="en-US" sz="4000" dirty="0" smtClean="0">
                <a:solidFill>
                  <a:srgbClr val="C00000"/>
                </a:solidFill>
                <a:latin typeface="Calibri" panose="020F0502020204030204" pitchFamily="34" charset="0"/>
              </a:rPr>
              <a:t> </a:t>
            </a:r>
            <a:r>
              <a:rPr lang="en-US" sz="4000" dirty="0" err="1" smtClean="0">
                <a:solidFill>
                  <a:srgbClr val="065928"/>
                </a:solidFill>
                <a:latin typeface="Calibri" panose="020F0502020204030204" pitchFamily="34" charset="0"/>
              </a:rPr>
              <a:t>trông</a:t>
            </a:r>
            <a:r>
              <a:rPr lang="en-US" sz="4000" dirty="0" smtClean="0">
                <a:solidFill>
                  <a:srgbClr val="065928"/>
                </a:solidFill>
                <a:latin typeface="Calibri" panose="020F0502020204030204" pitchFamily="34" charset="0"/>
              </a:rPr>
              <a:t> </a:t>
            </a:r>
            <a:r>
              <a:rPr lang="en-US" sz="4000" dirty="0" err="1" smtClean="0">
                <a:solidFill>
                  <a:srgbClr val="065928"/>
                </a:solidFill>
                <a:latin typeface="Calibri" panose="020F0502020204030204" pitchFamily="34" charset="0"/>
              </a:rPr>
              <a:t>rất</a:t>
            </a:r>
            <a:r>
              <a:rPr lang="en-US" sz="4000" dirty="0" smtClean="0">
                <a:solidFill>
                  <a:srgbClr val="065928"/>
                </a:solidFill>
                <a:latin typeface="Calibri" panose="020F0502020204030204" pitchFamily="34" charset="0"/>
              </a:rPr>
              <a:t> </a:t>
            </a:r>
            <a:r>
              <a:rPr lang="en-US" sz="4000" dirty="0" err="1" smtClean="0">
                <a:solidFill>
                  <a:srgbClr val="065928"/>
                </a:solidFill>
                <a:latin typeface="Calibri" panose="020F0502020204030204" pitchFamily="34" charset="0"/>
              </a:rPr>
              <a:t>khỏe</a:t>
            </a:r>
            <a:r>
              <a:rPr lang="en-US" sz="4000" dirty="0" smtClean="0">
                <a:solidFill>
                  <a:srgbClr val="065928"/>
                </a:solidFill>
                <a:latin typeface="Calibri" panose="020F0502020204030204" pitchFamily="34" charset="0"/>
              </a:rPr>
              <a:t> </a:t>
            </a:r>
            <a:r>
              <a:rPr lang="en-US" sz="4000" dirty="0" err="1" smtClean="0">
                <a:solidFill>
                  <a:srgbClr val="065928"/>
                </a:solidFill>
                <a:latin typeface="Calibri" panose="020F0502020204030204" pitchFamily="34" charset="0"/>
              </a:rPr>
              <a:t>khoắn</a:t>
            </a:r>
            <a:r>
              <a:rPr lang="en-US" sz="4000" dirty="0" smtClean="0">
                <a:solidFill>
                  <a:srgbClr val="065928"/>
                </a:solidFill>
                <a:latin typeface="Calibri" panose="020F0502020204030204" pitchFamily="34" charset="0"/>
              </a:rPr>
              <a:t>.</a:t>
            </a:r>
            <a:endParaRPr lang="en-US" sz="4000" u="none" dirty="0">
              <a:solidFill>
                <a:srgbClr val="065928"/>
              </a:solidFill>
              <a:latin typeface="Calibri" panose="020F0502020204030204" pitchFamily="34" charset="0"/>
            </a:endParaRPr>
          </a:p>
        </p:txBody>
      </p:sp>
      <p:cxnSp>
        <p:nvCxnSpPr>
          <p:cNvPr id="9" name="Straight Connector 8"/>
          <p:cNvCxnSpPr/>
          <p:nvPr/>
        </p:nvCxnSpPr>
        <p:spPr>
          <a:xfrm>
            <a:off x="1527022" y="7112933"/>
            <a:ext cx="705723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9603140" y="7040435"/>
            <a:ext cx="7236000" cy="0"/>
          </a:xfrm>
          <a:prstGeom prst="line">
            <a:avLst/>
          </a:prstGeom>
        </p:spPr>
        <p:style>
          <a:lnRef idx="1">
            <a:schemeClr val="accent1"/>
          </a:lnRef>
          <a:fillRef idx="0">
            <a:schemeClr val="accent1"/>
          </a:fillRef>
          <a:effectRef idx="0">
            <a:schemeClr val="accent1"/>
          </a:effectRef>
          <a:fontRef idx="minor">
            <a:schemeClr val="tx1"/>
          </a:fontRef>
        </p:style>
      </p:cxnSp>
      <p:sp>
        <p:nvSpPr>
          <p:cNvPr id="23" name="TextBox 23"/>
          <p:cNvSpPr txBox="1"/>
          <p:nvPr/>
        </p:nvSpPr>
        <p:spPr>
          <a:xfrm>
            <a:off x="5791200" y="705565"/>
            <a:ext cx="6705600" cy="1080296"/>
          </a:xfrm>
          <a:prstGeom prst="rect">
            <a:avLst/>
          </a:prstGeom>
          <a:ln>
            <a:noFill/>
          </a:ln>
        </p:spPr>
        <p:txBody>
          <a:bodyPr wrap="square" lIns="0" tIns="0" rIns="0" bIns="0" rtlCol="0" anchor="t">
            <a:spAutoFit/>
          </a:bodyPr>
          <a:lstStyle/>
          <a:p>
            <a:pPr lvl="0" algn="ctr">
              <a:lnSpc>
                <a:spcPct val="130000"/>
              </a:lnSpc>
              <a:spcBef>
                <a:spcPct val="0"/>
              </a:spcBef>
            </a:pPr>
            <a:r>
              <a:rPr lang="en-US" sz="5400" b="1" dirty="0" err="1" smtClean="0">
                <a:solidFill>
                  <a:srgbClr val="BB332A"/>
                </a:solidFill>
                <a:latin typeface="Calibri" panose="020F0502020204030204" pitchFamily="34" charset="0"/>
              </a:rPr>
              <a:t>Một</a:t>
            </a:r>
            <a:r>
              <a:rPr lang="en-US" sz="5400" b="1" dirty="0" smtClean="0">
                <a:solidFill>
                  <a:srgbClr val="BB332A"/>
                </a:solidFill>
                <a:latin typeface="Calibri" panose="020F0502020204030204" pitchFamily="34" charset="0"/>
              </a:rPr>
              <a:t> </a:t>
            </a:r>
            <a:r>
              <a:rPr lang="en-US" sz="5400" b="1" dirty="0" err="1" smtClean="0">
                <a:solidFill>
                  <a:srgbClr val="BB332A"/>
                </a:solidFill>
                <a:latin typeface="Calibri" panose="020F0502020204030204" pitchFamily="34" charset="0"/>
              </a:rPr>
              <a:t>số</a:t>
            </a:r>
            <a:r>
              <a:rPr lang="en-US" sz="5400" b="1" dirty="0" smtClean="0">
                <a:solidFill>
                  <a:srgbClr val="BB332A"/>
                </a:solidFill>
                <a:latin typeface="Calibri" panose="020F0502020204030204" pitchFamily="34" charset="0"/>
              </a:rPr>
              <a:t> </a:t>
            </a:r>
            <a:r>
              <a:rPr lang="en-US" sz="5400" b="1" dirty="0" err="1" smtClean="0">
                <a:solidFill>
                  <a:srgbClr val="BB332A"/>
                </a:solidFill>
                <a:latin typeface="Calibri" panose="020F0502020204030204" pitchFamily="34" charset="0"/>
              </a:rPr>
              <a:t>lỗi</a:t>
            </a:r>
            <a:r>
              <a:rPr lang="en-US" sz="5400" b="1" dirty="0" smtClean="0">
                <a:solidFill>
                  <a:srgbClr val="BB332A"/>
                </a:solidFill>
                <a:latin typeface="Calibri" panose="020F0502020204030204" pitchFamily="34" charset="0"/>
              </a:rPr>
              <a:t> </a:t>
            </a:r>
            <a:r>
              <a:rPr lang="en-US" sz="5400" b="1" dirty="0" err="1" smtClean="0">
                <a:solidFill>
                  <a:srgbClr val="BB332A"/>
                </a:solidFill>
                <a:latin typeface="Calibri" panose="020F0502020204030204" pitchFamily="34" charset="0"/>
              </a:rPr>
              <a:t>thường</a:t>
            </a:r>
            <a:r>
              <a:rPr lang="en-US" sz="5400" b="1" dirty="0" smtClean="0">
                <a:solidFill>
                  <a:srgbClr val="BB332A"/>
                </a:solidFill>
                <a:latin typeface="Calibri" panose="020F0502020204030204" pitchFamily="34" charset="0"/>
              </a:rPr>
              <a:t> </a:t>
            </a:r>
            <a:r>
              <a:rPr lang="en-US" sz="5400" b="1" dirty="0" err="1" smtClean="0">
                <a:solidFill>
                  <a:srgbClr val="BB332A"/>
                </a:solidFill>
                <a:latin typeface="Calibri" panose="020F0502020204030204" pitchFamily="34" charset="0"/>
              </a:rPr>
              <a:t>mắc</a:t>
            </a:r>
            <a:endParaRPr lang="en-US" sz="5400" b="1" dirty="0">
              <a:solidFill>
                <a:srgbClr val="BB332A"/>
              </a:solidFill>
              <a:latin typeface="Calibri" panose="020F0502020204030204" pitchFamily="34" charset="0"/>
            </a:endParaRPr>
          </a:p>
        </p:txBody>
      </p:sp>
    </p:spTree>
    <p:extLst>
      <p:ext uri="{BB962C8B-B14F-4D97-AF65-F5344CB8AC3E}">
        <p14:creationId xmlns:p14="http://schemas.microsoft.com/office/powerpoint/2010/main" val="203749993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ppt_x"/>
                                          </p:val>
                                        </p:tav>
                                        <p:tav tm="100000">
                                          <p:val>
                                            <p:strVal val="#ppt_x"/>
                                          </p:val>
                                        </p:tav>
                                      </p:tavLst>
                                    </p:anim>
                                    <p:anim calcmode="lin" valueType="num">
                                      <p:cBhvr additive="base">
                                        <p:cTn id="8"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circle(in)">
                                      <p:cBhvr>
                                        <p:cTn id="16" dur="2000"/>
                                        <p:tgtEl>
                                          <p:spTgt spid="13"/>
                                        </p:tgtEl>
                                      </p:cBhvr>
                                    </p:animEffect>
                                  </p:childTnLst>
                                </p:cTn>
                              </p:par>
                              <p:par>
                                <p:cTn id="17" presetID="6" presetClass="entr" presetSubtype="16" fill="hold" nodeType="with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circle(in)">
                                      <p:cBhvr>
                                        <p:cTn id="19" dur="2000"/>
                                        <p:tgtEl>
                                          <p:spTgt spid="39"/>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circle(in)">
                                      <p:cBhvr>
                                        <p:cTn id="22" dur="2000"/>
                                        <p:tgtEl>
                                          <p:spTgt spid="12"/>
                                        </p:tgtEl>
                                      </p:cBhvr>
                                    </p:animEffect>
                                  </p:childTnLst>
                                </p:cTn>
                              </p:par>
                              <p:par>
                                <p:cTn id="23" presetID="6" presetClass="entr" presetSubtype="16"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circle(in)">
                                      <p:cBhvr>
                                        <p:cTn id="25" dur="2000"/>
                                        <p:tgtEl>
                                          <p:spTgt spid="6"/>
                                        </p:tgtEl>
                                      </p:cBhvr>
                                    </p:animEffect>
                                  </p:childTnLst>
                                </p:cTn>
                              </p:par>
                              <p:par>
                                <p:cTn id="26" presetID="6" presetClass="entr" presetSubtype="16" fill="hold"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circle(in)">
                                      <p:cBhvr>
                                        <p:cTn id="28" dur="2000"/>
                                        <p:tgtEl>
                                          <p:spTgt spid="4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wipe(down)">
                                      <p:cBhvr>
                                        <p:cTn id="38" dur="500"/>
                                        <p:tgtEl>
                                          <p:spTgt spid="34"/>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wipe(down)">
                                      <p:cBhvr>
                                        <p:cTn id="43" dur="500"/>
                                        <p:tgtEl>
                                          <p:spTgt spid="35"/>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36"/>
                                        </p:tgtEl>
                                        <p:attrNameLst>
                                          <p:attrName>style.visibility</p:attrName>
                                        </p:attrNameLst>
                                      </p:cBhvr>
                                      <p:to>
                                        <p:strVal val="visible"/>
                                      </p:to>
                                    </p:set>
                                    <p:animEffect transition="in" filter="wipe(down)">
                                      <p:cBhvr>
                                        <p:cTn id="48"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34" grpId="0"/>
      <p:bldP spid="41" grpId="0"/>
      <p:bldP spid="35" grpId="0"/>
      <p:bldP spid="3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BE3D4"/>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7296376" y="-664786"/>
            <a:ext cx="7727833" cy="11825969"/>
            <a:chOff x="209437" y="26671"/>
            <a:chExt cx="7030168" cy="16886803"/>
          </a:xfrm>
        </p:grpSpPr>
        <p:sp>
          <p:nvSpPr>
            <p:cNvPr id="3" name="Freeform 3"/>
            <p:cNvSpPr/>
            <p:nvPr/>
          </p:nvSpPr>
          <p:spPr>
            <a:xfrm>
              <a:off x="209437" y="26671"/>
              <a:ext cx="7030168" cy="16886803"/>
            </a:xfrm>
            <a:custGeom>
              <a:avLst/>
              <a:gdLst/>
              <a:ahLst/>
              <a:cxnLst/>
              <a:rect l="l" t="t" r="r" b="b"/>
              <a:pathLst>
                <a:path w="7480069" h="16886803">
                  <a:moveTo>
                    <a:pt x="0" y="0"/>
                  </a:moveTo>
                  <a:lnTo>
                    <a:pt x="0" y="107950"/>
                  </a:lnTo>
                  <a:lnTo>
                    <a:pt x="0" y="148590"/>
                  </a:lnTo>
                  <a:lnTo>
                    <a:pt x="0" y="16441033"/>
                  </a:lnTo>
                  <a:lnTo>
                    <a:pt x="0" y="16515964"/>
                  </a:lnTo>
                  <a:lnTo>
                    <a:pt x="0" y="16601053"/>
                  </a:lnTo>
                  <a:lnTo>
                    <a:pt x="3641090" y="16601053"/>
                  </a:lnTo>
                  <a:lnTo>
                    <a:pt x="3759200" y="16886803"/>
                  </a:lnTo>
                  <a:lnTo>
                    <a:pt x="3877310" y="16601053"/>
                  </a:lnTo>
                  <a:lnTo>
                    <a:pt x="7480069" y="16601053"/>
                  </a:lnTo>
                  <a:lnTo>
                    <a:pt x="7480069" y="16515964"/>
                  </a:lnTo>
                  <a:lnTo>
                    <a:pt x="7480069" y="16441033"/>
                  </a:lnTo>
                  <a:lnTo>
                    <a:pt x="7480069" y="148590"/>
                  </a:lnTo>
                  <a:lnTo>
                    <a:pt x="7480069" y="107950"/>
                  </a:lnTo>
                  <a:lnTo>
                    <a:pt x="7480069" y="0"/>
                  </a:lnTo>
                  <a:lnTo>
                    <a:pt x="0" y="0"/>
                  </a:lnTo>
                  <a:close/>
                </a:path>
              </a:pathLst>
            </a:custGeom>
            <a:solidFill>
              <a:srgbClr val="FFFFFF"/>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482" r="559" b="36052"/>
          <a:stretch>
            <a:fillRect/>
          </a:stretch>
        </p:blipFill>
        <p:spPr>
          <a:xfrm>
            <a:off x="0" y="8935342"/>
            <a:ext cx="18288000" cy="1351658"/>
          </a:xfrm>
          <a:prstGeom prst="rect">
            <a:avLst/>
          </a:prstGeom>
        </p:spPr>
      </p:pic>
      <p:sp>
        <p:nvSpPr>
          <p:cNvPr id="8" name="Freeform 8"/>
          <p:cNvSpPr/>
          <p:nvPr/>
        </p:nvSpPr>
        <p:spPr>
          <a:xfrm>
            <a:off x="685800" y="3771900"/>
            <a:ext cx="4061848" cy="5354554"/>
          </a:xfrm>
          <a:custGeom>
            <a:avLst/>
            <a:gdLst/>
            <a:ahLst/>
            <a:cxnLst/>
            <a:rect l="l" t="t" r="r" b="b"/>
            <a:pathLst>
              <a:path w="6350000" h="6350000">
                <a:moveTo>
                  <a:pt x="5953760" y="6350000"/>
                </a:moveTo>
                <a:lnTo>
                  <a:pt x="396240" y="6350000"/>
                </a:lnTo>
                <a:cubicBezTo>
                  <a:pt x="177800" y="6350000"/>
                  <a:pt x="0" y="6172200"/>
                  <a:pt x="0" y="5953760"/>
                </a:cubicBezTo>
                <a:lnTo>
                  <a:pt x="0" y="396240"/>
                </a:lnTo>
                <a:cubicBezTo>
                  <a:pt x="0" y="177800"/>
                  <a:pt x="177800" y="0"/>
                  <a:pt x="396240" y="0"/>
                </a:cubicBezTo>
                <a:lnTo>
                  <a:pt x="5955030" y="0"/>
                </a:lnTo>
                <a:cubicBezTo>
                  <a:pt x="6172200" y="0"/>
                  <a:pt x="6350000" y="177800"/>
                  <a:pt x="6350000" y="396240"/>
                </a:cubicBezTo>
                <a:lnTo>
                  <a:pt x="6350000" y="5955030"/>
                </a:lnTo>
                <a:cubicBezTo>
                  <a:pt x="6350000" y="6172200"/>
                  <a:pt x="6172200" y="6350000"/>
                  <a:pt x="5953760" y="6350000"/>
                </a:cubicBezTo>
                <a:close/>
                <a:moveTo>
                  <a:pt x="396240" y="179070"/>
                </a:moveTo>
                <a:cubicBezTo>
                  <a:pt x="276860" y="179070"/>
                  <a:pt x="179070" y="276860"/>
                  <a:pt x="179070" y="396240"/>
                </a:cubicBezTo>
                <a:lnTo>
                  <a:pt x="179070" y="5955030"/>
                </a:lnTo>
                <a:cubicBezTo>
                  <a:pt x="179070" y="6074410"/>
                  <a:pt x="276860" y="6172200"/>
                  <a:pt x="396240" y="6172200"/>
                </a:cubicBezTo>
                <a:lnTo>
                  <a:pt x="5955030" y="6172200"/>
                </a:lnTo>
                <a:cubicBezTo>
                  <a:pt x="6074410" y="6172200"/>
                  <a:pt x="6172200" y="6074410"/>
                  <a:pt x="6172200" y="5955030"/>
                </a:cubicBezTo>
                <a:lnTo>
                  <a:pt x="6172200" y="396240"/>
                </a:lnTo>
                <a:cubicBezTo>
                  <a:pt x="6172200" y="276860"/>
                  <a:pt x="6074410" y="179070"/>
                  <a:pt x="5955030" y="179070"/>
                </a:cubicBezTo>
                <a:lnTo>
                  <a:pt x="396240" y="179070"/>
                </a:lnTo>
                <a:close/>
              </a:path>
            </a:pathLst>
          </a:custGeom>
          <a:solidFill>
            <a:srgbClr val="FFFFFF"/>
          </a:solidFill>
        </p:spPr>
      </p:sp>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88704" y="364714"/>
            <a:ext cx="1980511" cy="2039136"/>
          </a:xfrm>
          <a:prstGeom prst="rect">
            <a:avLst/>
          </a:prstGeom>
        </p:spPr>
      </p:pic>
      <p:sp>
        <p:nvSpPr>
          <p:cNvPr id="10" name="TextBox 10"/>
          <p:cNvSpPr txBox="1"/>
          <p:nvPr/>
        </p:nvSpPr>
        <p:spPr>
          <a:xfrm>
            <a:off x="6395882" y="1401878"/>
            <a:ext cx="10363200" cy="7669792"/>
          </a:xfrm>
          <a:prstGeom prst="rect">
            <a:avLst/>
          </a:prstGeom>
        </p:spPr>
        <p:txBody>
          <a:bodyPr wrap="square" lIns="0" tIns="0" rIns="0" bIns="0" rtlCol="0" anchor="t">
            <a:spAutoFit/>
          </a:bodyPr>
          <a:lstStyle/>
          <a:p>
            <a:pPr marL="0" lvl="0" indent="0" algn="just">
              <a:lnSpc>
                <a:spcPct val="130000"/>
              </a:lnSpc>
              <a:spcBef>
                <a:spcPct val="0"/>
              </a:spcBef>
            </a:pPr>
            <a:r>
              <a:rPr lang="en-US" sz="4400" u="sng" dirty="0" err="1" smtClean="0">
                <a:solidFill>
                  <a:schemeClr val="accent6">
                    <a:lumMod val="75000"/>
                  </a:schemeClr>
                </a:solidFill>
                <a:latin typeface="Calibri" panose="020F0502020204030204" pitchFamily="34" charset="0"/>
                <a:cs typeface="Calibri" panose="020F0502020204030204" pitchFamily="34" charset="0"/>
              </a:rPr>
              <a:t>Mở</a:t>
            </a:r>
            <a:r>
              <a:rPr lang="en-US" sz="4400" u="sng" dirty="0" smtClean="0">
                <a:solidFill>
                  <a:schemeClr val="accent6">
                    <a:lumMod val="75000"/>
                  </a:schemeClr>
                </a:solidFill>
                <a:latin typeface="Calibri" panose="020F0502020204030204" pitchFamily="34" charset="0"/>
                <a:cs typeface="Calibri" panose="020F0502020204030204" pitchFamily="34" charset="0"/>
              </a:rPr>
              <a:t> </a:t>
            </a:r>
            <a:r>
              <a:rPr lang="en-US" sz="4400" u="sng" dirty="0" err="1" smtClean="0">
                <a:solidFill>
                  <a:schemeClr val="accent6">
                    <a:lumMod val="75000"/>
                  </a:schemeClr>
                </a:solidFill>
                <a:latin typeface="Calibri" panose="020F0502020204030204" pitchFamily="34" charset="0"/>
                <a:cs typeface="Calibri" panose="020F0502020204030204" pitchFamily="34" charset="0"/>
              </a:rPr>
              <a:t>bài</a:t>
            </a:r>
            <a:r>
              <a:rPr lang="en-US" sz="4400" u="none" dirty="0" smtClean="0">
                <a:solidFill>
                  <a:schemeClr val="accent6">
                    <a:lumMod val="75000"/>
                  </a:schemeClr>
                </a:solidFill>
                <a:latin typeface="Calibri" panose="020F0502020204030204" pitchFamily="34" charset="0"/>
                <a:cs typeface="Calibri" panose="020F0502020204030204" pitchFamily="34" charset="0"/>
              </a:rPr>
              <a:t>: </a:t>
            </a:r>
          </a:p>
          <a:p>
            <a:pPr marL="571500" lvl="0" indent="-571500" algn="just">
              <a:lnSpc>
                <a:spcPct val="130000"/>
              </a:lnSpc>
              <a:spcBef>
                <a:spcPts val="1200"/>
              </a:spcBef>
              <a:buFontTx/>
              <a:buChar char="-"/>
            </a:pPr>
            <a:r>
              <a:rPr lang="en-US" sz="3600" u="none" dirty="0" err="1" smtClean="0">
                <a:solidFill>
                  <a:srgbClr val="065928"/>
                </a:solidFill>
                <a:latin typeface="Calibri" panose="020F0502020204030204" pitchFamily="34" charset="0"/>
                <a:cs typeface="Calibri" panose="020F0502020204030204" pitchFamily="34" charset="0"/>
              </a:rPr>
              <a:t>Trong</a:t>
            </a:r>
            <a:r>
              <a:rPr lang="en-US" sz="3600" u="none" dirty="0" smtClean="0">
                <a:solidFill>
                  <a:srgbClr val="065928"/>
                </a:solidFill>
                <a:latin typeface="Calibri" panose="020F0502020204030204" pitchFamily="34" charset="0"/>
                <a:cs typeface="Calibri" panose="020F0502020204030204" pitchFamily="34" charset="0"/>
              </a:rPr>
              <a:t>  </a:t>
            </a:r>
            <a:r>
              <a:rPr lang="en-US" sz="3600" u="none" dirty="0" err="1" smtClean="0">
                <a:solidFill>
                  <a:srgbClr val="065928"/>
                </a:solidFill>
                <a:latin typeface="Calibri" panose="020F0502020204030204" pitchFamily="34" charset="0"/>
                <a:cs typeface="Calibri" panose="020F0502020204030204" pitchFamily="34" charset="0"/>
              </a:rPr>
              <a:t>số</a:t>
            </a:r>
            <a:r>
              <a:rPr lang="en-US" sz="3600" u="none" dirty="0" smtClean="0">
                <a:solidFill>
                  <a:srgbClr val="065928"/>
                </a:solidFill>
                <a:latin typeface="Calibri" panose="020F0502020204030204" pitchFamily="34" charset="0"/>
                <a:cs typeface="Calibri" panose="020F0502020204030204" pitchFamily="34" charset="0"/>
              </a:rPr>
              <a:t> </a:t>
            </a:r>
            <a:r>
              <a:rPr lang="en-US" sz="3600" u="none" dirty="0" err="1" smtClean="0">
                <a:solidFill>
                  <a:srgbClr val="065928"/>
                </a:solidFill>
                <a:latin typeface="Calibri" panose="020F0502020204030204" pitchFamily="34" charset="0"/>
                <a:cs typeface="Calibri" panose="020F0502020204030204" pitchFamily="34" charset="0"/>
              </a:rPr>
              <a:t>các</a:t>
            </a:r>
            <a:r>
              <a:rPr lang="en-US" sz="3600" u="none" dirty="0" smtClean="0">
                <a:solidFill>
                  <a:srgbClr val="065928"/>
                </a:solidFill>
                <a:latin typeface="Calibri" panose="020F0502020204030204" pitchFamily="34" charset="0"/>
                <a:cs typeface="Calibri" panose="020F0502020204030204" pitchFamily="34" charset="0"/>
              </a:rPr>
              <a:t> </a:t>
            </a:r>
            <a:r>
              <a:rPr lang="en-US" sz="3600" u="none" dirty="0" err="1" smtClean="0">
                <a:solidFill>
                  <a:srgbClr val="065928"/>
                </a:solidFill>
                <a:latin typeface="Calibri" panose="020F0502020204030204" pitchFamily="34" charset="0"/>
                <a:cs typeface="Calibri" panose="020F0502020204030204" pitchFamily="34" charset="0"/>
              </a:rPr>
              <a:t>nghệ</a:t>
            </a:r>
            <a:r>
              <a:rPr lang="en-US" sz="3600" u="none" dirty="0" smtClean="0">
                <a:solidFill>
                  <a:srgbClr val="065928"/>
                </a:solidFill>
                <a:latin typeface="Calibri" panose="020F0502020204030204" pitchFamily="34" charset="0"/>
                <a:cs typeface="Calibri" panose="020F0502020204030204" pitchFamily="34" charset="0"/>
              </a:rPr>
              <a:t> </a:t>
            </a:r>
            <a:r>
              <a:rPr lang="en-US" sz="3600" u="none" dirty="0" err="1" smtClean="0">
                <a:solidFill>
                  <a:srgbClr val="065928"/>
                </a:solidFill>
                <a:latin typeface="Calibri" panose="020F0502020204030204" pitchFamily="34" charset="0"/>
                <a:cs typeface="Calibri" panose="020F0502020204030204" pitchFamily="34" charset="0"/>
              </a:rPr>
              <a:t>sĩ</a:t>
            </a:r>
            <a:r>
              <a:rPr lang="en-US" sz="3600" u="none" dirty="0" smtClean="0">
                <a:solidFill>
                  <a:srgbClr val="065928"/>
                </a:solidFill>
                <a:latin typeface="Calibri" panose="020F0502020204030204" pitchFamily="34" charset="0"/>
                <a:cs typeface="Calibri" panose="020F0502020204030204" pitchFamily="34" charset="0"/>
              </a:rPr>
              <a:t> </a:t>
            </a:r>
            <a:r>
              <a:rPr lang="en-US" sz="3600" u="none" dirty="0" err="1" smtClean="0">
                <a:solidFill>
                  <a:srgbClr val="065928"/>
                </a:solidFill>
                <a:latin typeface="Calibri" panose="020F0502020204030204" pitchFamily="34" charset="0"/>
                <a:cs typeface="Calibri" panose="020F0502020204030204" pitchFamily="34" charset="0"/>
              </a:rPr>
              <a:t>hài</a:t>
            </a:r>
            <a:r>
              <a:rPr lang="en-US" sz="3600" u="none" dirty="0" smtClean="0">
                <a:solidFill>
                  <a:srgbClr val="065928"/>
                </a:solidFill>
                <a:latin typeface="Calibri" panose="020F0502020204030204" pitchFamily="34" charset="0"/>
                <a:cs typeface="Calibri" panose="020F0502020204030204" pitchFamily="34" charset="0"/>
              </a:rPr>
              <a:t>, </a:t>
            </a:r>
            <a:r>
              <a:rPr lang="en-US" sz="3600" u="none" dirty="0" err="1" smtClean="0">
                <a:solidFill>
                  <a:srgbClr val="065928"/>
                </a:solidFill>
                <a:latin typeface="Calibri" panose="020F0502020204030204" pitchFamily="34" charset="0"/>
                <a:cs typeface="Calibri" panose="020F0502020204030204" pitchFamily="34" charset="0"/>
              </a:rPr>
              <a:t>em</a:t>
            </a:r>
            <a:r>
              <a:rPr lang="en-US" sz="3600" u="none" dirty="0" smtClean="0">
                <a:solidFill>
                  <a:srgbClr val="065928"/>
                </a:solidFill>
                <a:latin typeface="Calibri" panose="020F0502020204030204" pitchFamily="34" charset="0"/>
                <a:cs typeface="Calibri" panose="020F0502020204030204" pitchFamily="34" charset="0"/>
              </a:rPr>
              <a:t> </a:t>
            </a:r>
            <a:r>
              <a:rPr lang="en-US" sz="3600" u="none" dirty="0" err="1" smtClean="0">
                <a:solidFill>
                  <a:srgbClr val="065928"/>
                </a:solidFill>
                <a:latin typeface="Calibri" panose="020F0502020204030204" pitchFamily="34" charset="0"/>
                <a:cs typeface="Calibri" panose="020F0502020204030204" pitchFamily="34" charset="0"/>
              </a:rPr>
              <a:t>ấn</a:t>
            </a:r>
            <a:r>
              <a:rPr lang="en-US" sz="3600" u="none" dirty="0" smtClean="0">
                <a:solidFill>
                  <a:srgbClr val="065928"/>
                </a:solidFill>
                <a:latin typeface="Calibri" panose="020F0502020204030204" pitchFamily="34" charset="0"/>
                <a:cs typeface="Calibri" panose="020F0502020204030204" pitchFamily="34" charset="0"/>
              </a:rPr>
              <a:t> </a:t>
            </a:r>
            <a:r>
              <a:rPr lang="en-US" sz="3600" u="none" dirty="0" err="1" smtClean="0">
                <a:solidFill>
                  <a:srgbClr val="065928"/>
                </a:solidFill>
                <a:latin typeface="Calibri" panose="020F0502020204030204" pitchFamily="34" charset="0"/>
                <a:cs typeface="Calibri" panose="020F0502020204030204" pitchFamily="34" charset="0"/>
              </a:rPr>
              <a:t>tượng</a:t>
            </a:r>
            <a:r>
              <a:rPr lang="en-US" sz="3600" u="none" dirty="0" smtClean="0">
                <a:solidFill>
                  <a:srgbClr val="065928"/>
                </a:solidFill>
                <a:latin typeface="Calibri" panose="020F0502020204030204" pitchFamily="34" charset="0"/>
                <a:cs typeface="Calibri" panose="020F0502020204030204" pitchFamily="34" charset="0"/>
              </a:rPr>
              <a:t> </a:t>
            </a:r>
            <a:r>
              <a:rPr lang="en-US" sz="3600" u="none" dirty="0" err="1" smtClean="0">
                <a:solidFill>
                  <a:srgbClr val="065928"/>
                </a:solidFill>
                <a:latin typeface="Calibri" panose="020F0502020204030204" pitchFamily="34" charset="0"/>
                <a:cs typeface="Calibri" panose="020F0502020204030204" pitchFamily="34" charset="0"/>
              </a:rPr>
              <a:t>nhất</a:t>
            </a:r>
            <a:r>
              <a:rPr lang="en-US" sz="3600" u="none" dirty="0" smtClean="0">
                <a:solidFill>
                  <a:srgbClr val="065928"/>
                </a:solidFill>
                <a:latin typeface="Calibri" panose="020F0502020204030204" pitchFamily="34" charset="0"/>
                <a:cs typeface="Calibri" panose="020F0502020204030204" pitchFamily="34" charset="0"/>
              </a:rPr>
              <a:t> </a:t>
            </a:r>
            <a:r>
              <a:rPr lang="en-US" sz="3600" u="none" dirty="0" err="1" smtClean="0">
                <a:solidFill>
                  <a:srgbClr val="065928"/>
                </a:solidFill>
                <a:latin typeface="Calibri" panose="020F0502020204030204" pitchFamily="34" charset="0"/>
                <a:cs typeface="Calibri" panose="020F0502020204030204" pitchFamily="34" charset="0"/>
              </a:rPr>
              <a:t>với</a:t>
            </a:r>
            <a:r>
              <a:rPr lang="en-US" sz="3600" u="none" dirty="0" smtClean="0">
                <a:solidFill>
                  <a:srgbClr val="065928"/>
                </a:solidFill>
                <a:latin typeface="Calibri" panose="020F0502020204030204" pitchFamily="34" charset="0"/>
                <a:cs typeface="Calibri" panose="020F0502020204030204" pitchFamily="34" charset="0"/>
              </a:rPr>
              <a:t> </a:t>
            </a:r>
            <a:r>
              <a:rPr lang="en-US" sz="3600" u="none" dirty="0" err="1" smtClean="0">
                <a:solidFill>
                  <a:srgbClr val="065928"/>
                </a:solidFill>
                <a:latin typeface="Calibri" panose="020F0502020204030204" pitchFamily="34" charset="0"/>
                <a:cs typeface="Calibri" panose="020F0502020204030204" pitchFamily="34" charset="0"/>
              </a:rPr>
              <a:t>chú</a:t>
            </a:r>
            <a:r>
              <a:rPr lang="en-US" sz="3600" u="none" dirty="0" smtClean="0">
                <a:solidFill>
                  <a:srgbClr val="065928"/>
                </a:solidFill>
                <a:latin typeface="Calibri" panose="020F0502020204030204" pitchFamily="34" charset="0"/>
                <a:cs typeface="Calibri" panose="020F0502020204030204" pitchFamily="34" charset="0"/>
              </a:rPr>
              <a:t> </a:t>
            </a:r>
            <a:r>
              <a:rPr lang="en-US" sz="3600" u="none" dirty="0" err="1" smtClean="0">
                <a:solidFill>
                  <a:srgbClr val="065928"/>
                </a:solidFill>
                <a:latin typeface="Calibri" panose="020F0502020204030204" pitchFamily="34" charset="0"/>
                <a:cs typeface="Calibri" panose="020F0502020204030204" pitchFamily="34" charset="0"/>
              </a:rPr>
              <a:t>Xuân</a:t>
            </a:r>
            <a:r>
              <a:rPr lang="en-US" sz="3600" u="none" dirty="0" smtClean="0">
                <a:solidFill>
                  <a:srgbClr val="065928"/>
                </a:solidFill>
                <a:latin typeface="Calibri" panose="020F0502020204030204" pitchFamily="34" charset="0"/>
                <a:cs typeface="Calibri" panose="020F0502020204030204" pitchFamily="34" charset="0"/>
              </a:rPr>
              <a:t> </a:t>
            </a:r>
            <a:r>
              <a:rPr lang="en-US" sz="3600" u="none" dirty="0" err="1" smtClean="0">
                <a:solidFill>
                  <a:srgbClr val="065928"/>
                </a:solidFill>
                <a:latin typeface="Calibri" panose="020F0502020204030204" pitchFamily="34" charset="0"/>
                <a:cs typeface="Calibri" panose="020F0502020204030204" pitchFamily="34" charset="0"/>
              </a:rPr>
              <a:t>Bắc</a:t>
            </a:r>
            <a:r>
              <a:rPr lang="en-US" sz="3600" u="none" dirty="0" smtClean="0">
                <a:solidFill>
                  <a:srgbClr val="065928"/>
                </a:solidFill>
                <a:latin typeface="Calibri" panose="020F0502020204030204" pitchFamily="34" charset="0"/>
                <a:cs typeface="Calibri" panose="020F0502020204030204" pitchFamily="34" charset="0"/>
              </a:rPr>
              <a:t>. </a:t>
            </a:r>
            <a:r>
              <a:rPr lang="en-US" sz="3600" u="none" dirty="0" err="1" smtClean="0">
                <a:solidFill>
                  <a:srgbClr val="065928"/>
                </a:solidFill>
                <a:latin typeface="Calibri" panose="020F0502020204030204" pitchFamily="34" charset="0"/>
                <a:cs typeface="Calibri" panose="020F0502020204030204" pitchFamily="34" charset="0"/>
              </a:rPr>
              <a:t>Chú</a:t>
            </a:r>
            <a:r>
              <a:rPr lang="en-US" sz="3600" u="none" dirty="0" smtClean="0">
                <a:solidFill>
                  <a:srgbClr val="065928"/>
                </a:solidFill>
                <a:latin typeface="Calibri" panose="020F0502020204030204" pitchFamily="34" charset="0"/>
                <a:cs typeface="Calibri" panose="020F0502020204030204" pitchFamily="34" charset="0"/>
              </a:rPr>
              <a:t> </a:t>
            </a:r>
            <a:r>
              <a:rPr lang="en-US" sz="3600" u="none" dirty="0" err="1" smtClean="0">
                <a:solidFill>
                  <a:srgbClr val="065928"/>
                </a:solidFill>
                <a:latin typeface="Calibri" panose="020F0502020204030204" pitchFamily="34" charset="0"/>
                <a:cs typeface="Calibri" panose="020F0502020204030204" pitchFamily="34" charset="0"/>
              </a:rPr>
              <a:t>là</a:t>
            </a:r>
            <a:r>
              <a:rPr lang="en-US" sz="3600" u="none" dirty="0" smtClean="0">
                <a:solidFill>
                  <a:srgbClr val="065928"/>
                </a:solidFill>
                <a:latin typeface="Calibri" panose="020F0502020204030204" pitchFamily="34" charset="0"/>
                <a:cs typeface="Calibri" panose="020F0502020204030204" pitchFamily="34" charset="0"/>
              </a:rPr>
              <a:t> </a:t>
            </a:r>
            <a:r>
              <a:rPr lang="en-US" sz="3600" u="none" dirty="0" err="1" smtClean="0">
                <a:solidFill>
                  <a:srgbClr val="065928"/>
                </a:solidFill>
                <a:latin typeface="Calibri" panose="020F0502020204030204" pitchFamily="34" charset="0"/>
                <a:cs typeface="Calibri" panose="020F0502020204030204" pitchFamily="34" charset="0"/>
              </a:rPr>
              <a:t>người</a:t>
            </a:r>
            <a:r>
              <a:rPr lang="en-US" sz="3600" u="none" dirty="0" smtClean="0">
                <a:solidFill>
                  <a:srgbClr val="065928"/>
                </a:solidFill>
                <a:latin typeface="Calibri" panose="020F0502020204030204" pitchFamily="34" charset="0"/>
                <a:cs typeface="Calibri" panose="020F0502020204030204" pitchFamily="34" charset="0"/>
              </a:rPr>
              <a:t> </a:t>
            </a:r>
            <a:r>
              <a:rPr lang="en-US" sz="3600" u="none" dirty="0" err="1" smtClean="0">
                <a:solidFill>
                  <a:srgbClr val="065928"/>
                </a:solidFill>
                <a:latin typeface="Calibri" panose="020F0502020204030204" pitchFamily="34" charset="0"/>
                <a:cs typeface="Calibri" panose="020F0502020204030204" pitchFamily="34" charset="0"/>
              </a:rPr>
              <a:t>mà</a:t>
            </a:r>
            <a:r>
              <a:rPr lang="en-US" sz="3600" u="none" dirty="0" smtClean="0">
                <a:solidFill>
                  <a:srgbClr val="065928"/>
                </a:solidFill>
                <a:latin typeface="Calibri" panose="020F0502020204030204" pitchFamily="34" charset="0"/>
                <a:cs typeface="Calibri" panose="020F0502020204030204" pitchFamily="34" charset="0"/>
              </a:rPr>
              <a:t> </a:t>
            </a:r>
            <a:r>
              <a:rPr lang="en-US" sz="3600" u="none" dirty="0" err="1" smtClean="0">
                <a:solidFill>
                  <a:srgbClr val="065928"/>
                </a:solidFill>
                <a:latin typeface="Calibri" panose="020F0502020204030204" pitchFamily="34" charset="0"/>
                <a:cs typeface="Calibri" panose="020F0502020204030204" pitchFamily="34" charset="0"/>
              </a:rPr>
              <a:t>em</a:t>
            </a:r>
            <a:r>
              <a:rPr lang="en-US" sz="3600" u="none" dirty="0" smtClean="0">
                <a:solidFill>
                  <a:srgbClr val="065928"/>
                </a:solidFill>
                <a:latin typeface="Calibri" panose="020F0502020204030204" pitchFamily="34" charset="0"/>
                <a:cs typeface="Calibri" panose="020F0502020204030204" pitchFamily="34" charset="0"/>
              </a:rPr>
              <a:t> </a:t>
            </a:r>
            <a:r>
              <a:rPr lang="en-US" sz="3600" u="none" dirty="0" err="1" smtClean="0">
                <a:solidFill>
                  <a:srgbClr val="065928"/>
                </a:solidFill>
                <a:latin typeface="Calibri" panose="020F0502020204030204" pitchFamily="34" charset="0"/>
                <a:cs typeface="Calibri" panose="020F0502020204030204" pitchFamily="34" charset="0"/>
              </a:rPr>
              <a:t>yêu</a:t>
            </a:r>
            <a:r>
              <a:rPr lang="en-US" sz="3600" u="none" dirty="0" smtClean="0">
                <a:solidFill>
                  <a:srgbClr val="065928"/>
                </a:solidFill>
                <a:latin typeface="Calibri" panose="020F0502020204030204" pitchFamily="34" charset="0"/>
                <a:cs typeface="Calibri" panose="020F0502020204030204" pitchFamily="34" charset="0"/>
              </a:rPr>
              <a:t> </a:t>
            </a:r>
            <a:r>
              <a:rPr lang="en-US" sz="3600" u="none" dirty="0" err="1" smtClean="0">
                <a:solidFill>
                  <a:srgbClr val="065928"/>
                </a:solidFill>
                <a:latin typeface="Calibri" panose="020F0502020204030204" pitchFamily="34" charset="0"/>
                <a:cs typeface="Calibri" panose="020F0502020204030204" pitchFamily="34" charset="0"/>
              </a:rPr>
              <a:t>thích</a:t>
            </a:r>
            <a:r>
              <a:rPr lang="en-US" sz="3600" u="none" dirty="0" smtClean="0">
                <a:solidFill>
                  <a:srgbClr val="065928"/>
                </a:solidFill>
                <a:latin typeface="Calibri" panose="020F0502020204030204" pitchFamily="34" charset="0"/>
                <a:cs typeface="Calibri" panose="020F0502020204030204" pitchFamily="34" charset="0"/>
              </a:rPr>
              <a:t> </a:t>
            </a:r>
            <a:r>
              <a:rPr lang="en-US" sz="3600" u="none" dirty="0" err="1" smtClean="0">
                <a:solidFill>
                  <a:srgbClr val="065928"/>
                </a:solidFill>
                <a:latin typeface="Calibri" panose="020F0502020204030204" pitchFamily="34" charset="0"/>
                <a:cs typeface="Calibri" panose="020F0502020204030204" pitchFamily="34" charset="0"/>
              </a:rPr>
              <a:t>và</a:t>
            </a:r>
            <a:r>
              <a:rPr lang="en-US" sz="3600" u="none" dirty="0" smtClean="0">
                <a:solidFill>
                  <a:srgbClr val="065928"/>
                </a:solidFill>
                <a:latin typeface="Calibri" panose="020F0502020204030204" pitchFamily="34" charset="0"/>
                <a:cs typeface="Calibri" panose="020F0502020204030204" pitchFamily="34" charset="0"/>
              </a:rPr>
              <a:t> </a:t>
            </a:r>
            <a:r>
              <a:rPr lang="en-US" sz="3600" u="none" dirty="0" err="1" smtClean="0">
                <a:solidFill>
                  <a:srgbClr val="065928"/>
                </a:solidFill>
                <a:latin typeface="Calibri" panose="020F0502020204030204" pitchFamily="34" charset="0"/>
                <a:cs typeface="Calibri" panose="020F0502020204030204" pitchFamily="34" charset="0"/>
              </a:rPr>
              <a:t>chờ</a:t>
            </a:r>
            <a:r>
              <a:rPr lang="en-US" sz="3600" u="none" dirty="0" smtClean="0">
                <a:solidFill>
                  <a:srgbClr val="065928"/>
                </a:solidFill>
                <a:latin typeface="Calibri" panose="020F0502020204030204" pitchFamily="34" charset="0"/>
                <a:cs typeface="Calibri" panose="020F0502020204030204" pitchFamily="34" charset="0"/>
              </a:rPr>
              <a:t> </a:t>
            </a:r>
            <a:r>
              <a:rPr lang="en-US" sz="3600" u="none" dirty="0" err="1" smtClean="0">
                <a:solidFill>
                  <a:srgbClr val="065928"/>
                </a:solidFill>
                <a:latin typeface="Calibri" panose="020F0502020204030204" pitchFamily="34" charset="0"/>
                <a:cs typeface="Calibri" panose="020F0502020204030204" pitchFamily="34" charset="0"/>
              </a:rPr>
              <a:t>đợi</a:t>
            </a:r>
            <a:r>
              <a:rPr lang="en-US" sz="3600" u="none" dirty="0" smtClean="0">
                <a:solidFill>
                  <a:srgbClr val="065928"/>
                </a:solidFill>
                <a:latin typeface="Calibri" panose="020F0502020204030204" pitchFamily="34" charset="0"/>
                <a:cs typeface="Calibri" panose="020F0502020204030204" pitchFamily="34" charset="0"/>
              </a:rPr>
              <a:t> </a:t>
            </a:r>
            <a:r>
              <a:rPr lang="en-US" sz="3600" u="none" dirty="0" err="1" smtClean="0">
                <a:solidFill>
                  <a:srgbClr val="065928"/>
                </a:solidFill>
                <a:latin typeface="Calibri" panose="020F0502020204030204" pitchFamily="34" charset="0"/>
                <a:cs typeface="Calibri" panose="020F0502020204030204" pitchFamily="34" charset="0"/>
              </a:rPr>
              <a:t>nhất</a:t>
            </a:r>
            <a:r>
              <a:rPr lang="en-US" sz="3600" u="none" dirty="0" smtClean="0">
                <a:solidFill>
                  <a:srgbClr val="065928"/>
                </a:solidFill>
                <a:latin typeface="Calibri" panose="020F0502020204030204" pitchFamily="34" charset="0"/>
                <a:cs typeface="Calibri" panose="020F0502020204030204" pitchFamily="34" charset="0"/>
              </a:rPr>
              <a:t> </a:t>
            </a:r>
            <a:r>
              <a:rPr lang="en-US" sz="3600" u="none" dirty="0" err="1" smtClean="0">
                <a:solidFill>
                  <a:srgbClr val="065928"/>
                </a:solidFill>
                <a:latin typeface="Calibri" panose="020F0502020204030204" pitchFamily="34" charset="0"/>
                <a:cs typeface="Calibri" panose="020F0502020204030204" pitchFamily="34" charset="0"/>
              </a:rPr>
              <a:t>trong</a:t>
            </a:r>
            <a:r>
              <a:rPr lang="en-US" sz="3600" u="none" dirty="0" smtClean="0">
                <a:solidFill>
                  <a:srgbClr val="065928"/>
                </a:solidFill>
                <a:latin typeface="Calibri" panose="020F0502020204030204" pitchFamily="34" charset="0"/>
                <a:cs typeface="Calibri" panose="020F0502020204030204" pitchFamily="34" charset="0"/>
              </a:rPr>
              <a:t> </a:t>
            </a:r>
            <a:r>
              <a:rPr lang="en-US" sz="3600" u="none" dirty="0" err="1" smtClean="0">
                <a:solidFill>
                  <a:srgbClr val="065928"/>
                </a:solidFill>
                <a:latin typeface="Calibri" panose="020F0502020204030204" pitchFamily="34" charset="0"/>
                <a:cs typeface="Calibri" panose="020F0502020204030204" pitchFamily="34" charset="0"/>
              </a:rPr>
              <a:t>mỗi</a:t>
            </a:r>
            <a:r>
              <a:rPr lang="en-US" sz="3600" u="none" dirty="0" smtClean="0">
                <a:solidFill>
                  <a:srgbClr val="065928"/>
                </a:solidFill>
                <a:latin typeface="Calibri" panose="020F0502020204030204" pitchFamily="34" charset="0"/>
                <a:cs typeface="Calibri" panose="020F0502020204030204" pitchFamily="34" charset="0"/>
              </a:rPr>
              <a:t> </a:t>
            </a:r>
            <a:r>
              <a:rPr lang="en-US" sz="3600" u="none" dirty="0" err="1" smtClean="0">
                <a:solidFill>
                  <a:srgbClr val="065928"/>
                </a:solidFill>
                <a:latin typeface="Calibri" panose="020F0502020204030204" pitchFamily="34" charset="0"/>
                <a:cs typeface="Calibri" panose="020F0502020204030204" pitchFamily="34" charset="0"/>
              </a:rPr>
              <a:t>trương</a:t>
            </a:r>
            <a:r>
              <a:rPr lang="en-US" sz="3600" u="none" dirty="0" smtClean="0">
                <a:solidFill>
                  <a:srgbClr val="065928"/>
                </a:solidFill>
                <a:latin typeface="Calibri" panose="020F0502020204030204" pitchFamily="34" charset="0"/>
                <a:cs typeface="Calibri" panose="020F0502020204030204" pitchFamily="34" charset="0"/>
              </a:rPr>
              <a:t> </a:t>
            </a:r>
            <a:r>
              <a:rPr lang="en-US" sz="3600" u="none" dirty="0" err="1" smtClean="0">
                <a:solidFill>
                  <a:srgbClr val="065928"/>
                </a:solidFill>
                <a:latin typeface="Calibri" panose="020F0502020204030204" pitchFamily="34" charset="0"/>
                <a:cs typeface="Calibri" panose="020F0502020204030204" pitchFamily="34" charset="0"/>
              </a:rPr>
              <a:t>trình</a:t>
            </a:r>
            <a:r>
              <a:rPr lang="en-US" sz="3600" u="none" dirty="0" smtClean="0">
                <a:solidFill>
                  <a:srgbClr val="065928"/>
                </a:solidFill>
                <a:latin typeface="Calibri" panose="020F0502020204030204" pitchFamily="34" charset="0"/>
                <a:cs typeface="Calibri" panose="020F0502020204030204" pitchFamily="34" charset="0"/>
              </a:rPr>
              <a:t>.</a:t>
            </a:r>
          </a:p>
          <a:p>
            <a:pPr marL="571500" lvl="0" indent="-571500" algn="just">
              <a:lnSpc>
                <a:spcPct val="130000"/>
              </a:lnSpc>
              <a:spcBef>
                <a:spcPts val="1200"/>
              </a:spcBef>
              <a:buFontTx/>
              <a:buChar char="-"/>
            </a:pPr>
            <a:r>
              <a:rPr lang="en-US" sz="3600" u="none" dirty="0" err="1" smtClean="0">
                <a:solidFill>
                  <a:srgbClr val="065928"/>
                </a:solidFill>
                <a:latin typeface="Calibri" panose="020F0502020204030204" pitchFamily="34" charset="0"/>
                <a:cs typeface="Calibri" panose="020F0502020204030204" pitchFamily="34" charset="0"/>
              </a:rPr>
              <a:t>Mỗi</a:t>
            </a:r>
            <a:r>
              <a:rPr lang="en-US" sz="3600" u="none" dirty="0" smtClean="0">
                <a:solidFill>
                  <a:srgbClr val="065928"/>
                </a:solidFill>
                <a:latin typeface="Calibri" panose="020F0502020204030204" pitchFamily="34" charset="0"/>
                <a:cs typeface="Calibri" panose="020F0502020204030204" pitchFamily="34" charset="0"/>
              </a:rPr>
              <a:t> </a:t>
            </a:r>
            <a:r>
              <a:rPr lang="en-US" sz="3600" u="none" dirty="0" err="1" smtClean="0">
                <a:solidFill>
                  <a:srgbClr val="065928"/>
                </a:solidFill>
                <a:latin typeface="Calibri" panose="020F0502020204030204" pitchFamily="34" charset="0"/>
                <a:cs typeface="Calibri" panose="020F0502020204030204" pitchFamily="34" charset="0"/>
              </a:rPr>
              <a:t>cuối</a:t>
            </a:r>
            <a:r>
              <a:rPr lang="en-US" sz="3600" u="none" dirty="0" smtClean="0">
                <a:solidFill>
                  <a:srgbClr val="065928"/>
                </a:solidFill>
                <a:latin typeface="Calibri" panose="020F0502020204030204" pitchFamily="34" charset="0"/>
                <a:cs typeface="Calibri" panose="020F0502020204030204" pitchFamily="34" charset="0"/>
              </a:rPr>
              <a:t> </a:t>
            </a:r>
            <a:r>
              <a:rPr lang="en-US" sz="3600" u="none" dirty="0" err="1" smtClean="0">
                <a:solidFill>
                  <a:srgbClr val="065928"/>
                </a:solidFill>
                <a:latin typeface="Calibri" panose="020F0502020204030204" pitchFamily="34" charset="0"/>
                <a:cs typeface="Calibri" panose="020F0502020204030204" pitchFamily="34" charset="0"/>
              </a:rPr>
              <a:t>tuần</a:t>
            </a:r>
            <a:r>
              <a:rPr lang="en-US" sz="3600" u="none" dirty="0" smtClean="0">
                <a:solidFill>
                  <a:srgbClr val="065928"/>
                </a:solidFill>
                <a:latin typeface="Calibri" panose="020F0502020204030204" pitchFamily="34" charset="0"/>
                <a:cs typeface="Calibri" panose="020F0502020204030204" pitchFamily="34" charset="0"/>
              </a:rPr>
              <a:t>, </a:t>
            </a:r>
            <a:r>
              <a:rPr lang="en-US" sz="3600" u="none" dirty="0" err="1" smtClean="0">
                <a:solidFill>
                  <a:srgbClr val="065928"/>
                </a:solidFill>
                <a:latin typeface="Calibri" panose="020F0502020204030204" pitchFamily="34" charset="0"/>
                <a:cs typeface="Calibri" panose="020F0502020204030204" pitchFamily="34" charset="0"/>
              </a:rPr>
              <a:t>gia</a:t>
            </a:r>
            <a:r>
              <a:rPr lang="en-US" sz="3600" u="none" dirty="0" smtClean="0">
                <a:solidFill>
                  <a:srgbClr val="065928"/>
                </a:solidFill>
                <a:latin typeface="Calibri" panose="020F0502020204030204" pitchFamily="34" charset="0"/>
                <a:cs typeface="Calibri" panose="020F0502020204030204" pitchFamily="34" charset="0"/>
              </a:rPr>
              <a:t> </a:t>
            </a:r>
            <a:r>
              <a:rPr lang="en-US" sz="3600" u="none" dirty="0" err="1" smtClean="0">
                <a:solidFill>
                  <a:srgbClr val="065928"/>
                </a:solidFill>
                <a:latin typeface="Calibri" panose="020F0502020204030204" pitchFamily="34" charset="0"/>
                <a:cs typeface="Calibri" panose="020F0502020204030204" pitchFamily="34" charset="0"/>
              </a:rPr>
              <a:t>đình</a:t>
            </a:r>
            <a:r>
              <a:rPr lang="en-US" sz="3600" u="none" dirty="0" smtClean="0">
                <a:solidFill>
                  <a:srgbClr val="065928"/>
                </a:solidFill>
                <a:latin typeface="Calibri" panose="020F0502020204030204" pitchFamily="34" charset="0"/>
                <a:cs typeface="Calibri" panose="020F0502020204030204" pitchFamily="34" charset="0"/>
              </a:rPr>
              <a:t> </a:t>
            </a:r>
            <a:r>
              <a:rPr lang="en-US" sz="3600" u="none" dirty="0" err="1" smtClean="0">
                <a:solidFill>
                  <a:srgbClr val="065928"/>
                </a:solidFill>
                <a:latin typeface="Calibri" panose="020F0502020204030204" pitchFamily="34" charset="0"/>
                <a:cs typeface="Calibri" panose="020F0502020204030204" pitchFamily="34" charset="0"/>
              </a:rPr>
              <a:t>em</a:t>
            </a:r>
            <a:r>
              <a:rPr lang="en-US" sz="3600" u="none" dirty="0" smtClean="0">
                <a:solidFill>
                  <a:srgbClr val="065928"/>
                </a:solidFill>
                <a:latin typeface="Calibri" panose="020F0502020204030204" pitchFamily="34" charset="0"/>
                <a:cs typeface="Calibri" panose="020F0502020204030204" pitchFamily="34" charset="0"/>
              </a:rPr>
              <a:t> </a:t>
            </a:r>
            <a:r>
              <a:rPr lang="en-US" sz="3600" u="none" dirty="0" err="1" smtClean="0">
                <a:solidFill>
                  <a:srgbClr val="065928"/>
                </a:solidFill>
                <a:latin typeface="Calibri" panose="020F0502020204030204" pitchFamily="34" charset="0"/>
                <a:cs typeface="Calibri" panose="020F0502020204030204" pitchFamily="34" charset="0"/>
              </a:rPr>
              <a:t>đều</a:t>
            </a:r>
            <a:r>
              <a:rPr lang="en-US" sz="3600" u="none" dirty="0" smtClean="0">
                <a:solidFill>
                  <a:srgbClr val="065928"/>
                </a:solidFill>
                <a:latin typeface="Calibri" panose="020F0502020204030204" pitchFamily="34" charset="0"/>
                <a:cs typeface="Calibri" panose="020F0502020204030204" pitchFamily="34" charset="0"/>
              </a:rPr>
              <a:t> </a:t>
            </a:r>
            <a:r>
              <a:rPr lang="en-US" sz="3600" u="none" dirty="0" err="1" smtClean="0">
                <a:solidFill>
                  <a:srgbClr val="065928"/>
                </a:solidFill>
                <a:latin typeface="Calibri" panose="020F0502020204030204" pitchFamily="34" charset="0"/>
                <a:cs typeface="Calibri" panose="020F0502020204030204" pitchFamily="34" charset="0"/>
              </a:rPr>
              <a:t>rất</a:t>
            </a:r>
            <a:r>
              <a:rPr lang="en-US" sz="3600" u="none" dirty="0" smtClean="0">
                <a:solidFill>
                  <a:srgbClr val="065928"/>
                </a:solidFill>
                <a:latin typeface="Calibri" panose="020F0502020204030204" pitchFamily="34" charset="0"/>
                <a:cs typeface="Calibri" panose="020F0502020204030204" pitchFamily="34" charset="0"/>
              </a:rPr>
              <a:t> </a:t>
            </a:r>
            <a:r>
              <a:rPr lang="en-US" sz="3600" u="none" dirty="0" err="1" smtClean="0">
                <a:solidFill>
                  <a:srgbClr val="065928"/>
                </a:solidFill>
                <a:latin typeface="Calibri" panose="020F0502020204030204" pitchFamily="34" charset="0"/>
                <a:cs typeface="Calibri" panose="020F0502020204030204" pitchFamily="34" charset="0"/>
              </a:rPr>
              <a:t>háo</a:t>
            </a:r>
            <a:r>
              <a:rPr lang="en-US" sz="3600" u="none" dirty="0" smtClean="0">
                <a:solidFill>
                  <a:srgbClr val="065928"/>
                </a:solidFill>
                <a:latin typeface="Calibri" panose="020F0502020204030204" pitchFamily="34" charset="0"/>
                <a:cs typeface="Calibri" panose="020F0502020204030204" pitchFamily="34" charset="0"/>
              </a:rPr>
              <a:t> </a:t>
            </a:r>
            <a:r>
              <a:rPr lang="en-US" sz="3600" u="none" dirty="0" err="1" smtClean="0">
                <a:solidFill>
                  <a:srgbClr val="065928"/>
                </a:solidFill>
                <a:latin typeface="Calibri" panose="020F0502020204030204" pitchFamily="34" charset="0"/>
                <a:cs typeface="Calibri" panose="020F0502020204030204" pitchFamily="34" charset="0"/>
              </a:rPr>
              <a:t>hức</a:t>
            </a:r>
            <a:r>
              <a:rPr lang="en-US" sz="3600" u="none" dirty="0" smtClean="0">
                <a:solidFill>
                  <a:srgbClr val="065928"/>
                </a:solidFill>
                <a:latin typeface="Calibri" panose="020F0502020204030204" pitchFamily="34" charset="0"/>
                <a:cs typeface="Calibri" panose="020F0502020204030204" pitchFamily="34" charset="0"/>
              </a:rPr>
              <a:t> </a:t>
            </a:r>
            <a:r>
              <a:rPr lang="en-US" sz="3600" u="none" dirty="0" err="1" smtClean="0">
                <a:solidFill>
                  <a:srgbClr val="065928"/>
                </a:solidFill>
                <a:latin typeface="Calibri" panose="020F0502020204030204" pitchFamily="34" charset="0"/>
                <a:cs typeface="Calibri" panose="020F0502020204030204" pitchFamily="34" charset="0"/>
              </a:rPr>
              <a:t>đón</a:t>
            </a:r>
            <a:r>
              <a:rPr lang="en-US" sz="3600" u="none" dirty="0" smtClean="0">
                <a:solidFill>
                  <a:srgbClr val="065928"/>
                </a:solidFill>
                <a:latin typeface="Calibri" panose="020F0502020204030204" pitchFamily="34" charset="0"/>
                <a:cs typeface="Calibri" panose="020F0502020204030204" pitchFamily="34" charset="0"/>
              </a:rPr>
              <a:t> </a:t>
            </a:r>
            <a:r>
              <a:rPr lang="en-US" sz="3600" u="none" dirty="0" err="1" smtClean="0">
                <a:solidFill>
                  <a:srgbClr val="065928"/>
                </a:solidFill>
                <a:latin typeface="Calibri" panose="020F0502020204030204" pitchFamily="34" charset="0"/>
                <a:cs typeface="Calibri" panose="020F0502020204030204" pitchFamily="34" charset="0"/>
              </a:rPr>
              <a:t>xem</a:t>
            </a:r>
            <a:r>
              <a:rPr lang="en-US" sz="3600" u="none" dirty="0" smtClean="0">
                <a:solidFill>
                  <a:srgbClr val="065928"/>
                </a:solidFill>
                <a:latin typeface="Calibri" panose="020F0502020204030204" pitchFamily="34" charset="0"/>
                <a:cs typeface="Calibri" panose="020F0502020204030204" pitchFamily="34" charset="0"/>
              </a:rPr>
              <a:t> </a:t>
            </a:r>
            <a:r>
              <a:rPr lang="en-US" sz="3600" u="none" dirty="0" err="1" smtClean="0">
                <a:solidFill>
                  <a:srgbClr val="065928"/>
                </a:solidFill>
                <a:latin typeface="Calibri" panose="020F0502020204030204" pitchFamily="34" charset="0"/>
                <a:cs typeface="Calibri" panose="020F0502020204030204" pitchFamily="34" charset="0"/>
              </a:rPr>
              <a:t>những</a:t>
            </a:r>
            <a:r>
              <a:rPr lang="en-US" sz="3600" u="none" dirty="0" smtClean="0">
                <a:solidFill>
                  <a:srgbClr val="065928"/>
                </a:solidFill>
                <a:latin typeface="Calibri" panose="020F0502020204030204" pitchFamily="34" charset="0"/>
                <a:cs typeface="Calibri" panose="020F0502020204030204" pitchFamily="34" charset="0"/>
              </a:rPr>
              <a:t> </a:t>
            </a:r>
            <a:r>
              <a:rPr lang="en-US" sz="3600" u="none" dirty="0" err="1" smtClean="0">
                <a:solidFill>
                  <a:srgbClr val="065928"/>
                </a:solidFill>
                <a:latin typeface="Calibri" panose="020F0502020204030204" pitchFamily="34" charset="0"/>
                <a:cs typeface="Calibri" panose="020F0502020204030204" pitchFamily="34" charset="0"/>
              </a:rPr>
              <a:t>chương</a:t>
            </a:r>
            <a:r>
              <a:rPr lang="en-US" sz="3600" u="none" dirty="0" smtClean="0">
                <a:solidFill>
                  <a:srgbClr val="065928"/>
                </a:solidFill>
                <a:latin typeface="Calibri" panose="020F0502020204030204" pitchFamily="34" charset="0"/>
                <a:cs typeface="Calibri" panose="020F0502020204030204" pitchFamily="34" charset="0"/>
              </a:rPr>
              <a:t> </a:t>
            </a:r>
            <a:r>
              <a:rPr lang="en-US" sz="3600" u="none" dirty="0" err="1" smtClean="0">
                <a:solidFill>
                  <a:srgbClr val="065928"/>
                </a:solidFill>
                <a:latin typeface="Calibri" panose="020F0502020204030204" pitchFamily="34" charset="0"/>
                <a:cs typeface="Calibri" panose="020F0502020204030204" pitchFamily="34" charset="0"/>
              </a:rPr>
              <a:t>trình</a:t>
            </a:r>
            <a:r>
              <a:rPr lang="en-US" sz="3600" u="none" dirty="0" smtClean="0">
                <a:solidFill>
                  <a:srgbClr val="065928"/>
                </a:solidFill>
                <a:latin typeface="Calibri" panose="020F0502020204030204" pitchFamily="34" charset="0"/>
                <a:cs typeface="Calibri" panose="020F0502020204030204" pitchFamily="34" charset="0"/>
              </a:rPr>
              <a:t> </a:t>
            </a:r>
            <a:r>
              <a:rPr lang="en-US" sz="3600" u="none" dirty="0" err="1" smtClean="0">
                <a:solidFill>
                  <a:srgbClr val="065928"/>
                </a:solidFill>
                <a:latin typeface="Calibri" panose="020F0502020204030204" pitchFamily="34" charset="0"/>
                <a:cs typeface="Calibri" panose="020F0502020204030204" pitchFamily="34" charset="0"/>
              </a:rPr>
              <a:t>hài</a:t>
            </a:r>
            <a:r>
              <a:rPr lang="en-US" sz="3600" u="none" dirty="0" smtClean="0">
                <a:solidFill>
                  <a:srgbClr val="065928"/>
                </a:solidFill>
                <a:latin typeface="Calibri" panose="020F0502020204030204" pitchFamily="34" charset="0"/>
                <a:cs typeface="Calibri" panose="020F0502020204030204" pitchFamily="34" charset="0"/>
              </a:rPr>
              <a:t> </a:t>
            </a:r>
            <a:r>
              <a:rPr lang="en-US" sz="3600" u="none" dirty="0" err="1" smtClean="0">
                <a:solidFill>
                  <a:srgbClr val="065928"/>
                </a:solidFill>
                <a:latin typeface="Calibri" panose="020F0502020204030204" pitchFamily="34" charset="0"/>
                <a:cs typeface="Calibri" panose="020F0502020204030204" pitchFamily="34" charset="0"/>
              </a:rPr>
              <a:t>thú</a:t>
            </a:r>
            <a:r>
              <a:rPr lang="en-US" sz="3600" u="none" dirty="0" smtClean="0">
                <a:solidFill>
                  <a:srgbClr val="065928"/>
                </a:solidFill>
                <a:latin typeface="Calibri" panose="020F0502020204030204" pitchFamily="34" charset="0"/>
                <a:cs typeface="Calibri" panose="020F0502020204030204" pitchFamily="34" charset="0"/>
              </a:rPr>
              <a:t> </a:t>
            </a:r>
            <a:r>
              <a:rPr lang="en-US" sz="3600" u="none" dirty="0" err="1" smtClean="0">
                <a:solidFill>
                  <a:srgbClr val="065928"/>
                </a:solidFill>
                <a:latin typeface="Calibri" panose="020F0502020204030204" pitchFamily="34" charset="0"/>
                <a:cs typeface="Calibri" panose="020F0502020204030204" pitchFamily="34" charset="0"/>
              </a:rPr>
              <a:t>vị</a:t>
            </a:r>
            <a:r>
              <a:rPr lang="en-US" sz="3600" u="none" dirty="0" smtClean="0">
                <a:solidFill>
                  <a:srgbClr val="065928"/>
                </a:solidFill>
                <a:latin typeface="Calibri" panose="020F0502020204030204" pitchFamily="34" charset="0"/>
                <a:cs typeface="Calibri" panose="020F0502020204030204" pitchFamily="34" charset="0"/>
              </a:rPr>
              <a:t>. </a:t>
            </a:r>
            <a:r>
              <a:rPr lang="en-US" sz="3600" u="none" dirty="0" err="1" smtClean="0">
                <a:solidFill>
                  <a:srgbClr val="065928"/>
                </a:solidFill>
                <a:latin typeface="Calibri" panose="020F0502020204030204" pitchFamily="34" charset="0"/>
                <a:cs typeface="Calibri" panose="020F0502020204030204" pitchFamily="34" charset="0"/>
              </a:rPr>
              <a:t>Các</a:t>
            </a:r>
            <a:r>
              <a:rPr lang="en-US" sz="3600" u="none" dirty="0" smtClean="0">
                <a:solidFill>
                  <a:srgbClr val="065928"/>
                </a:solidFill>
                <a:latin typeface="Calibri" panose="020F0502020204030204" pitchFamily="34" charset="0"/>
                <a:cs typeface="Calibri" panose="020F0502020204030204" pitchFamily="34" charset="0"/>
              </a:rPr>
              <a:t> </a:t>
            </a:r>
            <a:r>
              <a:rPr lang="en-US" sz="3600" u="none" dirty="0" err="1" smtClean="0">
                <a:solidFill>
                  <a:srgbClr val="065928"/>
                </a:solidFill>
                <a:latin typeface="Calibri" panose="020F0502020204030204" pitchFamily="34" charset="0"/>
                <a:cs typeface="Calibri" panose="020F0502020204030204" pitchFamily="34" charset="0"/>
              </a:rPr>
              <a:t>diễn</a:t>
            </a:r>
            <a:r>
              <a:rPr lang="en-US" sz="3600" u="none" dirty="0" smtClean="0">
                <a:solidFill>
                  <a:srgbClr val="065928"/>
                </a:solidFill>
                <a:latin typeface="Calibri" panose="020F0502020204030204" pitchFamily="34" charset="0"/>
                <a:cs typeface="Calibri" panose="020F0502020204030204" pitchFamily="34" charset="0"/>
              </a:rPr>
              <a:t> </a:t>
            </a:r>
            <a:r>
              <a:rPr lang="en-US" sz="3600" u="none" dirty="0" err="1" smtClean="0">
                <a:solidFill>
                  <a:srgbClr val="065928"/>
                </a:solidFill>
                <a:latin typeface="Calibri" panose="020F0502020204030204" pitchFamily="34" charset="0"/>
                <a:cs typeface="Calibri" panose="020F0502020204030204" pitchFamily="34" charset="0"/>
              </a:rPr>
              <a:t>viên</a:t>
            </a:r>
            <a:r>
              <a:rPr lang="en-US" sz="3600" u="none" dirty="0" smtClean="0">
                <a:solidFill>
                  <a:srgbClr val="065928"/>
                </a:solidFill>
                <a:latin typeface="Calibri" panose="020F0502020204030204" pitchFamily="34" charset="0"/>
                <a:cs typeface="Calibri" panose="020F0502020204030204" pitchFamily="34" charset="0"/>
              </a:rPr>
              <a:t> </a:t>
            </a:r>
            <a:r>
              <a:rPr lang="en-US" sz="3600" u="none" dirty="0" err="1" smtClean="0">
                <a:solidFill>
                  <a:srgbClr val="065928"/>
                </a:solidFill>
                <a:latin typeface="Calibri" panose="020F0502020204030204" pitchFamily="34" charset="0"/>
                <a:cs typeface="Calibri" panose="020F0502020204030204" pitchFamily="34" charset="0"/>
              </a:rPr>
              <a:t>hài</a:t>
            </a:r>
            <a:r>
              <a:rPr lang="en-US" sz="3600" u="none" dirty="0" smtClean="0">
                <a:solidFill>
                  <a:srgbClr val="065928"/>
                </a:solidFill>
                <a:latin typeface="Calibri" panose="020F0502020204030204" pitchFamily="34" charset="0"/>
                <a:cs typeface="Calibri" panose="020F0502020204030204" pitchFamily="34" charset="0"/>
              </a:rPr>
              <a:t> </a:t>
            </a:r>
            <a:r>
              <a:rPr lang="en-US" sz="3600" u="none" dirty="0" err="1" smtClean="0">
                <a:solidFill>
                  <a:srgbClr val="065928"/>
                </a:solidFill>
                <a:latin typeface="Calibri" panose="020F0502020204030204" pitchFamily="34" charset="0"/>
                <a:cs typeface="Calibri" panose="020F0502020204030204" pitchFamily="34" charset="0"/>
              </a:rPr>
              <a:t>mang</a:t>
            </a:r>
            <a:r>
              <a:rPr lang="en-US" sz="3600" u="none" dirty="0" smtClean="0">
                <a:solidFill>
                  <a:srgbClr val="065928"/>
                </a:solidFill>
                <a:latin typeface="Calibri" panose="020F0502020204030204" pitchFamily="34" charset="0"/>
                <a:cs typeface="Calibri" panose="020F0502020204030204" pitchFamily="34" charset="0"/>
              </a:rPr>
              <a:t> </a:t>
            </a:r>
            <a:r>
              <a:rPr lang="en-US" sz="3600" u="none" dirty="0" err="1" smtClean="0">
                <a:solidFill>
                  <a:srgbClr val="065928"/>
                </a:solidFill>
                <a:latin typeface="Calibri" panose="020F0502020204030204" pitchFamily="34" charset="0"/>
                <a:cs typeface="Calibri" panose="020F0502020204030204" pitchFamily="34" charset="0"/>
              </a:rPr>
              <a:t>đến</a:t>
            </a:r>
            <a:r>
              <a:rPr lang="en-US" sz="3600" u="none" dirty="0" smtClean="0">
                <a:solidFill>
                  <a:srgbClr val="065928"/>
                </a:solidFill>
                <a:latin typeface="Calibri" panose="020F0502020204030204" pitchFamily="34" charset="0"/>
                <a:cs typeface="Calibri" panose="020F0502020204030204" pitchFamily="34" charset="0"/>
              </a:rPr>
              <a:t> </a:t>
            </a:r>
            <a:r>
              <a:rPr lang="en-US" sz="3600" u="none" dirty="0" err="1" smtClean="0">
                <a:solidFill>
                  <a:srgbClr val="065928"/>
                </a:solidFill>
                <a:latin typeface="Calibri" panose="020F0502020204030204" pitchFamily="34" charset="0"/>
                <a:cs typeface="Calibri" panose="020F0502020204030204" pitchFamily="34" charset="0"/>
              </a:rPr>
              <a:t>cho</a:t>
            </a:r>
            <a:r>
              <a:rPr lang="en-US" sz="3600" u="none" dirty="0" smtClean="0">
                <a:solidFill>
                  <a:srgbClr val="065928"/>
                </a:solidFill>
                <a:latin typeface="Calibri" panose="020F0502020204030204" pitchFamily="34" charset="0"/>
                <a:cs typeface="Calibri" panose="020F0502020204030204" pitchFamily="34" charset="0"/>
              </a:rPr>
              <a:t> </a:t>
            </a:r>
            <a:r>
              <a:rPr lang="en-US" sz="3600" u="none" dirty="0" err="1" smtClean="0">
                <a:solidFill>
                  <a:srgbClr val="065928"/>
                </a:solidFill>
                <a:latin typeface="Calibri" panose="020F0502020204030204" pitchFamily="34" charset="0"/>
                <a:cs typeface="Calibri" panose="020F0502020204030204" pitchFamily="34" charset="0"/>
              </a:rPr>
              <a:t>gia</a:t>
            </a:r>
            <a:r>
              <a:rPr lang="en-US" sz="3600" u="none" dirty="0" smtClean="0">
                <a:solidFill>
                  <a:srgbClr val="065928"/>
                </a:solidFill>
                <a:latin typeface="Calibri" panose="020F0502020204030204" pitchFamily="34" charset="0"/>
                <a:cs typeface="Calibri" panose="020F0502020204030204" pitchFamily="34" charset="0"/>
              </a:rPr>
              <a:t> </a:t>
            </a:r>
            <a:r>
              <a:rPr lang="en-US" sz="3600" u="none" dirty="0" err="1" smtClean="0">
                <a:solidFill>
                  <a:srgbClr val="065928"/>
                </a:solidFill>
                <a:latin typeface="Calibri" panose="020F0502020204030204" pitchFamily="34" charset="0"/>
                <a:cs typeface="Calibri" panose="020F0502020204030204" pitchFamily="34" charset="0"/>
              </a:rPr>
              <a:t>đình</a:t>
            </a:r>
            <a:r>
              <a:rPr lang="en-US" sz="3600" u="none" dirty="0" smtClean="0">
                <a:solidFill>
                  <a:srgbClr val="065928"/>
                </a:solidFill>
                <a:latin typeface="Calibri" panose="020F0502020204030204" pitchFamily="34" charset="0"/>
                <a:cs typeface="Calibri" panose="020F0502020204030204" pitchFamily="34" charset="0"/>
              </a:rPr>
              <a:t> </a:t>
            </a:r>
            <a:r>
              <a:rPr lang="en-US" sz="3600" u="none" dirty="0" err="1" smtClean="0">
                <a:solidFill>
                  <a:srgbClr val="065928"/>
                </a:solidFill>
                <a:latin typeface="Calibri" panose="020F0502020204030204" pitchFamily="34" charset="0"/>
                <a:cs typeface="Calibri" panose="020F0502020204030204" pitchFamily="34" charset="0"/>
              </a:rPr>
              <a:t>em</a:t>
            </a:r>
            <a:r>
              <a:rPr lang="en-US" sz="3600" u="none" dirty="0" smtClean="0">
                <a:solidFill>
                  <a:srgbClr val="065928"/>
                </a:solidFill>
                <a:latin typeface="Calibri" panose="020F0502020204030204" pitchFamily="34" charset="0"/>
                <a:cs typeface="Calibri" panose="020F0502020204030204" pitchFamily="34" charset="0"/>
              </a:rPr>
              <a:t> </a:t>
            </a:r>
            <a:r>
              <a:rPr lang="en-US" sz="3600" u="none" dirty="0" err="1" smtClean="0">
                <a:solidFill>
                  <a:srgbClr val="065928"/>
                </a:solidFill>
                <a:latin typeface="Calibri" panose="020F0502020204030204" pitchFamily="34" charset="0"/>
                <a:cs typeface="Calibri" panose="020F0502020204030204" pitchFamily="34" charset="0"/>
              </a:rPr>
              <a:t>những</a:t>
            </a:r>
            <a:r>
              <a:rPr lang="en-US" sz="3600" u="none" dirty="0" smtClean="0">
                <a:solidFill>
                  <a:srgbClr val="065928"/>
                </a:solidFill>
                <a:latin typeface="Calibri" panose="020F0502020204030204" pitchFamily="34" charset="0"/>
                <a:cs typeface="Calibri" panose="020F0502020204030204" pitchFamily="34" charset="0"/>
              </a:rPr>
              <a:t> </a:t>
            </a:r>
            <a:r>
              <a:rPr lang="en-US" sz="3600" u="none" dirty="0" err="1" smtClean="0">
                <a:solidFill>
                  <a:srgbClr val="065928"/>
                </a:solidFill>
                <a:latin typeface="Calibri" panose="020F0502020204030204" pitchFamily="34" charset="0"/>
                <a:cs typeface="Calibri" panose="020F0502020204030204" pitchFamily="34" charset="0"/>
              </a:rPr>
              <a:t>trận</a:t>
            </a:r>
            <a:r>
              <a:rPr lang="en-US" sz="3600" u="none" dirty="0" smtClean="0">
                <a:solidFill>
                  <a:srgbClr val="065928"/>
                </a:solidFill>
                <a:latin typeface="Calibri" panose="020F0502020204030204" pitchFamily="34" charset="0"/>
                <a:cs typeface="Calibri" panose="020F0502020204030204" pitchFamily="34" charset="0"/>
              </a:rPr>
              <a:t> </a:t>
            </a:r>
            <a:r>
              <a:rPr lang="en-US" sz="3600" u="none" dirty="0" err="1" smtClean="0">
                <a:solidFill>
                  <a:srgbClr val="065928"/>
                </a:solidFill>
                <a:latin typeface="Calibri" panose="020F0502020204030204" pitchFamily="34" charset="0"/>
                <a:cs typeface="Calibri" panose="020F0502020204030204" pitchFamily="34" charset="0"/>
              </a:rPr>
              <a:t>cười</a:t>
            </a:r>
            <a:r>
              <a:rPr lang="en-US" sz="3600" u="none" dirty="0" smtClean="0">
                <a:solidFill>
                  <a:srgbClr val="065928"/>
                </a:solidFill>
                <a:latin typeface="Calibri" panose="020F0502020204030204" pitchFamily="34" charset="0"/>
                <a:cs typeface="Calibri" panose="020F0502020204030204" pitchFamily="34" charset="0"/>
              </a:rPr>
              <a:t> </a:t>
            </a:r>
            <a:r>
              <a:rPr lang="en-US" sz="3600" u="none" dirty="0" err="1" smtClean="0">
                <a:solidFill>
                  <a:srgbClr val="065928"/>
                </a:solidFill>
                <a:latin typeface="Calibri" panose="020F0502020204030204" pitchFamily="34" charset="0"/>
                <a:cs typeface="Calibri" panose="020F0502020204030204" pitchFamily="34" charset="0"/>
              </a:rPr>
              <a:t>sảng</a:t>
            </a:r>
            <a:r>
              <a:rPr lang="en-US" sz="3600" u="none" dirty="0" smtClean="0">
                <a:solidFill>
                  <a:srgbClr val="065928"/>
                </a:solidFill>
                <a:latin typeface="Calibri" panose="020F0502020204030204" pitchFamily="34" charset="0"/>
                <a:cs typeface="Calibri" panose="020F0502020204030204" pitchFamily="34" charset="0"/>
              </a:rPr>
              <a:t> </a:t>
            </a:r>
            <a:r>
              <a:rPr lang="en-US" sz="3600" u="none" dirty="0" err="1" smtClean="0">
                <a:solidFill>
                  <a:srgbClr val="065928"/>
                </a:solidFill>
                <a:latin typeface="Calibri" panose="020F0502020204030204" pitchFamily="34" charset="0"/>
                <a:cs typeface="Calibri" panose="020F0502020204030204" pitchFamily="34" charset="0"/>
              </a:rPr>
              <a:t>khoái</a:t>
            </a:r>
            <a:r>
              <a:rPr lang="en-US" sz="3600" u="none" dirty="0" smtClean="0">
                <a:solidFill>
                  <a:srgbClr val="065928"/>
                </a:solidFill>
                <a:latin typeface="Calibri" panose="020F0502020204030204" pitchFamily="34" charset="0"/>
                <a:cs typeface="Calibri" panose="020F0502020204030204" pitchFamily="34" charset="0"/>
              </a:rPr>
              <a:t> </a:t>
            </a:r>
            <a:r>
              <a:rPr lang="en-US" sz="3600" u="none" dirty="0" err="1" smtClean="0">
                <a:solidFill>
                  <a:srgbClr val="065928"/>
                </a:solidFill>
                <a:latin typeface="Calibri" panose="020F0502020204030204" pitchFamily="34" charset="0"/>
                <a:cs typeface="Calibri" panose="020F0502020204030204" pitchFamily="34" charset="0"/>
              </a:rPr>
              <a:t>và</a:t>
            </a:r>
            <a:r>
              <a:rPr lang="en-US" sz="3600" u="none" dirty="0" smtClean="0">
                <a:solidFill>
                  <a:srgbClr val="065928"/>
                </a:solidFill>
                <a:latin typeface="Calibri" panose="020F0502020204030204" pitchFamily="34" charset="0"/>
                <a:cs typeface="Calibri" panose="020F0502020204030204" pitchFamily="34" charset="0"/>
              </a:rPr>
              <a:t> </a:t>
            </a:r>
            <a:r>
              <a:rPr lang="en-US" sz="3600" u="none" dirty="0" err="1" smtClean="0">
                <a:solidFill>
                  <a:srgbClr val="065928"/>
                </a:solidFill>
                <a:latin typeface="Calibri" panose="020F0502020204030204" pitchFamily="34" charset="0"/>
                <a:cs typeface="Calibri" panose="020F0502020204030204" pitchFamily="34" charset="0"/>
              </a:rPr>
              <a:t>những</a:t>
            </a:r>
            <a:r>
              <a:rPr lang="en-US" sz="3600" u="none" dirty="0" smtClean="0">
                <a:solidFill>
                  <a:srgbClr val="065928"/>
                </a:solidFill>
                <a:latin typeface="Calibri" panose="020F0502020204030204" pitchFamily="34" charset="0"/>
                <a:cs typeface="Calibri" panose="020F0502020204030204" pitchFamily="34" charset="0"/>
              </a:rPr>
              <a:t> </a:t>
            </a:r>
            <a:r>
              <a:rPr lang="en-US" sz="3600" u="none" dirty="0" err="1" smtClean="0">
                <a:solidFill>
                  <a:srgbClr val="065928"/>
                </a:solidFill>
                <a:latin typeface="Calibri" panose="020F0502020204030204" pitchFamily="34" charset="0"/>
                <a:cs typeface="Calibri" panose="020F0502020204030204" pitchFamily="34" charset="0"/>
              </a:rPr>
              <a:t>phút</a:t>
            </a:r>
            <a:r>
              <a:rPr lang="en-US" sz="3600" u="none" dirty="0" smtClean="0">
                <a:solidFill>
                  <a:srgbClr val="065928"/>
                </a:solidFill>
                <a:latin typeface="Calibri" panose="020F0502020204030204" pitchFamily="34" charset="0"/>
                <a:cs typeface="Calibri" panose="020F0502020204030204" pitchFamily="34" charset="0"/>
              </a:rPr>
              <a:t> </a:t>
            </a:r>
            <a:r>
              <a:rPr lang="en-US" sz="3600" u="none" dirty="0" err="1" smtClean="0">
                <a:solidFill>
                  <a:srgbClr val="065928"/>
                </a:solidFill>
                <a:latin typeface="Calibri" panose="020F0502020204030204" pitchFamily="34" charset="0"/>
                <a:cs typeface="Calibri" panose="020F0502020204030204" pitchFamily="34" charset="0"/>
              </a:rPr>
              <a:t>giây</a:t>
            </a:r>
            <a:r>
              <a:rPr lang="en-US" sz="3600" u="none" dirty="0" smtClean="0">
                <a:solidFill>
                  <a:srgbClr val="065928"/>
                </a:solidFill>
                <a:latin typeface="Calibri" panose="020F0502020204030204" pitchFamily="34" charset="0"/>
                <a:cs typeface="Calibri" panose="020F0502020204030204" pitchFamily="34" charset="0"/>
              </a:rPr>
              <a:t> </a:t>
            </a:r>
            <a:r>
              <a:rPr lang="en-US" sz="3600" u="none" dirty="0" err="1" smtClean="0">
                <a:solidFill>
                  <a:srgbClr val="065928"/>
                </a:solidFill>
                <a:latin typeface="Calibri" panose="020F0502020204030204" pitchFamily="34" charset="0"/>
                <a:cs typeface="Calibri" panose="020F0502020204030204" pitchFamily="34" charset="0"/>
              </a:rPr>
              <a:t>thật</a:t>
            </a:r>
            <a:r>
              <a:rPr lang="en-US" sz="3600" u="none" dirty="0" smtClean="0">
                <a:solidFill>
                  <a:srgbClr val="065928"/>
                </a:solidFill>
                <a:latin typeface="Calibri" panose="020F0502020204030204" pitchFamily="34" charset="0"/>
                <a:cs typeface="Calibri" panose="020F0502020204030204" pitchFamily="34" charset="0"/>
              </a:rPr>
              <a:t> </a:t>
            </a:r>
            <a:r>
              <a:rPr lang="en-US" sz="3600" u="none" dirty="0" err="1" smtClean="0">
                <a:solidFill>
                  <a:srgbClr val="065928"/>
                </a:solidFill>
                <a:latin typeface="Calibri" panose="020F0502020204030204" pitchFamily="34" charset="0"/>
                <a:cs typeface="Calibri" panose="020F0502020204030204" pitchFamily="34" charset="0"/>
              </a:rPr>
              <a:t>thoải</a:t>
            </a:r>
            <a:r>
              <a:rPr lang="en-US" sz="3600" u="none" dirty="0" smtClean="0">
                <a:solidFill>
                  <a:srgbClr val="065928"/>
                </a:solidFill>
                <a:latin typeface="Calibri" panose="020F0502020204030204" pitchFamily="34" charset="0"/>
                <a:cs typeface="Calibri" panose="020F0502020204030204" pitchFamily="34" charset="0"/>
              </a:rPr>
              <a:t> </a:t>
            </a:r>
            <a:r>
              <a:rPr lang="en-US" sz="3600" u="none" dirty="0" err="1" smtClean="0">
                <a:solidFill>
                  <a:srgbClr val="065928"/>
                </a:solidFill>
                <a:latin typeface="Calibri" panose="020F0502020204030204" pitchFamily="34" charset="0"/>
                <a:cs typeface="Calibri" panose="020F0502020204030204" pitchFamily="34" charset="0"/>
              </a:rPr>
              <a:t>mái</a:t>
            </a:r>
            <a:r>
              <a:rPr lang="en-US" sz="3600" u="none" dirty="0" smtClean="0">
                <a:solidFill>
                  <a:srgbClr val="065928"/>
                </a:solidFill>
                <a:latin typeface="Calibri" panose="020F0502020204030204" pitchFamily="34" charset="0"/>
                <a:cs typeface="Calibri" panose="020F0502020204030204" pitchFamily="34" charset="0"/>
              </a:rPr>
              <a:t>. </a:t>
            </a:r>
            <a:r>
              <a:rPr lang="en-US" sz="3600" u="none" dirty="0" err="1" smtClean="0">
                <a:solidFill>
                  <a:srgbClr val="065928"/>
                </a:solidFill>
                <a:latin typeface="Calibri" panose="020F0502020204030204" pitchFamily="34" charset="0"/>
                <a:cs typeface="Calibri" panose="020F0502020204030204" pitchFamily="34" charset="0"/>
              </a:rPr>
              <a:t>Trong</a:t>
            </a:r>
            <a:r>
              <a:rPr lang="en-US" sz="3600" u="none" dirty="0" smtClean="0">
                <a:solidFill>
                  <a:srgbClr val="065928"/>
                </a:solidFill>
                <a:latin typeface="Calibri" panose="020F0502020204030204" pitchFamily="34" charset="0"/>
                <a:cs typeface="Calibri" panose="020F0502020204030204" pitchFamily="34" charset="0"/>
              </a:rPr>
              <a:t> </a:t>
            </a:r>
            <a:r>
              <a:rPr lang="en-US" sz="3600" u="none" dirty="0" err="1" smtClean="0">
                <a:solidFill>
                  <a:srgbClr val="065928"/>
                </a:solidFill>
                <a:latin typeface="Calibri" panose="020F0502020204030204" pitchFamily="34" charset="0"/>
                <a:cs typeface="Calibri" panose="020F0502020204030204" pitchFamily="34" charset="0"/>
              </a:rPr>
              <a:t>đó</a:t>
            </a:r>
            <a:r>
              <a:rPr lang="en-US" sz="3600" u="none" dirty="0" smtClean="0">
                <a:solidFill>
                  <a:srgbClr val="065928"/>
                </a:solidFill>
                <a:latin typeface="Calibri" panose="020F0502020204030204" pitchFamily="34" charset="0"/>
                <a:cs typeface="Calibri" panose="020F0502020204030204" pitchFamily="34" charset="0"/>
              </a:rPr>
              <a:t> </a:t>
            </a:r>
            <a:r>
              <a:rPr lang="en-US" sz="3600" u="none" dirty="0" err="1" smtClean="0">
                <a:solidFill>
                  <a:srgbClr val="065928"/>
                </a:solidFill>
                <a:latin typeface="Calibri" panose="020F0502020204030204" pitchFamily="34" charset="0"/>
                <a:cs typeface="Calibri" panose="020F0502020204030204" pitchFamily="34" charset="0"/>
              </a:rPr>
              <a:t>nghệ</a:t>
            </a:r>
            <a:r>
              <a:rPr lang="en-US" sz="3600" u="none" dirty="0" smtClean="0">
                <a:solidFill>
                  <a:srgbClr val="065928"/>
                </a:solidFill>
                <a:latin typeface="Calibri" panose="020F0502020204030204" pitchFamily="34" charset="0"/>
                <a:cs typeface="Calibri" panose="020F0502020204030204" pitchFamily="34" charset="0"/>
              </a:rPr>
              <a:t> </a:t>
            </a:r>
            <a:r>
              <a:rPr lang="en-US" sz="3600" u="none" dirty="0" err="1" smtClean="0">
                <a:solidFill>
                  <a:srgbClr val="065928"/>
                </a:solidFill>
                <a:latin typeface="Calibri" panose="020F0502020204030204" pitchFamily="34" charset="0"/>
                <a:cs typeface="Calibri" panose="020F0502020204030204" pitchFamily="34" charset="0"/>
              </a:rPr>
              <a:t>sĩ</a:t>
            </a:r>
            <a:r>
              <a:rPr lang="en-US" sz="3600" u="none" dirty="0" smtClean="0">
                <a:solidFill>
                  <a:srgbClr val="065928"/>
                </a:solidFill>
                <a:latin typeface="Calibri" panose="020F0502020204030204" pitchFamily="34" charset="0"/>
                <a:cs typeface="Calibri" panose="020F0502020204030204" pitchFamily="34" charset="0"/>
              </a:rPr>
              <a:t> </a:t>
            </a:r>
            <a:r>
              <a:rPr lang="en-US" sz="3600" u="none" dirty="0" err="1" smtClean="0">
                <a:solidFill>
                  <a:srgbClr val="065928"/>
                </a:solidFill>
                <a:latin typeface="Calibri" panose="020F0502020204030204" pitchFamily="34" charset="0"/>
                <a:cs typeface="Calibri" panose="020F0502020204030204" pitchFamily="34" charset="0"/>
              </a:rPr>
              <a:t>hài</a:t>
            </a:r>
            <a:r>
              <a:rPr lang="en-US" sz="3600" u="none" dirty="0" smtClean="0">
                <a:solidFill>
                  <a:srgbClr val="065928"/>
                </a:solidFill>
                <a:latin typeface="Calibri" panose="020F0502020204030204" pitchFamily="34" charset="0"/>
                <a:cs typeface="Calibri" panose="020F0502020204030204" pitchFamily="34" charset="0"/>
              </a:rPr>
              <a:t> </a:t>
            </a:r>
            <a:r>
              <a:rPr lang="en-US" sz="3600" u="none" dirty="0" err="1" smtClean="0">
                <a:solidFill>
                  <a:srgbClr val="065928"/>
                </a:solidFill>
                <a:latin typeface="Calibri" panose="020F0502020204030204" pitchFamily="34" charset="0"/>
                <a:cs typeface="Calibri" panose="020F0502020204030204" pitchFamily="34" charset="0"/>
              </a:rPr>
              <a:t>mà</a:t>
            </a:r>
            <a:r>
              <a:rPr lang="en-US" sz="3600" u="none" dirty="0" smtClean="0">
                <a:solidFill>
                  <a:srgbClr val="065928"/>
                </a:solidFill>
                <a:latin typeface="Calibri" panose="020F0502020204030204" pitchFamily="34" charset="0"/>
                <a:cs typeface="Calibri" panose="020F0502020204030204" pitchFamily="34" charset="0"/>
              </a:rPr>
              <a:t> </a:t>
            </a:r>
            <a:r>
              <a:rPr lang="en-US" sz="3600" u="none" dirty="0" err="1" smtClean="0">
                <a:solidFill>
                  <a:srgbClr val="065928"/>
                </a:solidFill>
                <a:latin typeface="Calibri" panose="020F0502020204030204" pitchFamily="34" charset="0"/>
                <a:cs typeface="Calibri" panose="020F0502020204030204" pitchFamily="34" charset="0"/>
              </a:rPr>
              <a:t>em</a:t>
            </a:r>
            <a:r>
              <a:rPr lang="en-US" sz="3600" u="none" dirty="0" smtClean="0">
                <a:solidFill>
                  <a:srgbClr val="065928"/>
                </a:solidFill>
                <a:latin typeface="Calibri" panose="020F0502020204030204" pitchFamily="34" charset="0"/>
                <a:cs typeface="Calibri" panose="020F0502020204030204" pitchFamily="34" charset="0"/>
              </a:rPr>
              <a:t> </a:t>
            </a:r>
            <a:r>
              <a:rPr lang="en-US" sz="3600" u="none" dirty="0" err="1" smtClean="0">
                <a:solidFill>
                  <a:srgbClr val="065928"/>
                </a:solidFill>
                <a:latin typeface="Calibri" panose="020F0502020204030204" pitchFamily="34" charset="0"/>
                <a:cs typeface="Calibri" panose="020F0502020204030204" pitchFamily="34" charset="0"/>
              </a:rPr>
              <a:t>luôn</a:t>
            </a:r>
            <a:r>
              <a:rPr lang="en-US" sz="3600" u="none" dirty="0" smtClean="0">
                <a:solidFill>
                  <a:srgbClr val="065928"/>
                </a:solidFill>
                <a:latin typeface="Calibri" panose="020F0502020204030204" pitchFamily="34" charset="0"/>
                <a:cs typeface="Calibri" panose="020F0502020204030204" pitchFamily="34" charset="0"/>
              </a:rPr>
              <a:t> </a:t>
            </a:r>
            <a:r>
              <a:rPr lang="en-US" sz="3600" u="none" dirty="0" err="1" smtClean="0">
                <a:solidFill>
                  <a:srgbClr val="065928"/>
                </a:solidFill>
                <a:latin typeface="Calibri" panose="020F0502020204030204" pitchFamily="34" charset="0"/>
                <a:cs typeface="Calibri" panose="020F0502020204030204" pitchFamily="34" charset="0"/>
              </a:rPr>
              <a:t>mong</a:t>
            </a:r>
            <a:r>
              <a:rPr lang="en-US" sz="3600" u="none" dirty="0" smtClean="0">
                <a:solidFill>
                  <a:srgbClr val="065928"/>
                </a:solidFill>
                <a:latin typeface="Calibri" panose="020F0502020204030204" pitchFamily="34" charset="0"/>
                <a:cs typeface="Calibri" panose="020F0502020204030204" pitchFamily="34" charset="0"/>
              </a:rPr>
              <a:t> </a:t>
            </a:r>
            <a:r>
              <a:rPr lang="en-US" sz="3600" u="none" dirty="0" err="1" smtClean="0">
                <a:solidFill>
                  <a:srgbClr val="065928"/>
                </a:solidFill>
                <a:latin typeface="Calibri" panose="020F0502020204030204" pitchFamily="34" charset="0"/>
                <a:cs typeface="Calibri" panose="020F0502020204030204" pitchFamily="34" charset="0"/>
              </a:rPr>
              <a:t>đợi</a:t>
            </a:r>
            <a:r>
              <a:rPr lang="en-US" sz="3600" u="none" dirty="0" smtClean="0">
                <a:solidFill>
                  <a:srgbClr val="065928"/>
                </a:solidFill>
                <a:latin typeface="Calibri" panose="020F0502020204030204" pitchFamily="34" charset="0"/>
                <a:cs typeface="Calibri" panose="020F0502020204030204" pitchFamily="34" charset="0"/>
              </a:rPr>
              <a:t> </a:t>
            </a:r>
            <a:r>
              <a:rPr lang="en-US" sz="3600" u="none" dirty="0" err="1" smtClean="0">
                <a:solidFill>
                  <a:srgbClr val="065928"/>
                </a:solidFill>
                <a:latin typeface="Calibri" panose="020F0502020204030204" pitchFamily="34" charset="0"/>
                <a:cs typeface="Calibri" panose="020F0502020204030204" pitchFamily="34" charset="0"/>
              </a:rPr>
              <a:t>nhất</a:t>
            </a:r>
            <a:r>
              <a:rPr lang="en-US" sz="3600" u="none" dirty="0" smtClean="0">
                <a:solidFill>
                  <a:srgbClr val="065928"/>
                </a:solidFill>
                <a:latin typeface="Calibri" panose="020F0502020204030204" pitchFamily="34" charset="0"/>
                <a:cs typeface="Calibri" panose="020F0502020204030204" pitchFamily="34" charset="0"/>
              </a:rPr>
              <a:t> </a:t>
            </a:r>
            <a:r>
              <a:rPr lang="en-US" sz="3600" u="none" dirty="0" err="1" smtClean="0">
                <a:solidFill>
                  <a:srgbClr val="065928"/>
                </a:solidFill>
                <a:latin typeface="Calibri" panose="020F0502020204030204" pitchFamily="34" charset="0"/>
                <a:cs typeface="Calibri" panose="020F0502020204030204" pitchFamily="34" charset="0"/>
              </a:rPr>
              <a:t>chính</a:t>
            </a:r>
            <a:r>
              <a:rPr lang="en-US" sz="3600" u="none" dirty="0" smtClean="0">
                <a:solidFill>
                  <a:srgbClr val="065928"/>
                </a:solidFill>
                <a:latin typeface="Calibri" panose="020F0502020204030204" pitchFamily="34" charset="0"/>
                <a:cs typeface="Calibri" panose="020F0502020204030204" pitchFamily="34" charset="0"/>
              </a:rPr>
              <a:t> </a:t>
            </a:r>
            <a:r>
              <a:rPr lang="en-US" sz="3600" u="none" dirty="0" err="1" smtClean="0">
                <a:solidFill>
                  <a:srgbClr val="065928"/>
                </a:solidFill>
                <a:latin typeface="Calibri" panose="020F0502020204030204" pitchFamily="34" charset="0"/>
                <a:cs typeface="Calibri" panose="020F0502020204030204" pitchFamily="34" charset="0"/>
              </a:rPr>
              <a:t>là</a:t>
            </a:r>
            <a:r>
              <a:rPr lang="en-US" sz="3600" u="none" dirty="0" smtClean="0">
                <a:solidFill>
                  <a:srgbClr val="065928"/>
                </a:solidFill>
                <a:latin typeface="Calibri" panose="020F0502020204030204" pitchFamily="34" charset="0"/>
                <a:cs typeface="Calibri" panose="020F0502020204030204" pitchFamily="34" charset="0"/>
              </a:rPr>
              <a:t> </a:t>
            </a:r>
            <a:r>
              <a:rPr lang="en-US" sz="3600" u="none" dirty="0" err="1" smtClean="0">
                <a:solidFill>
                  <a:srgbClr val="065928"/>
                </a:solidFill>
                <a:latin typeface="Calibri" panose="020F0502020204030204" pitchFamily="34" charset="0"/>
                <a:cs typeface="Calibri" panose="020F0502020204030204" pitchFamily="34" charset="0"/>
              </a:rPr>
              <a:t>nghệ</a:t>
            </a:r>
            <a:r>
              <a:rPr lang="en-US" sz="3600" u="none" dirty="0" smtClean="0">
                <a:solidFill>
                  <a:srgbClr val="065928"/>
                </a:solidFill>
                <a:latin typeface="Calibri" panose="020F0502020204030204" pitchFamily="34" charset="0"/>
                <a:cs typeface="Calibri" panose="020F0502020204030204" pitchFamily="34" charset="0"/>
              </a:rPr>
              <a:t> </a:t>
            </a:r>
            <a:r>
              <a:rPr lang="en-US" sz="3600" u="none" dirty="0" err="1" smtClean="0">
                <a:solidFill>
                  <a:srgbClr val="065928"/>
                </a:solidFill>
                <a:latin typeface="Calibri" panose="020F0502020204030204" pitchFamily="34" charset="0"/>
                <a:cs typeface="Calibri" panose="020F0502020204030204" pitchFamily="34" charset="0"/>
              </a:rPr>
              <a:t>sĩ</a:t>
            </a:r>
            <a:r>
              <a:rPr lang="en-US" sz="3600" u="none" dirty="0" smtClean="0">
                <a:solidFill>
                  <a:srgbClr val="065928"/>
                </a:solidFill>
                <a:latin typeface="Calibri" panose="020F0502020204030204" pitchFamily="34" charset="0"/>
                <a:cs typeface="Calibri" panose="020F0502020204030204" pitchFamily="34" charset="0"/>
              </a:rPr>
              <a:t> </a:t>
            </a:r>
            <a:r>
              <a:rPr lang="en-US" sz="3600" u="none" dirty="0" err="1" smtClean="0">
                <a:solidFill>
                  <a:srgbClr val="065928"/>
                </a:solidFill>
                <a:latin typeface="Calibri" panose="020F0502020204030204" pitchFamily="34" charset="0"/>
                <a:cs typeface="Calibri" panose="020F0502020204030204" pitchFamily="34" charset="0"/>
              </a:rPr>
              <a:t>Xuân</a:t>
            </a:r>
            <a:r>
              <a:rPr lang="en-US" sz="3600" u="none" dirty="0" smtClean="0">
                <a:solidFill>
                  <a:srgbClr val="065928"/>
                </a:solidFill>
                <a:latin typeface="Calibri" panose="020F0502020204030204" pitchFamily="34" charset="0"/>
                <a:cs typeface="Calibri" panose="020F0502020204030204" pitchFamily="34" charset="0"/>
              </a:rPr>
              <a:t> </a:t>
            </a:r>
            <a:r>
              <a:rPr lang="en-US" sz="3600" u="none" dirty="0" err="1" smtClean="0">
                <a:solidFill>
                  <a:srgbClr val="065928"/>
                </a:solidFill>
                <a:latin typeface="Calibri" panose="020F0502020204030204" pitchFamily="34" charset="0"/>
                <a:cs typeface="Calibri" panose="020F0502020204030204" pitchFamily="34" charset="0"/>
              </a:rPr>
              <a:t>Bắc</a:t>
            </a:r>
            <a:r>
              <a:rPr lang="en-US" sz="3600" u="none" dirty="0" smtClean="0">
                <a:solidFill>
                  <a:srgbClr val="065928"/>
                </a:solidFill>
                <a:latin typeface="Calibri" panose="020F0502020204030204" pitchFamily="34" charset="0"/>
                <a:cs typeface="Calibri" panose="020F0502020204030204" pitchFamily="34" charset="0"/>
              </a:rPr>
              <a:t>.</a:t>
            </a:r>
            <a:endParaRPr lang="en-US" sz="3600" u="none" dirty="0">
              <a:solidFill>
                <a:srgbClr val="065928"/>
              </a:solidFill>
              <a:latin typeface="Calibri" panose="020F0502020204030204" pitchFamily="34" charset="0"/>
              <a:cs typeface="Calibri" panose="020F0502020204030204" pitchFamily="34" charset="0"/>
            </a:endParaRPr>
          </a:p>
        </p:txBody>
      </p:sp>
      <p:sp>
        <p:nvSpPr>
          <p:cNvPr id="11" name="TextBox 11"/>
          <p:cNvSpPr txBox="1"/>
          <p:nvPr/>
        </p:nvSpPr>
        <p:spPr>
          <a:xfrm>
            <a:off x="1848186" y="129990"/>
            <a:ext cx="9589635" cy="939809"/>
          </a:xfrm>
          <a:prstGeom prst="rect">
            <a:avLst/>
          </a:prstGeom>
        </p:spPr>
        <p:txBody>
          <a:bodyPr lIns="0" tIns="0" rIns="0" bIns="0" rtlCol="0" anchor="t">
            <a:spAutoFit/>
          </a:bodyPr>
          <a:lstStyle/>
          <a:p>
            <a:pPr lvl="0" indent="0">
              <a:lnSpc>
                <a:spcPts val="7840"/>
              </a:lnSpc>
              <a:spcBef>
                <a:spcPct val="0"/>
              </a:spcBef>
            </a:pPr>
            <a:r>
              <a:rPr lang="en-US" sz="5600" dirty="0" smtClean="0">
                <a:solidFill>
                  <a:srgbClr val="065928"/>
                </a:solidFill>
                <a:latin typeface="Calibri" panose="020F0502020204030204" pitchFamily="34" charset="0"/>
              </a:rPr>
              <a:t>3. </a:t>
            </a:r>
            <a:r>
              <a:rPr lang="en-US" sz="5600" dirty="0" err="1" smtClean="0">
                <a:solidFill>
                  <a:srgbClr val="065928"/>
                </a:solidFill>
                <a:latin typeface="Calibri" panose="020F0502020204030204" pitchFamily="34" charset="0"/>
              </a:rPr>
              <a:t>Một</a:t>
            </a:r>
            <a:r>
              <a:rPr lang="en-US" sz="5600" dirty="0" smtClean="0">
                <a:solidFill>
                  <a:srgbClr val="065928"/>
                </a:solidFill>
                <a:latin typeface="Calibri" panose="020F0502020204030204" pitchFamily="34" charset="0"/>
              </a:rPr>
              <a:t> </a:t>
            </a:r>
            <a:r>
              <a:rPr lang="en-US" sz="5600" dirty="0" err="1" smtClean="0">
                <a:solidFill>
                  <a:srgbClr val="065928"/>
                </a:solidFill>
                <a:latin typeface="Calibri" panose="020F0502020204030204" pitchFamily="34" charset="0"/>
              </a:rPr>
              <a:t>số</a:t>
            </a:r>
            <a:r>
              <a:rPr lang="en-US" sz="5600" dirty="0" smtClean="0">
                <a:solidFill>
                  <a:srgbClr val="065928"/>
                </a:solidFill>
                <a:latin typeface="Calibri" panose="020F0502020204030204" pitchFamily="34" charset="0"/>
              </a:rPr>
              <a:t> </a:t>
            </a:r>
            <a:r>
              <a:rPr lang="en-US" sz="5600" dirty="0" err="1" smtClean="0">
                <a:solidFill>
                  <a:srgbClr val="065928"/>
                </a:solidFill>
                <a:latin typeface="Calibri" panose="020F0502020204030204" pitchFamily="34" charset="0"/>
              </a:rPr>
              <a:t>đoạn</a:t>
            </a:r>
            <a:r>
              <a:rPr lang="en-US" sz="5600" dirty="0" smtClean="0">
                <a:solidFill>
                  <a:srgbClr val="065928"/>
                </a:solidFill>
                <a:latin typeface="Calibri" panose="020F0502020204030204" pitchFamily="34" charset="0"/>
              </a:rPr>
              <a:t> </a:t>
            </a:r>
            <a:r>
              <a:rPr lang="en-US" sz="5600" dirty="0" err="1" smtClean="0">
                <a:solidFill>
                  <a:srgbClr val="065928"/>
                </a:solidFill>
                <a:latin typeface="Calibri" panose="020F0502020204030204" pitchFamily="34" charset="0"/>
              </a:rPr>
              <a:t>văn</a:t>
            </a:r>
            <a:r>
              <a:rPr lang="en-US" sz="5600" dirty="0" smtClean="0">
                <a:solidFill>
                  <a:srgbClr val="065928"/>
                </a:solidFill>
                <a:latin typeface="Calibri" panose="020F0502020204030204" pitchFamily="34" charset="0"/>
              </a:rPr>
              <a:t> hay</a:t>
            </a:r>
            <a:endParaRPr lang="en-US" sz="5600" dirty="0">
              <a:solidFill>
                <a:srgbClr val="065928"/>
              </a:solidFill>
              <a:latin typeface="Calibri" panose="020F0502020204030204" pitchFamily="34" charset="0"/>
            </a:endParaRPr>
          </a:p>
        </p:txBody>
      </p:sp>
      <p:pic>
        <p:nvPicPr>
          <p:cNvPr id="13" name="Picture 13"/>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5109969" y="6836362"/>
            <a:ext cx="1090178" cy="1211309"/>
          </a:xfrm>
          <a:prstGeom prst="rect">
            <a:avLst/>
          </a:prstGeom>
        </p:spPr>
      </p:pic>
      <p:pic>
        <p:nvPicPr>
          <p:cNvPr id="14" name="Picture 14"/>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16397967" y="416635"/>
            <a:ext cx="1722666" cy="1205866"/>
          </a:xfrm>
          <a:prstGeom prst="rect">
            <a:avLst/>
          </a:prstGeom>
        </p:spPr>
      </p:pic>
      <p:pic>
        <p:nvPicPr>
          <p:cNvPr id="12" name="Picture 11"/>
          <p:cNvPicPr>
            <a:picLocks noChangeAspect="1"/>
          </p:cNvPicPr>
          <p:nvPr/>
        </p:nvPicPr>
        <p:blipFill>
          <a:blip r:embed="rId13"/>
          <a:stretch>
            <a:fillRect/>
          </a:stretch>
        </p:blipFill>
        <p:spPr>
          <a:xfrm>
            <a:off x="909324" y="3925804"/>
            <a:ext cx="3619500" cy="5200650"/>
          </a:xfrm>
          <a:prstGeom prst="rect">
            <a:avLst/>
          </a:prstGeom>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BE3D4"/>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5334393" y="-2897645"/>
            <a:ext cx="7619210" cy="16492595"/>
            <a:chOff x="0" y="0"/>
            <a:chExt cx="7533409" cy="16982054"/>
          </a:xfrm>
        </p:grpSpPr>
        <p:sp>
          <p:nvSpPr>
            <p:cNvPr id="3" name="Freeform 3"/>
            <p:cNvSpPr/>
            <p:nvPr/>
          </p:nvSpPr>
          <p:spPr>
            <a:xfrm>
              <a:off x="26670" y="26670"/>
              <a:ext cx="7480069" cy="16886803"/>
            </a:xfrm>
            <a:custGeom>
              <a:avLst/>
              <a:gdLst/>
              <a:ahLst/>
              <a:cxnLst/>
              <a:rect l="l" t="t" r="r" b="b"/>
              <a:pathLst>
                <a:path w="7480069" h="16886803">
                  <a:moveTo>
                    <a:pt x="0" y="0"/>
                  </a:moveTo>
                  <a:lnTo>
                    <a:pt x="0" y="107950"/>
                  </a:lnTo>
                  <a:lnTo>
                    <a:pt x="0" y="148590"/>
                  </a:lnTo>
                  <a:lnTo>
                    <a:pt x="0" y="16441033"/>
                  </a:lnTo>
                  <a:lnTo>
                    <a:pt x="0" y="16515964"/>
                  </a:lnTo>
                  <a:lnTo>
                    <a:pt x="0" y="16601053"/>
                  </a:lnTo>
                  <a:lnTo>
                    <a:pt x="3641090" y="16601053"/>
                  </a:lnTo>
                  <a:lnTo>
                    <a:pt x="3759200" y="16886803"/>
                  </a:lnTo>
                  <a:lnTo>
                    <a:pt x="3877310" y="16601053"/>
                  </a:lnTo>
                  <a:lnTo>
                    <a:pt x="7480069" y="16601053"/>
                  </a:lnTo>
                  <a:lnTo>
                    <a:pt x="7480069" y="16515964"/>
                  </a:lnTo>
                  <a:lnTo>
                    <a:pt x="7480069" y="16441033"/>
                  </a:lnTo>
                  <a:lnTo>
                    <a:pt x="7480069" y="148590"/>
                  </a:lnTo>
                  <a:lnTo>
                    <a:pt x="7480069" y="107950"/>
                  </a:lnTo>
                  <a:lnTo>
                    <a:pt x="7480069" y="0"/>
                  </a:lnTo>
                  <a:lnTo>
                    <a:pt x="0" y="0"/>
                  </a:lnTo>
                  <a:close/>
                </a:path>
              </a:pathLst>
            </a:custGeom>
            <a:solidFill>
              <a:srgbClr val="FFFFFF"/>
            </a:solidFill>
          </p:spPr>
        </p:sp>
      </p:grpSp>
      <p:sp>
        <p:nvSpPr>
          <p:cNvPr id="8" name="TextBox 8"/>
          <p:cNvSpPr txBox="1"/>
          <p:nvPr/>
        </p:nvSpPr>
        <p:spPr>
          <a:xfrm>
            <a:off x="2522253" y="266694"/>
            <a:ext cx="13243493" cy="1131079"/>
          </a:xfrm>
          <a:prstGeom prst="rect">
            <a:avLst/>
          </a:prstGeom>
        </p:spPr>
        <p:txBody>
          <a:bodyPr wrap="square" lIns="0" tIns="0" rIns="0" bIns="0" rtlCol="0" anchor="t">
            <a:spAutoFit/>
          </a:bodyPr>
          <a:lstStyle/>
          <a:p>
            <a:pPr lvl="0" algn="ctr">
              <a:lnSpc>
                <a:spcPct val="130000"/>
              </a:lnSpc>
              <a:spcBef>
                <a:spcPct val="0"/>
              </a:spcBef>
            </a:pPr>
            <a:r>
              <a:rPr lang="en-US" sz="6000" u="sng" dirty="0" err="1" smtClean="0">
                <a:solidFill>
                  <a:schemeClr val="accent6">
                    <a:lumMod val="75000"/>
                  </a:schemeClr>
                </a:solidFill>
                <a:latin typeface="Calibri" panose="020F0502020204030204" pitchFamily="34" charset="0"/>
                <a:cs typeface="Calibri" panose="020F0502020204030204" pitchFamily="34" charset="0"/>
              </a:rPr>
              <a:t>Thân</a:t>
            </a:r>
            <a:r>
              <a:rPr lang="en-US" sz="6000" u="sng" dirty="0" smtClean="0">
                <a:solidFill>
                  <a:schemeClr val="accent6">
                    <a:lumMod val="75000"/>
                  </a:schemeClr>
                </a:solidFill>
                <a:latin typeface="Calibri" panose="020F0502020204030204" pitchFamily="34" charset="0"/>
                <a:cs typeface="Calibri" panose="020F0502020204030204" pitchFamily="34" charset="0"/>
              </a:rPr>
              <a:t> </a:t>
            </a:r>
            <a:r>
              <a:rPr lang="en-US" sz="6000" u="sng" dirty="0" err="1" smtClean="0">
                <a:solidFill>
                  <a:schemeClr val="accent6">
                    <a:lumMod val="75000"/>
                  </a:schemeClr>
                </a:solidFill>
                <a:latin typeface="Calibri" panose="020F0502020204030204" pitchFamily="34" charset="0"/>
                <a:cs typeface="Calibri" panose="020F0502020204030204" pitchFamily="34" charset="0"/>
              </a:rPr>
              <a:t>bài</a:t>
            </a:r>
            <a:endParaRPr lang="en-US" sz="6000" u="sng" dirty="0">
              <a:solidFill>
                <a:schemeClr val="accent6">
                  <a:lumMod val="75000"/>
                </a:schemeClr>
              </a:solidFill>
              <a:latin typeface="Calibri" panose="020F0502020204030204" pitchFamily="34" charset="0"/>
              <a:cs typeface="Calibri" panose="020F0502020204030204" pitchFamily="34" charset="0"/>
            </a:endParaRPr>
          </a:p>
        </p:txBody>
      </p:sp>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l="482" r="559" b="36052"/>
          <a:stretch>
            <a:fillRect/>
          </a:stretch>
        </p:blipFill>
        <p:spPr>
          <a:xfrm>
            <a:off x="-124157" y="8966200"/>
            <a:ext cx="18288000" cy="1351658"/>
          </a:xfrm>
          <a:prstGeom prst="rect">
            <a:avLst/>
          </a:prstGeom>
        </p:spPr>
      </p:pic>
      <p:pic>
        <p:nvPicPr>
          <p:cNvPr id="12" name="Picture 12"/>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4817066">
            <a:off x="-798572" y="634034"/>
            <a:ext cx="2405413" cy="2764842"/>
          </a:xfrm>
          <a:prstGeom prst="rect">
            <a:avLst/>
          </a:prstGeom>
        </p:spPr>
      </p:pic>
      <p:pic>
        <p:nvPicPr>
          <p:cNvPr id="13" name="Picture 1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4777401" flipH="1">
            <a:off x="16670278" y="656844"/>
            <a:ext cx="2405413" cy="2764842"/>
          </a:xfrm>
          <a:prstGeom prst="rect">
            <a:avLst/>
          </a:prstGeom>
        </p:spPr>
      </p:pic>
      <p:pic>
        <p:nvPicPr>
          <p:cNvPr id="4" name="Picture 3"/>
          <p:cNvPicPr>
            <a:picLocks noChangeAspect="1"/>
          </p:cNvPicPr>
          <p:nvPr/>
        </p:nvPicPr>
        <p:blipFill rotWithShape="1">
          <a:blip r:embed="rId11">
            <a:extLst>
              <a:ext uri="{28A0092B-C50C-407E-A947-70E740481C1C}">
                <a14:useLocalDpi xmlns:a14="http://schemas.microsoft.com/office/drawing/2010/main" val="0"/>
              </a:ext>
            </a:extLst>
          </a:blip>
          <a:srcRect b="8750"/>
          <a:stretch/>
        </p:blipFill>
        <p:spPr>
          <a:xfrm>
            <a:off x="-130792" y="-99583"/>
            <a:ext cx="2939988" cy="2682739"/>
          </a:xfrm>
          <a:prstGeom prst="ellipse">
            <a:avLst/>
          </a:prstGeom>
          <a:ln>
            <a:noFill/>
          </a:ln>
          <a:effectLst>
            <a:softEdge rad="112500"/>
          </a:effectLst>
        </p:spPr>
      </p:pic>
      <p:sp>
        <p:nvSpPr>
          <p:cNvPr id="14" name="TextBox 3"/>
          <p:cNvSpPr txBox="1"/>
          <p:nvPr/>
        </p:nvSpPr>
        <p:spPr>
          <a:xfrm>
            <a:off x="1066800" y="1866900"/>
            <a:ext cx="15621000" cy="7278916"/>
          </a:xfrm>
          <a:prstGeom prst="rect">
            <a:avLst/>
          </a:prstGeom>
        </p:spPr>
        <p:txBody>
          <a:bodyPr wrap="square" lIns="0" tIns="0" rIns="0" bIns="0" rtlCol="0" anchor="t">
            <a:spAutoFit/>
          </a:bodyPr>
          <a:lstStyle/>
          <a:p>
            <a:pPr algn="just">
              <a:lnSpc>
                <a:spcPct val="130000"/>
              </a:lnSpc>
              <a:spcBef>
                <a:spcPts val="600"/>
              </a:spcBef>
            </a:pPr>
            <a:r>
              <a:rPr lang="en-US" sz="3600" dirty="0" smtClean="0">
                <a:solidFill>
                  <a:srgbClr val="065928"/>
                </a:solidFill>
                <a:latin typeface="Calibri" panose="020F0502020204030204" pitchFamily="34" charset="0"/>
              </a:rPr>
              <a:t>         </a:t>
            </a:r>
            <a:r>
              <a:rPr lang="vi-VN" sz="3600" dirty="0" smtClean="0">
                <a:solidFill>
                  <a:srgbClr val="065928"/>
                </a:solidFill>
                <a:latin typeface="Calibri" panose="020F0502020204030204" pitchFamily="34" charset="0"/>
              </a:rPr>
              <a:t>Sân </a:t>
            </a:r>
            <a:r>
              <a:rPr lang="vi-VN" sz="3600" dirty="0">
                <a:solidFill>
                  <a:srgbClr val="065928"/>
                </a:solidFill>
                <a:latin typeface="Calibri" panose="020F0502020204030204" pitchFamily="34" charset="0"/>
              </a:rPr>
              <a:t>khấu được trang hoàng lộng lẫy với bóng bay, băng rôn, dây kim tuyến. Cả sân khấu trở nên lấp lánh, rực rỡ trông </a:t>
            </a:r>
            <a:r>
              <a:rPr lang="vi-VN" sz="3600" dirty="0" smtClean="0">
                <a:solidFill>
                  <a:srgbClr val="065928"/>
                </a:solidFill>
                <a:latin typeface="Calibri" panose="020F0502020204030204" pitchFamily="34" charset="0"/>
              </a:rPr>
              <a:t>rất</a:t>
            </a:r>
            <a:r>
              <a:rPr lang="en-US" sz="3600" dirty="0">
                <a:solidFill>
                  <a:srgbClr val="065928"/>
                </a:solidFill>
                <a:latin typeface="Calibri" panose="020F0502020204030204" pitchFamily="34" charset="0"/>
              </a:rPr>
              <a:t> </a:t>
            </a:r>
            <a:r>
              <a:rPr lang="en-US" sz="3600" dirty="0" err="1" smtClean="0">
                <a:solidFill>
                  <a:srgbClr val="065928"/>
                </a:solidFill>
                <a:latin typeface="Calibri" panose="020F0502020204030204" pitchFamily="34" charset="0"/>
              </a:rPr>
              <a:t>bắt</a:t>
            </a:r>
            <a:r>
              <a:rPr lang="vi-VN" sz="3600" dirty="0" smtClean="0">
                <a:solidFill>
                  <a:srgbClr val="065928"/>
                </a:solidFill>
                <a:latin typeface="Calibri" panose="020F0502020204030204" pitchFamily="34" charset="0"/>
              </a:rPr>
              <a:t> </a:t>
            </a:r>
            <a:r>
              <a:rPr lang="vi-VN" sz="3600" dirty="0">
                <a:solidFill>
                  <a:srgbClr val="065928"/>
                </a:solidFill>
                <a:latin typeface="Calibri" panose="020F0502020204030204" pitchFamily="34" charset="0"/>
              </a:rPr>
              <a:t>mắt. Em hồi hộp mong chờ cô Bảo Thy xuất hiện. A,cô ấy xuất hiện rồi! Cô từ phía sau sân khấu bước ra chào khán giả. Cô mặc bộ váy màu đỏ </a:t>
            </a:r>
            <a:r>
              <a:rPr lang="vi-VN" sz="3600" dirty="0" smtClean="0">
                <a:solidFill>
                  <a:srgbClr val="065928"/>
                </a:solidFill>
                <a:latin typeface="Calibri" panose="020F0502020204030204" pitchFamily="34" charset="0"/>
              </a:rPr>
              <a:t>rất</a:t>
            </a:r>
            <a:r>
              <a:rPr lang="en-US" sz="3600" dirty="0">
                <a:solidFill>
                  <a:srgbClr val="065928"/>
                </a:solidFill>
                <a:latin typeface="Calibri" panose="020F0502020204030204" pitchFamily="34" charset="0"/>
              </a:rPr>
              <a:t> </a:t>
            </a:r>
            <a:r>
              <a:rPr lang="en-US" sz="3600" dirty="0" err="1" smtClean="0">
                <a:solidFill>
                  <a:srgbClr val="065928"/>
                </a:solidFill>
                <a:latin typeface="Calibri" panose="020F0502020204030204" pitchFamily="34" charset="0"/>
              </a:rPr>
              <a:t>nổi</a:t>
            </a:r>
            <a:r>
              <a:rPr lang="en-US" sz="3600" dirty="0" smtClean="0">
                <a:solidFill>
                  <a:srgbClr val="065928"/>
                </a:solidFill>
                <a:latin typeface="Calibri" panose="020F0502020204030204" pitchFamily="34" charset="0"/>
              </a:rPr>
              <a:t> </a:t>
            </a:r>
            <a:r>
              <a:rPr lang="en-US" sz="3600" dirty="0" err="1" smtClean="0">
                <a:solidFill>
                  <a:srgbClr val="065928"/>
                </a:solidFill>
                <a:latin typeface="Calibri" panose="020F0502020204030204" pitchFamily="34" charset="0"/>
              </a:rPr>
              <a:t>bật</a:t>
            </a:r>
            <a:r>
              <a:rPr lang="vi-VN" sz="3600" dirty="0" smtClean="0">
                <a:solidFill>
                  <a:srgbClr val="065928"/>
                </a:solidFill>
                <a:latin typeface="Calibri" panose="020F0502020204030204" pitchFamily="34" charset="0"/>
              </a:rPr>
              <a:t>. </a:t>
            </a:r>
            <a:r>
              <a:rPr lang="vi-VN" sz="3600" dirty="0">
                <a:solidFill>
                  <a:srgbClr val="065928"/>
                </a:solidFill>
                <a:latin typeface="Calibri" panose="020F0502020204030204" pitchFamily="34" charset="0"/>
              </a:rPr>
              <a:t>Mái tóc buộc tóc cao để lộ ra khuôn mặt xinh xắn đang tươi cười.</a:t>
            </a:r>
          </a:p>
          <a:p>
            <a:pPr algn="just">
              <a:lnSpc>
                <a:spcPct val="130000"/>
              </a:lnSpc>
              <a:spcBef>
                <a:spcPts val="600"/>
              </a:spcBef>
            </a:pPr>
            <a:r>
              <a:rPr lang="en-US" sz="3600" dirty="0" smtClean="0">
                <a:solidFill>
                  <a:srgbClr val="065928"/>
                </a:solidFill>
                <a:latin typeface="Calibri" panose="020F0502020204030204" pitchFamily="34" charset="0"/>
              </a:rPr>
              <a:t>       </a:t>
            </a:r>
            <a:r>
              <a:rPr lang="vi-VN" sz="3600" dirty="0" smtClean="0">
                <a:solidFill>
                  <a:srgbClr val="065928"/>
                </a:solidFill>
                <a:latin typeface="Calibri" panose="020F0502020204030204" pitchFamily="34" charset="0"/>
              </a:rPr>
              <a:t>Bằng </a:t>
            </a:r>
            <a:r>
              <a:rPr lang="vi-VN" sz="3600" dirty="0">
                <a:solidFill>
                  <a:srgbClr val="065928"/>
                </a:solidFill>
                <a:latin typeface="Calibri" panose="020F0502020204030204" pitchFamily="34" charset="0"/>
              </a:rPr>
              <a:t>giọng nói ngọt ngào, truyền cảm, Bảo Thy giới thiệu ca khúc biểu diễn: "Công chúa bong bóng". Cả khán đài vỗ tay không ngớt và liên tục hô vang tên cô. Em cũng rất thích bài hát này. </a:t>
            </a:r>
            <a:r>
              <a:rPr lang="vi-VN" sz="3600" dirty="0" smtClean="0">
                <a:solidFill>
                  <a:srgbClr val="065928"/>
                </a:solidFill>
                <a:latin typeface="Calibri" panose="020F0502020204030204" pitchFamily="34" charset="0"/>
              </a:rPr>
              <a:t>Khi</a:t>
            </a:r>
            <a:r>
              <a:rPr lang="en-US" sz="3600" dirty="0" smtClean="0">
                <a:solidFill>
                  <a:srgbClr val="065928"/>
                </a:solidFill>
                <a:latin typeface="Calibri" panose="020F0502020204030204" pitchFamily="34" charset="0"/>
              </a:rPr>
              <a:t> Bảo </a:t>
            </a:r>
            <a:r>
              <a:rPr lang="en-US" sz="3600" dirty="0" err="1" smtClean="0">
                <a:solidFill>
                  <a:srgbClr val="065928"/>
                </a:solidFill>
                <a:latin typeface="Calibri" panose="020F0502020204030204" pitchFamily="34" charset="0"/>
              </a:rPr>
              <a:t>Th</a:t>
            </a:r>
            <a:r>
              <a:rPr lang="vi-VN" sz="3600" dirty="0" smtClean="0">
                <a:solidFill>
                  <a:srgbClr val="065928"/>
                </a:solidFill>
                <a:latin typeface="Calibri" panose="020F0502020204030204" pitchFamily="34" charset="0"/>
              </a:rPr>
              <a:t>y </a:t>
            </a:r>
            <a:r>
              <a:rPr lang="vi-VN" sz="3600" dirty="0">
                <a:solidFill>
                  <a:srgbClr val="065928"/>
                </a:solidFill>
                <a:latin typeface="Calibri" panose="020F0502020204030204" pitchFamily="34" charset="0"/>
              </a:rPr>
              <a:t>bắt đầu cất tiếng hát, những tiếng hò reo cổ vũ đã được thay bằng sự im lặng. Khi thì cô bước sang góc trái, lúc lại bước sang góc phải vẫy tay chào khán giả.</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xit" presetSubtype="4" fill="hold" grpId="1" nodeType="clickEffect">
                                  <p:stCondLst>
                                    <p:cond delay="0"/>
                                  </p:stCondLst>
                                  <p:childTnLst>
                                    <p:anim calcmode="lin" valueType="num">
                                      <p:cBhvr additive="base">
                                        <p:cTn id="13" dur="500"/>
                                        <p:tgtEl>
                                          <p:spTgt spid="14"/>
                                        </p:tgtEl>
                                        <p:attrNameLst>
                                          <p:attrName>ppt_x</p:attrName>
                                        </p:attrNameLst>
                                      </p:cBhvr>
                                      <p:tavLst>
                                        <p:tav tm="0">
                                          <p:val>
                                            <p:strVal val="ppt_x"/>
                                          </p:val>
                                        </p:tav>
                                        <p:tav tm="100000">
                                          <p:val>
                                            <p:strVal val="ppt_x"/>
                                          </p:val>
                                        </p:tav>
                                      </p:tavLst>
                                    </p:anim>
                                    <p:anim calcmode="lin" valueType="num">
                                      <p:cBhvr additive="base">
                                        <p:cTn id="14" dur="500"/>
                                        <p:tgtEl>
                                          <p:spTgt spid="14"/>
                                        </p:tgtEl>
                                        <p:attrNameLst>
                                          <p:attrName>ppt_y</p:attrName>
                                        </p:attrNameLst>
                                      </p:cBhvr>
                                      <p:tavLst>
                                        <p:tav tm="0">
                                          <p:val>
                                            <p:strVal val="ppt_y"/>
                                          </p:val>
                                        </p:tav>
                                        <p:tav tm="100000">
                                          <p:val>
                                            <p:strVal val="1+ppt_h/2"/>
                                          </p:val>
                                        </p:tav>
                                      </p:tavLst>
                                    </p:anim>
                                    <p:set>
                                      <p:cBhvr>
                                        <p:cTn id="15"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BE3D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482" r="559" b="36052"/>
          <a:stretch>
            <a:fillRect/>
          </a:stretch>
        </p:blipFill>
        <p:spPr>
          <a:xfrm>
            <a:off x="0" y="8935342"/>
            <a:ext cx="18288000" cy="1351658"/>
          </a:xfrm>
          <a:prstGeom prst="rect">
            <a:avLst/>
          </a:prstGeom>
        </p:spPr>
      </p:pic>
      <p:pic>
        <p:nvPicPr>
          <p:cNvPr id="3" name="Picture 3"/>
          <p:cNvPicPr>
            <a:picLocks noChangeAspect="1"/>
          </p:cNvPicPr>
          <p:nvPr/>
        </p:nvPicPr>
        <p:blipFill>
          <a:blip r:embed="rId4"/>
          <a:srcRect/>
          <a:stretch>
            <a:fillRect/>
          </a:stretch>
        </p:blipFill>
        <p:spPr>
          <a:xfrm>
            <a:off x="766268" y="0"/>
            <a:ext cx="17109887" cy="8939916"/>
          </a:xfrm>
          <a:prstGeom prst="rect">
            <a:avLst/>
          </a:prstGeom>
        </p:spPr>
      </p:pic>
      <p:pic>
        <p:nvPicPr>
          <p:cNvPr id="5"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1929622">
            <a:off x="15637787" y="-250498"/>
            <a:ext cx="2957276" cy="5540564"/>
          </a:xfrm>
          <a:prstGeom prst="rect">
            <a:avLst/>
          </a:prstGeom>
        </p:spPr>
      </p:pic>
      <p:pic>
        <p:nvPicPr>
          <p:cNvPr id="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4996367" y="8075832"/>
            <a:ext cx="2647342" cy="1833285"/>
          </a:xfrm>
          <a:prstGeom prst="rect">
            <a:avLst/>
          </a:prstGeom>
        </p:spPr>
      </p:pic>
      <p:pic>
        <p:nvPicPr>
          <p:cNvPr id="7" name="Picture 7"/>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6348721" y="6870256"/>
            <a:ext cx="535071" cy="498284"/>
          </a:xfrm>
          <a:prstGeom prst="rect">
            <a:avLst/>
          </a:prstGeom>
        </p:spPr>
      </p:pic>
      <p:pic>
        <p:nvPicPr>
          <p:cNvPr id="8" name="Picture 8"/>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6950728" y="7482840"/>
            <a:ext cx="331393" cy="308610"/>
          </a:xfrm>
          <a:prstGeom prst="rect">
            <a:avLst/>
          </a:prstGeom>
        </p:spPr>
      </p:pic>
      <p:pic>
        <p:nvPicPr>
          <p:cNvPr id="9" name="Picture 9"/>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b="3848"/>
          <a:stretch>
            <a:fillRect/>
          </a:stretch>
        </p:blipFill>
        <p:spPr>
          <a:xfrm>
            <a:off x="527228" y="7297623"/>
            <a:ext cx="2289031" cy="2989377"/>
          </a:xfrm>
          <a:prstGeom prst="rect">
            <a:avLst/>
          </a:prstGeom>
        </p:spPr>
      </p:pic>
      <p:pic>
        <p:nvPicPr>
          <p:cNvPr id="10" name="Picture 10"/>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rot="2263929">
            <a:off x="716833" y="5730508"/>
            <a:ext cx="766808" cy="1022410"/>
          </a:xfrm>
          <a:prstGeom prst="rect">
            <a:avLst/>
          </a:prstGeom>
        </p:spPr>
      </p:pic>
      <p:pic>
        <p:nvPicPr>
          <p:cNvPr id="11" name="Picture 11"/>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1671743" y="1028700"/>
            <a:ext cx="1018242" cy="581671"/>
          </a:xfrm>
          <a:prstGeom prst="rect">
            <a:avLst/>
          </a:prstGeom>
        </p:spPr>
      </p:pic>
      <p:sp>
        <p:nvSpPr>
          <p:cNvPr id="12" name="TextBox 23"/>
          <p:cNvSpPr txBox="1"/>
          <p:nvPr/>
        </p:nvSpPr>
        <p:spPr>
          <a:xfrm>
            <a:off x="3156177" y="2277523"/>
            <a:ext cx="12576394" cy="4548168"/>
          </a:xfrm>
          <a:prstGeom prst="rect">
            <a:avLst/>
          </a:prstGeom>
        </p:spPr>
        <p:txBody>
          <a:bodyPr wrap="square" lIns="0" tIns="0" rIns="0" bIns="0" rtlCol="0" anchor="t">
            <a:spAutoFit/>
          </a:bodyPr>
          <a:lstStyle/>
          <a:p>
            <a:pPr lvl="0" algn="just">
              <a:lnSpc>
                <a:spcPct val="130000"/>
              </a:lnSpc>
              <a:spcBef>
                <a:spcPct val="0"/>
              </a:spcBef>
            </a:pPr>
            <a:r>
              <a:rPr lang="en-US" sz="4600" dirty="0" smtClean="0">
                <a:solidFill>
                  <a:schemeClr val="accent6">
                    <a:lumMod val="75000"/>
                  </a:schemeClr>
                </a:solidFill>
                <a:latin typeface="Calibri" panose="020F0502020204030204" pitchFamily="34" charset="0"/>
                <a:cs typeface="Calibri" panose="020F0502020204030204" pitchFamily="34" charset="0"/>
              </a:rPr>
              <a:t>      </a:t>
            </a:r>
            <a:r>
              <a:rPr lang="en-US" sz="4600" dirty="0" err="1" smtClean="0">
                <a:solidFill>
                  <a:schemeClr val="accent6">
                    <a:lumMod val="75000"/>
                  </a:schemeClr>
                </a:solidFill>
                <a:latin typeface="Calibri" panose="020F0502020204030204" pitchFamily="34" charset="0"/>
                <a:cs typeface="Calibri" panose="020F0502020204030204" pitchFamily="34" charset="0"/>
              </a:rPr>
              <a:t>Cô</a:t>
            </a:r>
            <a:r>
              <a:rPr lang="en-US" sz="4600" dirty="0" smtClean="0">
                <a:solidFill>
                  <a:schemeClr val="accent6">
                    <a:lumMod val="75000"/>
                  </a:schemeClr>
                </a:solidFill>
                <a:latin typeface="Calibri" panose="020F0502020204030204" pitchFamily="34" charset="0"/>
                <a:cs typeface="Calibri" panose="020F0502020204030204" pitchFamily="34" charset="0"/>
              </a:rPr>
              <a:t> </a:t>
            </a:r>
            <a:r>
              <a:rPr lang="en-US" sz="4600" dirty="0" err="1" smtClean="0">
                <a:solidFill>
                  <a:schemeClr val="accent6">
                    <a:lumMod val="75000"/>
                  </a:schemeClr>
                </a:solidFill>
                <a:latin typeface="Calibri" panose="020F0502020204030204" pitchFamily="34" charset="0"/>
                <a:cs typeface="Calibri" panose="020F0502020204030204" pitchFamily="34" charset="0"/>
              </a:rPr>
              <a:t>Tấm</a:t>
            </a:r>
            <a:r>
              <a:rPr lang="en-US" sz="4600" dirty="0" smtClean="0">
                <a:solidFill>
                  <a:schemeClr val="accent6">
                    <a:lumMod val="75000"/>
                  </a:schemeClr>
                </a:solidFill>
                <a:latin typeface="Calibri" panose="020F0502020204030204" pitchFamily="34" charset="0"/>
                <a:cs typeface="Calibri" panose="020F0502020204030204" pitchFamily="34" charset="0"/>
              </a:rPr>
              <a:t> </a:t>
            </a:r>
            <a:r>
              <a:rPr lang="en-US" sz="4600" dirty="0" err="1" smtClean="0">
                <a:solidFill>
                  <a:schemeClr val="accent6">
                    <a:lumMod val="75000"/>
                  </a:schemeClr>
                </a:solidFill>
                <a:latin typeface="Calibri" panose="020F0502020204030204" pitchFamily="34" charset="0"/>
                <a:cs typeface="Calibri" panose="020F0502020204030204" pitchFamily="34" charset="0"/>
              </a:rPr>
              <a:t>không</a:t>
            </a:r>
            <a:r>
              <a:rPr lang="en-US" sz="4600" dirty="0" smtClean="0">
                <a:solidFill>
                  <a:schemeClr val="accent6">
                    <a:lumMod val="75000"/>
                  </a:schemeClr>
                </a:solidFill>
                <a:latin typeface="Calibri" panose="020F0502020204030204" pitchFamily="34" charset="0"/>
                <a:cs typeface="Calibri" panose="020F0502020204030204" pitchFamily="34" charset="0"/>
              </a:rPr>
              <a:t> </a:t>
            </a:r>
            <a:r>
              <a:rPr lang="en-US" sz="4600" dirty="0" err="1" smtClean="0">
                <a:solidFill>
                  <a:schemeClr val="accent6">
                    <a:lumMod val="75000"/>
                  </a:schemeClr>
                </a:solidFill>
                <a:latin typeface="Calibri" panose="020F0502020204030204" pitchFamily="34" charset="0"/>
                <a:cs typeface="Calibri" panose="020F0502020204030204" pitchFamily="34" charset="0"/>
              </a:rPr>
              <a:t>những</a:t>
            </a:r>
            <a:r>
              <a:rPr lang="en-US" sz="4600" dirty="0" smtClean="0">
                <a:solidFill>
                  <a:schemeClr val="accent6">
                    <a:lumMod val="75000"/>
                  </a:schemeClr>
                </a:solidFill>
                <a:latin typeface="Calibri" panose="020F0502020204030204" pitchFamily="34" charset="0"/>
                <a:cs typeface="Calibri" panose="020F0502020204030204" pitchFamily="34" charset="0"/>
              </a:rPr>
              <a:t> </a:t>
            </a:r>
            <a:r>
              <a:rPr lang="en-US" sz="4600" dirty="0" err="1" smtClean="0">
                <a:solidFill>
                  <a:schemeClr val="accent6">
                    <a:lumMod val="75000"/>
                  </a:schemeClr>
                </a:solidFill>
                <a:latin typeface="Calibri" panose="020F0502020204030204" pitchFamily="34" charset="0"/>
                <a:cs typeface="Calibri" panose="020F0502020204030204" pitchFamily="34" charset="0"/>
              </a:rPr>
              <a:t>dịu</a:t>
            </a:r>
            <a:r>
              <a:rPr lang="en-US" sz="4600" dirty="0" smtClean="0">
                <a:solidFill>
                  <a:schemeClr val="accent6">
                    <a:lumMod val="75000"/>
                  </a:schemeClr>
                </a:solidFill>
                <a:latin typeface="Calibri" panose="020F0502020204030204" pitchFamily="34" charset="0"/>
                <a:cs typeface="Calibri" panose="020F0502020204030204" pitchFamily="34" charset="0"/>
              </a:rPr>
              <a:t> </a:t>
            </a:r>
            <a:r>
              <a:rPr lang="en-US" sz="4600" dirty="0" err="1" smtClean="0">
                <a:solidFill>
                  <a:schemeClr val="accent6">
                    <a:lumMod val="75000"/>
                  </a:schemeClr>
                </a:solidFill>
                <a:latin typeface="Calibri" panose="020F0502020204030204" pitchFamily="34" charset="0"/>
                <a:cs typeface="Calibri" panose="020F0502020204030204" pitchFamily="34" charset="0"/>
              </a:rPr>
              <a:t>hiền</a:t>
            </a:r>
            <a:r>
              <a:rPr lang="en-US" sz="4600" dirty="0" smtClean="0">
                <a:solidFill>
                  <a:schemeClr val="accent6">
                    <a:lumMod val="75000"/>
                  </a:schemeClr>
                </a:solidFill>
                <a:latin typeface="Calibri" panose="020F0502020204030204" pitchFamily="34" charset="0"/>
                <a:cs typeface="Calibri" panose="020F0502020204030204" pitchFamily="34" charset="0"/>
              </a:rPr>
              <a:t> </a:t>
            </a:r>
            <a:r>
              <a:rPr lang="en-US" sz="4600" dirty="0" err="1" smtClean="0">
                <a:solidFill>
                  <a:schemeClr val="accent6">
                    <a:lumMod val="75000"/>
                  </a:schemeClr>
                </a:solidFill>
                <a:latin typeface="Calibri" panose="020F0502020204030204" pitchFamily="34" charset="0"/>
                <a:cs typeface="Calibri" panose="020F0502020204030204" pitchFamily="34" charset="0"/>
              </a:rPr>
              <a:t>lại</a:t>
            </a:r>
            <a:r>
              <a:rPr lang="en-US" sz="4600" dirty="0" smtClean="0">
                <a:solidFill>
                  <a:schemeClr val="accent6">
                    <a:lumMod val="75000"/>
                  </a:schemeClr>
                </a:solidFill>
                <a:latin typeface="Calibri" panose="020F0502020204030204" pitchFamily="34" charset="0"/>
                <a:cs typeface="Calibri" panose="020F0502020204030204" pitchFamily="34" charset="0"/>
              </a:rPr>
              <a:t> </a:t>
            </a:r>
            <a:r>
              <a:rPr lang="en-US" sz="4600" dirty="0" err="1" smtClean="0">
                <a:solidFill>
                  <a:schemeClr val="accent6">
                    <a:lumMod val="75000"/>
                  </a:schemeClr>
                </a:solidFill>
                <a:latin typeface="Calibri" panose="020F0502020204030204" pitchFamily="34" charset="0"/>
                <a:cs typeface="Calibri" panose="020F0502020204030204" pitchFamily="34" charset="0"/>
              </a:rPr>
              <a:t>chịu</a:t>
            </a:r>
            <a:r>
              <a:rPr lang="en-US" sz="4600" dirty="0" smtClean="0">
                <a:solidFill>
                  <a:schemeClr val="accent6">
                    <a:lumMod val="75000"/>
                  </a:schemeClr>
                </a:solidFill>
                <a:latin typeface="Calibri" panose="020F0502020204030204" pitchFamily="34" charset="0"/>
                <a:cs typeface="Calibri" panose="020F0502020204030204" pitchFamily="34" charset="0"/>
              </a:rPr>
              <a:t> </a:t>
            </a:r>
            <a:r>
              <a:rPr lang="en-US" sz="4600" dirty="0" err="1" smtClean="0">
                <a:solidFill>
                  <a:schemeClr val="accent6">
                    <a:lumMod val="75000"/>
                  </a:schemeClr>
                </a:solidFill>
                <a:latin typeface="Calibri" panose="020F0502020204030204" pitchFamily="34" charset="0"/>
                <a:cs typeface="Calibri" panose="020F0502020204030204" pitchFamily="34" charset="0"/>
              </a:rPr>
              <a:t>thương</a:t>
            </a:r>
            <a:r>
              <a:rPr lang="en-US" sz="4600" dirty="0" smtClean="0">
                <a:solidFill>
                  <a:schemeClr val="accent6">
                    <a:lumMod val="75000"/>
                  </a:schemeClr>
                </a:solidFill>
                <a:latin typeface="Calibri" panose="020F0502020204030204" pitchFamily="34" charset="0"/>
                <a:cs typeface="Calibri" panose="020F0502020204030204" pitchFamily="34" charset="0"/>
              </a:rPr>
              <a:t> </a:t>
            </a:r>
            <a:r>
              <a:rPr lang="en-US" sz="4600" dirty="0" err="1" smtClean="0">
                <a:solidFill>
                  <a:schemeClr val="accent6">
                    <a:lumMod val="75000"/>
                  </a:schemeClr>
                </a:solidFill>
                <a:latin typeface="Calibri" panose="020F0502020204030204" pitchFamily="34" charset="0"/>
                <a:cs typeface="Calibri" panose="020F0502020204030204" pitchFamily="34" charset="0"/>
              </a:rPr>
              <a:t>chịu</a:t>
            </a:r>
            <a:r>
              <a:rPr lang="en-US" sz="4600" dirty="0" smtClean="0">
                <a:solidFill>
                  <a:schemeClr val="accent6">
                    <a:lumMod val="75000"/>
                  </a:schemeClr>
                </a:solidFill>
                <a:latin typeface="Calibri" panose="020F0502020204030204" pitchFamily="34" charset="0"/>
                <a:cs typeface="Calibri" panose="020F0502020204030204" pitchFamily="34" charset="0"/>
              </a:rPr>
              <a:t> </a:t>
            </a:r>
            <a:r>
              <a:rPr lang="en-US" sz="4600" dirty="0" err="1" smtClean="0">
                <a:solidFill>
                  <a:schemeClr val="accent6">
                    <a:lumMod val="75000"/>
                  </a:schemeClr>
                </a:solidFill>
                <a:latin typeface="Calibri" panose="020F0502020204030204" pitchFamily="34" charset="0"/>
                <a:cs typeface="Calibri" panose="020F0502020204030204" pitchFamily="34" charset="0"/>
              </a:rPr>
              <a:t>khó</a:t>
            </a:r>
            <a:r>
              <a:rPr lang="en-US" sz="4600" dirty="0" smtClean="0">
                <a:solidFill>
                  <a:schemeClr val="accent6">
                    <a:lumMod val="75000"/>
                  </a:schemeClr>
                </a:solidFill>
                <a:latin typeface="Calibri" panose="020F0502020204030204" pitchFamily="34" charset="0"/>
                <a:cs typeface="Calibri" panose="020F0502020204030204" pitchFamily="34" charset="0"/>
              </a:rPr>
              <a:t>. </a:t>
            </a:r>
            <a:r>
              <a:rPr lang="en-US" sz="4600" dirty="0" err="1" smtClean="0">
                <a:solidFill>
                  <a:schemeClr val="accent6">
                    <a:lumMod val="75000"/>
                  </a:schemeClr>
                </a:solidFill>
                <a:latin typeface="Calibri" panose="020F0502020204030204" pitchFamily="34" charset="0"/>
                <a:cs typeface="Calibri" panose="020F0502020204030204" pitchFamily="34" charset="0"/>
              </a:rPr>
              <a:t>Cô</a:t>
            </a:r>
            <a:r>
              <a:rPr lang="en-US" sz="4600" dirty="0" smtClean="0">
                <a:solidFill>
                  <a:schemeClr val="accent6">
                    <a:lumMod val="75000"/>
                  </a:schemeClr>
                </a:solidFill>
                <a:latin typeface="Calibri" panose="020F0502020204030204" pitchFamily="34" charset="0"/>
                <a:cs typeface="Calibri" panose="020F0502020204030204" pitchFamily="34" charset="0"/>
              </a:rPr>
              <a:t> </a:t>
            </a:r>
            <a:r>
              <a:rPr lang="en-US" sz="4600" dirty="0" err="1" smtClean="0">
                <a:solidFill>
                  <a:schemeClr val="accent6">
                    <a:lumMod val="75000"/>
                  </a:schemeClr>
                </a:solidFill>
                <a:latin typeface="Calibri" panose="020F0502020204030204" pitchFamily="34" charset="0"/>
                <a:cs typeface="Calibri" panose="020F0502020204030204" pitchFamily="34" charset="0"/>
              </a:rPr>
              <a:t>Tấm</a:t>
            </a:r>
            <a:r>
              <a:rPr lang="en-US" sz="4600" dirty="0" smtClean="0">
                <a:solidFill>
                  <a:schemeClr val="accent6">
                    <a:lumMod val="75000"/>
                  </a:schemeClr>
                </a:solidFill>
                <a:latin typeface="Calibri" panose="020F0502020204030204" pitchFamily="34" charset="0"/>
                <a:cs typeface="Calibri" panose="020F0502020204030204" pitchFamily="34" charset="0"/>
              </a:rPr>
              <a:t> </a:t>
            </a:r>
            <a:r>
              <a:rPr lang="en-US" sz="4600" dirty="0" err="1" smtClean="0">
                <a:solidFill>
                  <a:schemeClr val="accent6">
                    <a:lumMod val="75000"/>
                  </a:schemeClr>
                </a:solidFill>
                <a:latin typeface="Calibri" panose="020F0502020204030204" pitchFamily="34" charset="0"/>
                <a:cs typeface="Calibri" panose="020F0502020204030204" pitchFamily="34" charset="0"/>
              </a:rPr>
              <a:t>đẹp</a:t>
            </a:r>
            <a:r>
              <a:rPr lang="en-US" sz="4600" dirty="0" smtClean="0">
                <a:solidFill>
                  <a:schemeClr val="accent6">
                    <a:lumMod val="75000"/>
                  </a:schemeClr>
                </a:solidFill>
                <a:latin typeface="Calibri" panose="020F0502020204030204" pitchFamily="34" charset="0"/>
                <a:cs typeface="Calibri" panose="020F0502020204030204" pitchFamily="34" charset="0"/>
              </a:rPr>
              <a:t> </a:t>
            </a:r>
            <a:r>
              <a:rPr lang="en-US" sz="4600" dirty="0" err="1" smtClean="0">
                <a:solidFill>
                  <a:schemeClr val="accent6">
                    <a:lumMod val="75000"/>
                  </a:schemeClr>
                </a:solidFill>
                <a:latin typeface="Calibri" panose="020F0502020204030204" pitchFamily="34" charset="0"/>
                <a:cs typeface="Calibri" panose="020F0502020204030204" pitchFamily="34" charset="0"/>
              </a:rPr>
              <a:t>người</a:t>
            </a:r>
            <a:r>
              <a:rPr lang="en-US" sz="4600" dirty="0" smtClean="0">
                <a:solidFill>
                  <a:schemeClr val="accent6">
                    <a:lumMod val="75000"/>
                  </a:schemeClr>
                </a:solidFill>
                <a:latin typeface="Calibri" panose="020F0502020204030204" pitchFamily="34" charset="0"/>
                <a:cs typeface="Calibri" panose="020F0502020204030204" pitchFamily="34" charset="0"/>
              </a:rPr>
              <a:t> </a:t>
            </a:r>
            <a:r>
              <a:rPr lang="en-US" sz="4600" dirty="0" err="1" smtClean="0">
                <a:solidFill>
                  <a:schemeClr val="accent6">
                    <a:lumMod val="75000"/>
                  </a:schemeClr>
                </a:solidFill>
                <a:latin typeface="Calibri" panose="020F0502020204030204" pitchFamily="34" charset="0"/>
                <a:cs typeface="Calibri" panose="020F0502020204030204" pitchFamily="34" charset="0"/>
              </a:rPr>
              <a:t>đẹp</a:t>
            </a:r>
            <a:r>
              <a:rPr lang="en-US" sz="4600" dirty="0" smtClean="0">
                <a:solidFill>
                  <a:schemeClr val="accent6">
                    <a:lumMod val="75000"/>
                  </a:schemeClr>
                </a:solidFill>
                <a:latin typeface="Calibri" panose="020F0502020204030204" pitchFamily="34" charset="0"/>
                <a:cs typeface="Calibri" panose="020F0502020204030204" pitchFamily="34" charset="0"/>
              </a:rPr>
              <a:t> </a:t>
            </a:r>
            <a:r>
              <a:rPr lang="en-US" sz="4600" dirty="0" err="1" smtClean="0">
                <a:solidFill>
                  <a:schemeClr val="accent6">
                    <a:lumMod val="75000"/>
                  </a:schemeClr>
                </a:solidFill>
                <a:latin typeface="Calibri" panose="020F0502020204030204" pitchFamily="34" charset="0"/>
                <a:cs typeface="Calibri" panose="020F0502020204030204" pitchFamily="34" charset="0"/>
              </a:rPr>
              <a:t>nết</a:t>
            </a:r>
            <a:r>
              <a:rPr lang="en-US" sz="4600" dirty="0" smtClean="0">
                <a:solidFill>
                  <a:schemeClr val="accent6">
                    <a:lumMod val="75000"/>
                  </a:schemeClr>
                </a:solidFill>
                <a:latin typeface="Calibri" panose="020F0502020204030204" pitchFamily="34" charset="0"/>
                <a:cs typeface="Calibri" panose="020F0502020204030204" pitchFamily="34" charset="0"/>
              </a:rPr>
              <a:t> </a:t>
            </a:r>
            <a:r>
              <a:rPr lang="en-US" sz="4600" dirty="0" err="1" smtClean="0">
                <a:solidFill>
                  <a:schemeClr val="accent6">
                    <a:lumMod val="75000"/>
                  </a:schemeClr>
                </a:solidFill>
                <a:latin typeface="Calibri" panose="020F0502020204030204" pitchFamily="34" charset="0"/>
                <a:cs typeface="Calibri" panose="020F0502020204030204" pitchFamily="34" charset="0"/>
              </a:rPr>
              <a:t>ấy</a:t>
            </a:r>
            <a:r>
              <a:rPr lang="en-US" sz="4600" dirty="0" smtClean="0">
                <a:solidFill>
                  <a:schemeClr val="accent6">
                    <a:lumMod val="75000"/>
                  </a:schemeClr>
                </a:solidFill>
                <a:latin typeface="Calibri" panose="020F0502020204030204" pitchFamily="34" charset="0"/>
                <a:cs typeface="Calibri" panose="020F0502020204030204" pitchFamily="34" charset="0"/>
              </a:rPr>
              <a:t> </a:t>
            </a:r>
            <a:r>
              <a:rPr lang="en-US" sz="4600" dirty="0" err="1" smtClean="0">
                <a:solidFill>
                  <a:schemeClr val="accent6">
                    <a:lumMod val="75000"/>
                  </a:schemeClr>
                </a:solidFill>
                <a:latin typeface="Calibri" panose="020F0502020204030204" pitchFamily="34" charset="0"/>
                <a:cs typeface="Calibri" panose="020F0502020204030204" pitchFamily="34" charset="0"/>
              </a:rPr>
              <a:t>là</a:t>
            </a:r>
            <a:r>
              <a:rPr lang="en-US" sz="4600" dirty="0" smtClean="0">
                <a:solidFill>
                  <a:schemeClr val="accent6">
                    <a:lumMod val="75000"/>
                  </a:schemeClr>
                </a:solidFill>
                <a:latin typeface="Calibri" panose="020F0502020204030204" pitchFamily="34" charset="0"/>
                <a:cs typeface="Calibri" panose="020F0502020204030204" pitchFamily="34" charset="0"/>
              </a:rPr>
              <a:t> </a:t>
            </a:r>
            <a:r>
              <a:rPr lang="en-US" sz="4600" dirty="0" err="1" smtClean="0">
                <a:solidFill>
                  <a:schemeClr val="accent6">
                    <a:lumMod val="75000"/>
                  </a:schemeClr>
                </a:solidFill>
                <a:latin typeface="Calibri" panose="020F0502020204030204" pitchFamily="34" charset="0"/>
                <a:cs typeface="Calibri" panose="020F0502020204030204" pitchFamily="34" charset="0"/>
              </a:rPr>
              <a:t>biểu</a:t>
            </a:r>
            <a:r>
              <a:rPr lang="en-US" sz="4600" dirty="0" smtClean="0">
                <a:solidFill>
                  <a:schemeClr val="accent6">
                    <a:lumMod val="75000"/>
                  </a:schemeClr>
                </a:solidFill>
                <a:latin typeface="Calibri" panose="020F0502020204030204" pitchFamily="34" charset="0"/>
                <a:cs typeface="Calibri" panose="020F0502020204030204" pitchFamily="34" charset="0"/>
              </a:rPr>
              <a:t> </a:t>
            </a:r>
            <a:r>
              <a:rPr lang="en-US" sz="4600" dirty="0" err="1" smtClean="0">
                <a:solidFill>
                  <a:schemeClr val="accent6">
                    <a:lumMod val="75000"/>
                  </a:schemeClr>
                </a:solidFill>
                <a:latin typeface="Calibri" panose="020F0502020204030204" pitchFamily="34" charset="0"/>
                <a:cs typeface="Calibri" panose="020F0502020204030204" pitchFamily="34" charset="0"/>
              </a:rPr>
              <a:t>tượng</a:t>
            </a:r>
            <a:r>
              <a:rPr lang="en-US" sz="4600" dirty="0" smtClean="0">
                <a:solidFill>
                  <a:schemeClr val="accent6">
                    <a:lumMod val="75000"/>
                  </a:schemeClr>
                </a:solidFill>
                <a:latin typeface="Calibri" panose="020F0502020204030204" pitchFamily="34" charset="0"/>
                <a:cs typeface="Calibri" panose="020F0502020204030204" pitchFamily="34" charset="0"/>
              </a:rPr>
              <a:t> </a:t>
            </a:r>
            <a:r>
              <a:rPr lang="en-US" sz="4600" dirty="0" err="1" smtClean="0">
                <a:solidFill>
                  <a:schemeClr val="accent6">
                    <a:lumMod val="75000"/>
                  </a:schemeClr>
                </a:solidFill>
                <a:latin typeface="Calibri" panose="020F0502020204030204" pitchFamily="34" charset="0"/>
                <a:cs typeface="Calibri" panose="020F0502020204030204" pitchFamily="34" charset="0"/>
              </a:rPr>
              <a:t>của</a:t>
            </a:r>
            <a:r>
              <a:rPr lang="en-US" sz="4600" dirty="0" smtClean="0">
                <a:solidFill>
                  <a:schemeClr val="accent6">
                    <a:lumMod val="75000"/>
                  </a:schemeClr>
                </a:solidFill>
                <a:latin typeface="Calibri" panose="020F0502020204030204" pitchFamily="34" charset="0"/>
                <a:cs typeface="Calibri" panose="020F0502020204030204" pitchFamily="34" charset="0"/>
              </a:rPr>
              <a:t> </a:t>
            </a:r>
            <a:r>
              <a:rPr lang="en-US" sz="4600" dirty="0" err="1" smtClean="0">
                <a:solidFill>
                  <a:schemeClr val="accent6">
                    <a:lumMod val="75000"/>
                  </a:schemeClr>
                </a:solidFill>
                <a:latin typeface="Calibri" panose="020F0502020204030204" pitchFamily="34" charset="0"/>
                <a:cs typeface="Calibri" panose="020F0502020204030204" pitchFamily="34" charset="0"/>
              </a:rPr>
              <a:t>nhân</a:t>
            </a:r>
            <a:r>
              <a:rPr lang="en-US" sz="4600" dirty="0" smtClean="0">
                <a:solidFill>
                  <a:schemeClr val="accent6">
                    <a:lumMod val="75000"/>
                  </a:schemeClr>
                </a:solidFill>
                <a:latin typeface="Calibri" panose="020F0502020204030204" pitchFamily="34" charset="0"/>
                <a:cs typeface="Calibri" panose="020F0502020204030204" pitchFamily="34" charset="0"/>
              </a:rPr>
              <a:t> </a:t>
            </a:r>
            <a:r>
              <a:rPr lang="en-US" sz="4600" dirty="0" err="1" smtClean="0">
                <a:solidFill>
                  <a:schemeClr val="accent6">
                    <a:lumMod val="75000"/>
                  </a:schemeClr>
                </a:solidFill>
                <a:latin typeface="Calibri" panose="020F0502020204030204" pitchFamily="34" charset="0"/>
                <a:cs typeface="Calibri" panose="020F0502020204030204" pitchFamily="34" charset="0"/>
              </a:rPr>
              <a:t>dân</a:t>
            </a:r>
            <a:r>
              <a:rPr lang="en-US" sz="4600" dirty="0" smtClean="0">
                <a:solidFill>
                  <a:schemeClr val="accent6">
                    <a:lumMod val="75000"/>
                  </a:schemeClr>
                </a:solidFill>
                <a:latin typeface="Calibri" panose="020F0502020204030204" pitchFamily="34" charset="0"/>
                <a:cs typeface="Calibri" panose="020F0502020204030204" pitchFamily="34" charset="0"/>
              </a:rPr>
              <a:t> </a:t>
            </a:r>
            <a:r>
              <a:rPr lang="en-US" sz="4600" dirty="0" err="1" smtClean="0">
                <a:solidFill>
                  <a:schemeClr val="accent6">
                    <a:lumMod val="75000"/>
                  </a:schemeClr>
                </a:solidFill>
                <a:latin typeface="Calibri" panose="020F0502020204030204" pitchFamily="34" charset="0"/>
                <a:cs typeface="Calibri" panose="020F0502020204030204" pitchFamily="34" charset="0"/>
              </a:rPr>
              <a:t>Việt</a:t>
            </a:r>
            <a:r>
              <a:rPr lang="en-US" sz="4600" dirty="0" smtClean="0">
                <a:solidFill>
                  <a:schemeClr val="accent6">
                    <a:lumMod val="75000"/>
                  </a:schemeClr>
                </a:solidFill>
                <a:latin typeface="Calibri" panose="020F0502020204030204" pitchFamily="34" charset="0"/>
                <a:cs typeface="Calibri" panose="020F0502020204030204" pitchFamily="34" charset="0"/>
              </a:rPr>
              <a:t> Nam. Qua </a:t>
            </a:r>
            <a:r>
              <a:rPr lang="en-US" sz="4600" dirty="0" err="1" smtClean="0">
                <a:solidFill>
                  <a:schemeClr val="accent6">
                    <a:lumMod val="75000"/>
                  </a:schemeClr>
                </a:solidFill>
                <a:latin typeface="Calibri" panose="020F0502020204030204" pitchFamily="34" charset="0"/>
                <a:cs typeface="Calibri" panose="020F0502020204030204" pitchFamily="34" charset="0"/>
              </a:rPr>
              <a:t>truyện</a:t>
            </a:r>
            <a:r>
              <a:rPr lang="en-US" sz="4600" dirty="0" smtClean="0">
                <a:solidFill>
                  <a:schemeClr val="accent6">
                    <a:lumMod val="75000"/>
                  </a:schemeClr>
                </a:solidFill>
                <a:latin typeface="Calibri" panose="020F0502020204030204" pitchFamily="34" charset="0"/>
                <a:cs typeface="Calibri" panose="020F0502020204030204" pitchFamily="34" charset="0"/>
              </a:rPr>
              <a:t> </a:t>
            </a:r>
            <a:r>
              <a:rPr lang="en-US" sz="4600" dirty="0" err="1" smtClean="0">
                <a:solidFill>
                  <a:schemeClr val="accent6">
                    <a:lumMod val="75000"/>
                  </a:schemeClr>
                </a:solidFill>
                <a:latin typeface="Calibri" panose="020F0502020204030204" pitchFamily="34" charset="0"/>
                <a:cs typeface="Calibri" panose="020F0502020204030204" pitchFamily="34" charset="0"/>
              </a:rPr>
              <a:t>cổ</a:t>
            </a:r>
            <a:r>
              <a:rPr lang="en-US" sz="4600" dirty="0" smtClean="0">
                <a:solidFill>
                  <a:schemeClr val="accent6">
                    <a:lumMod val="75000"/>
                  </a:schemeClr>
                </a:solidFill>
                <a:latin typeface="Calibri" panose="020F0502020204030204" pitchFamily="34" charset="0"/>
                <a:cs typeface="Calibri" panose="020F0502020204030204" pitchFamily="34" charset="0"/>
              </a:rPr>
              <a:t> </a:t>
            </a:r>
            <a:r>
              <a:rPr lang="en-US" sz="4600" dirty="0" err="1" smtClean="0">
                <a:solidFill>
                  <a:schemeClr val="accent6">
                    <a:lumMod val="75000"/>
                  </a:schemeClr>
                </a:solidFill>
                <a:latin typeface="Calibri" panose="020F0502020204030204" pitchFamily="34" charset="0"/>
                <a:cs typeface="Calibri" panose="020F0502020204030204" pitchFamily="34" charset="0"/>
              </a:rPr>
              <a:t>tích</a:t>
            </a:r>
            <a:r>
              <a:rPr lang="en-US" sz="4600" dirty="0" smtClean="0">
                <a:solidFill>
                  <a:schemeClr val="accent6">
                    <a:lumMod val="75000"/>
                  </a:schemeClr>
                </a:solidFill>
                <a:latin typeface="Calibri" panose="020F0502020204030204" pitchFamily="34" charset="0"/>
                <a:cs typeface="Calibri" panose="020F0502020204030204" pitchFamily="34" charset="0"/>
              </a:rPr>
              <a:t> </a:t>
            </a:r>
            <a:r>
              <a:rPr lang="en-US" sz="4600" dirty="0" err="1" smtClean="0">
                <a:solidFill>
                  <a:schemeClr val="accent6">
                    <a:lumMod val="75000"/>
                  </a:schemeClr>
                </a:solidFill>
                <a:latin typeface="Calibri" panose="020F0502020204030204" pitchFamily="34" charset="0"/>
                <a:cs typeface="Calibri" panose="020F0502020204030204" pitchFamily="34" charset="0"/>
              </a:rPr>
              <a:t>Tấm</a:t>
            </a:r>
            <a:r>
              <a:rPr lang="en-US" sz="4600" dirty="0" smtClean="0">
                <a:solidFill>
                  <a:schemeClr val="accent6">
                    <a:lumMod val="75000"/>
                  </a:schemeClr>
                </a:solidFill>
                <a:latin typeface="Calibri" panose="020F0502020204030204" pitchFamily="34" charset="0"/>
                <a:cs typeface="Calibri" panose="020F0502020204030204" pitchFamily="34" charset="0"/>
              </a:rPr>
              <a:t> </a:t>
            </a:r>
            <a:r>
              <a:rPr lang="en-US" sz="4600" dirty="0" err="1" smtClean="0">
                <a:solidFill>
                  <a:schemeClr val="accent6">
                    <a:lumMod val="75000"/>
                  </a:schemeClr>
                </a:solidFill>
                <a:latin typeface="Calibri" panose="020F0502020204030204" pitchFamily="34" charset="0"/>
                <a:cs typeface="Calibri" panose="020F0502020204030204" pitchFamily="34" charset="0"/>
              </a:rPr>
              <a:t>Cám</a:t>
            </a:r>
            <a:r>
              <a:rPr lang="en-US" sz="4600" dirty="0" smtClean="0">
                <a:solidFill>
                  <a:schemeClr val="accent6">
                    <a:lumMod val="75000"/>
                  </a:schemeClr>
                </a:solidFill>
                <a:latin typeface="Calibri" panose="020F0502020204030204" pitchFamily="34" charset="0"/>
                <a:cs typeface="Calibri" panose="020F0502020204030204" pitchFamily="34" charset="0"/>
              </a:rPr>
              <a:t> </a:t>
            </a:r>
            <a:r>
              <a:rPr lang="en-US" sz="4600" dirty="0" err="1" smtClean="0">
                <a:solidFill>
                  <a:schemeClr val="accent6">
                    <a:lumMod val="75000"/>
                  </a:schemeClr>
                </a:solidFill>
                <a:latin typeface="Calibri" panose="020F0502020204030204" pitchFamily="34" charset="0"/>
                <a:cs typeface="Calibri" panose="020F0502020204030204" pitchFamily="34" charset="0"/>
              </a:rPr>
              <a:t>em</a:t>
            </a:r>
            <a:r>
              <a:rPr lang="en-US" sz="4600" dirty="0" smtClean="0">
                <a:solidFill>
                  <a:schemeClr val="accent6">
                    <a:lumMod val="75000"/>
                  </a:schemeClr>
                </a:solidFill>
                <a:latin typeface="Calibri" panose="020F0502020204030204" pitchFamily="34" charset="0"/>
                <a:cs typeface="Calibri" panose="020F0502020204030204" pitchFamily="34" charset="0"/>
              </a:rPr>
              <a:t> </a:t>
            </a:r>
            <a:r>
              <a:rPr lang="en-US" sz="4600" dirty="0" err="1" smtClean="0">
                <a:solidFill>
                  <a:schemeClr val="accent6">
                    <a:lumMod val="75000"/>
                  </a:schemeClr>
                </a:solidFill>
                <a:latin typeface="Calibri" panose="020F0502020204030204" pitchFamily="34" charset="0"/>
                <a:cs typeface="Calibri" panose="020F0502020204030204" pitchFamily="34" charset="0"/>
              </a:rPr>
              <a:t>càng</a:t>
            </a:r>
            <a:r>
              <a:rPr lang="en-US" sz="4600" dirty="0" smtClean="0">
                <a:solidFill>
                  <a:schemeClr val="accent6">
                    <a:lumMod val="75000"/>
                  </a:schemeClr>
                </a:solidFill>
                <a:latin typeface="Calibri" panose="020F0502020204030204" pitchFamily="34" charset="0"/>
                <a:cs typeface="Calibri" panose="020F0502020204030204" pitchFamily="34" charset="0"/>
              </a:rPr>
              <a:t> </a:t>
            </a:r>
            <a:r>
              <a:rPr lang="en-US" sz="4600" dirty="0" err="1" smtClean="0">
                <a:solidFill>
                  <a:schemeClr val="accent6">
                    <a:lumMod val="75000"/>
                  </a:schemeClr>
                </a:solidFill>
                <a:latin typeface="Calibri" panose="020F0502020204030204" pitchFamily="34" charset="0"/>
                <a:cs typeface="Calibri" panose="020F0502020204030204" pitchFamily="34" charset="0"/>
              </a:rPr>
              <a:t>hiểu</a:t>
            </a:r>
            <a:r>
              <a:rPr lang="en-US" sz="4600" dirty="0" smtClean="0">
                <a:solidFill>
                  <a:schemeClr val="accent6">
                    <a:lumMod val="75000"/>
                  </a:schemeClr>
                </a:solidFill>
                <a:latin typeface="Calibri" panose="020F0502020204030204" pitchFamily="34" charset="0"/>
                <a:cs typeface="Calibri" panose="020F0502020204030204" pitchFamily="34" charset="0"/>
              </a:rPr>
              <a:t> </a:t>
            </a:r>
            <a:r>
              <a:rPr lang="en-US" sz="4600" dirty="0" err="1" smtClean="0">
                <a:solidFill>
                  <a:schemeClr val="accent6">
                    <a:lumMod val="75000"/>
                  </a:schemeClr>
                </a:solidFill>
                <a:latin typeface="Calibri" panose="020F0502020204030204" pitchFamily="34" charset="0"/>
                <a:cs typeface="Calibri" panose="020F0502020204030204" pitchFamily="34" charset="0"/>
              </a:rPr>
              <a:t>hơn</a:t>
            </a:r>
            <a:r>
              <a:rPr lang="en-US" sz="4600" dirty="0" smtClean="0">
                <a:solidFill>
                  <a:schemeClr val="accent6">
                    <a:lumMod val="75000"/>
                  </a:schemeClr>
                </a:solidFill>
                <a:latin typeface="Calibri" panose="020F0502020204030204" pitchFamily="34" charset="0"/>
                <a:cs typeface="Calibri" panose="020F0502020204030204" pitchFamily="34" charset="0"/>
              </a:rPr>
              <a:t> </a:t>
            </a:r>
            <a:r>
              <a:rPr lang="en-US" sz="4600" dirty="0" err="1" smtClean="0">
                <a:solidFill>
                  <a:schemeClr val="accent6">
                    <a:lumMod val="75000"/>
                  </a:schemeClr>
                </a:solidFill>
                <a:latin typeface="Calibri" panose="020F0502020204030204" pitchFamily="34" charset="0"/>
                <a:cs typeface="Calibri" panose="020F0502020204030204" pitchFamily="34" charset="0"/>
              </a:rPr>
              <a:t>câu</a:t>
            </a:r>
            <a:r>
              <a:rPr lang="en-US" sz="4600" dirty="0" smtClean="0">
                <a:solidFill>
                  <a:schemeClr val="accent6">
                    <a:lumMod val="75000"/>
                  </a:schemeClr>
                </a:solidFill>
                <a:latin typeface="Calibri" panose="020F0502020204030204" pitchFamily="34" charset="0"/>
                <a:cs typeface="Calibri" panose="020F0502020204030204" pitchFamily="34" charset="0"/>
              </a:rPr>
              <a:t> </a:t>
            </a:r>
            <a:r>
              <a:rPr lang="en-US" sz="4600" dirty="0" err="1" smtClean="0">
                <a:solidFill>
                  <a:schemeClr val="accent6">
                    <a:lumMod val="75000"/>
                  </a:schemeClr>
                </a:solidFill>
                <a:latin typeface="Calibri" panose="020F0502020204030204" pitchFamily="34" charset="0"/>
                <a:cs typeface="Calibri" panose="020F0502020204030204" pitchFamily="34" charset="0"/>
              </a:rPr>
              <a:t>nói</a:t>
            </a:r>
            <a:r>
              <a:rPr lang="en-US" sz="4600" dirty="0" smtClean="0">
                <a:solidFill>
                  <a:schemeClr val="accent6">
                    <a:lumMod val="75000"/>
                  </a:schemeClr>
                </a:solidFill>
                <a:latin typeface="Calibri" panose="020F0502020204030204" pitchFamily="34" charset="0"/>
                <a:cs typeface="Calibri" panose="020F0502020204030204" pitchFamily="34" charset="0"/>
              </a:rPr>
              <a:t> </a:t>
            </a:r>
            <a:r>
              <a:rPr lang="en-US" sz="4600" dirty="0" err="1" smtClean="0">
                <a:solidFill>
                  <a:schemeClr val="accent6">
                    <a:lumMod val="75000"/>
                  </a:schemeClr>
                </a:solidFill>
                <a:latin typeface="Calibri" panose="020F0502020204030204" pitchFamily="34" charset="0"/>
                <a:cs typeface="Calibri" panose="020F0502020204030204" pitchFamily="34" charset="0"/>
              </a:rPr>
              <a:t>của</a:t>
            </a:r>
            <a:r>
              <a:rPr lang="en-US" sz="4600" dirty="0" smtClean="0">
                <a:solidFill>
                  <a:schemeClr val="accent6">
                    <a:lumMod val="75000"/>
                  </a:schemeClr>
                </a:solidFill>
                <a:latin typeface="Calibri" panose="020F0502020204030204" pitchFamily="34" charset="0"/>
                <a:cs typeface="Calibri" panose="020F0502020204030204" pitchFamily="34" charset="0"/>
              </a:rPr>
              <a:t> </a:t>
            </a:r>
            <a:r>
              <a:rPr lang="en-US" sz="4600" dirty="0" err="1" smtClean="0">
                <a:solidFill>
                  <a:schemeClr val="accent6">
                    <a:lumMod val="75000"/>
                  </a:schemeClr>
                </a:solidFill>
                <a:latin typeface="Calibri" panose="020F0502020204030204" pitchFamily="34" charset="0"/>
                <a:cs typeface="Calibri" panose="020F0502020204030204" pitchFamily="34" charset="0"/>
              </a:rPr>
              <a:t>dân</a:t>
            </a:r>
            <a:r>
              <a:rPr lang="en-US" sz="4600" dirty="0" smtClean="0">
                <a:solidFill>
                  <a:schemeClr val="accent6">
                    <a:lumMod val="75000"/>
                  </a:schemeClr>
                </a:solidFill>
                <a:latin typeface="Calibri" panose="020F0502020204030204" pitchFamily="34" charset="0"/>
                <a:cs typeface="Calibri" panose="020F0502020204030204" pitchFamily="34" charset="0"/>
              </a:rPr>
              <a:t> </a:t>
            </a:r>
            <a:r>
              <a:rPr lang="en-US" sz="4600" dirty="0" err="1" smtClean="0">
                <a:solidFill>
                  <a:schemeClr val="accent6">
                    <a:lumMod val="75000"/>
                  </a:schemeClr>
                </a:solidFill>
                <a:latin typeface="Calibri" panose="020F0502020204030204" pitchFamily="34" charset="0"/>
                <a:cs typeface="Calibri" panose="020F0502020204030204" pitchFamily="34" charset="0"/>
              </a:rPr>
              <a:t>gian</a:t>
            </a:r>
            <a:r>
              <a:rPr lang="en-US" sz="4600" dirty="0" smtClean="0">
                <a:solidFill>
                  <a:schemeClr val="accent6">
                    <a:lumMod val="75000"/>
                  </a:schemeClr>
                </a:solidFill>
                <a:latin typeface="Calibri" panose="020F0502020204030204" pitchFamily="34" charset="0"/>
                <a:cs typeface="Calibri" panose="020F0502020204030204" pitchFamily="34" charset="0"/>
              </a:rPr>
              <a:t> “Ở </a:t>
            </a:r>
            <a:r>
              <a:rPr lang="en-US" sz="4600" dirty="0" err="1" smtClean="0">
                <a:solidFill>
                  <a:schemeClr val="accent6">
                    <a:lumMod val="75000"/>
                  </a:schemeClr>
                </a:solidFill>
                <a:latin typeface="Calibri" panose="020F0502020204030204" pitchFamily="34" charset="0"/>
                <a:cs typeface="Calibri" panose="020F0502020204030204" pitchFamily="34" charset="0"/>
              </a:rPr>
              <a:t>hiền</a:t>
            </a:r>
            <a:r>
              <a:rPr lang="en-US" sz="4600" dirty="0" smtClean="0">
                <a:solidFill>
                  <a:schemeClr val="accent6">
                    <a:lumMod val="75000"/>
                  </a:schemeClr>
                </a:solidFill>
                <a:latin typeface="Calibri" panose="020F0502020204030204" pitchFamily="34" charset="0"/>
                <a:cs typeface="Calibri" panose="020F0502020204030204" pitchFamily="34" charset="0"/>
              </a:rPr>
              <a:t> </a:t>
            </a:r>
            <a:r>
              <a:rPr lang="en-US" sz="4600" dirty="0" err="1" smtClean="0">
                <a:solidFill>
                  <a:schemeClr val="accent6">
                    <a:lumMod val="75000"/>
                  </a:schemeClr>
                </a:solidFill>
                <a:latin typeface="Calibri" panose="020F0502020204030204" pitchFamily="34" charset="0"/>
                <a:cs typeface="Calibri" panose="020F0502020204030204" pitchFamily="34" charset="0"/>
              </a:rPr>
              <a:t>thì</a:t>
            </a:r>
            <a:r>
              <a:rPr lang="en-US" sz="4600" dirty="0" smtClean="0">
                <a:solidFill>
                  <a:schemeClr val="accent6">
                    <a:lumMod val="75000"/>
                  </a:schemeClr>
                </a:solidFill>
                <a:latin typeface="Calibri" panose="020F0502020204030204" pitchFamily="34" charset="0"/>
                <a:cs typeface="Calibri" panose="020F0502020204030204" pitchFamily="34" charset="0"/>
              </a:rPr>
              <a:t> </a:t>
            </a:r>
            <a:r>
              <a:rPr lang="en-US" sz="4600" dirty="0" err="1" smtClean="0">
                <a:solidFill>
                  <a:schemeClr val="accent6">
                    <a:lumMod val="75000"/>
                  </a:schemeClr>
                </a:solidFill>
                <a:latin typeface="Calibri" panose="020F0502020204030204" pitchFamily="34" charset="0"/>
                <a:cs typeface="Calibri" panose="020F0502020204030204" pitchFamily="34" charset="0"/>
              </a:rPr>
              <a:t>lại</a:t>
            </a:r>
            <a:r>
              <a:rPr lang="en-US" sz="4600" dirty="0" smtClean="0">
                <a:solidFill>
                  <a:schemeClr val="accent6">
                    <a:lumMod val="75000"/>
                  </a:schemeClr>
                </a:solidFill>
                <a:latin typeface="Calibri" panose="020F0502020204030204" pitchFamily="34" charset="0"/>
                <a:cs typeface="Calibri" panose="020F0502020204030204" pitchFamily="34" charset="0"/>
              </a:rPr>
              <a:t> </a:t>
            </a:r>
            <a:r>
              <a:rPr lang="en-US" sz="4600" dirty="0" err="1" smtClean="0">
                <a:solidFill>
                  <a:schemeClr val="accent6">
                    <a:lumMod val="75000"/>
                  </a:schemeClr>
                </a:solidFill>
                <a:latin typeface="Calibri" panose="020F0502020204030204" pitchFamily="34" charset="0"/>
                <a:cs typeface="Calibri" panose="020F0502020204030204" pitchFamily="34" charset="0"/>
              </a:rPr>
              <a:t>gặp</a:t>
            </a:r>
            <a:r>
              <a:rPr lang="en-US" sz="4600" dirty="0" smtClean="0">
                <a:solidFill>
                  <a:schemeClr val="accent6">
                    <a:lumMod val="75000"/>
                  </a:schemeClr>
                </a:solidFill>
                <a:latin typeface="Calibri" panose="020F0502020204030204" pitchFamily="34" charset="0"/>
                <a:cs typeface="Calibri" panose="020F0502020204030204" pitchFamily="34" charset="0"/>
              </a:rPr>
              <a:t> </a:t>
            </a:r>
            <a:r>
              <a:rPr lang="en-US" sz="4600" dirty="0" err="1" smtClean="0">
                <a:solidFill>
                  <a:schemeClr val="accent6">
                    <a:lumMod val="75000"/>
                  </a:schemeClr>
                </a:solidFill>
                <a:latin typeface="Calibri" panose="020F0502020204030204" pitchFamily="34" charset="0"/>
                <a:cs typeface="Calibri" panose="020F0502020204030204" pitchFamily="34" charset="0"/>
              </a:rPr>
              <a:t>hiền</a:t>
            </a:r>
            <a:r>
              <a:rPr lang="en-US" sz="4600" dirty="0" smtClean="0">
                <a:solidFill>
                  <a:schemeClr val="accent6">
                    <a:lumMod val="75000"/>
                  </a:schemeClr>
                </a:solidFill>
                <a:latin typeface="Calibri" panose="020F0502020204030204" pitchFamily="34" charset="0"/>
                <a:cs typeface="Calibri" panose="020F0502020204030204" pitchFamily="34" charset="0"/>
              </a:rPr>
              <a:t> – </a:t>
            </a:r>
            <a:r>
              <a:rPr lang="en-US" sz="4600" dirty="0" err="1" smtClean="0">
                <a:solidFill>
                  <a:schemeClr val="accent6">
                    <a:lumMod val="75000"/>
                  </a:schemeClr>
                </a:solidFill>
                <a:latin typeface="Calibri" panose="020F0502020204030204" pitchFamily="34" charset="0"/>
                <a:cs typeface="Calibri" panose="020F0502020204030204" pitchFamily="34" charset="0"/>
              </a:rPr>
              <a:t>người</a:t>
            </a:r>
            <a:r>
              <a:rPr lang="en-US" sz="4600" dirty="0" smtClean="0">
                <a:solidFill>
                  <a:schemeClr val="accent6">
                    <a:lumMod val="75000"/>
                  </a:schemeClr>
                </a:solidFill>
                <a:latin typeface="Calibri" panose="020F0502020204030204" pitchFamily="34" charset="0"/>
                <a:cs typeface="Calibri" panose="020F0502020204030204" pitchFamily="34" charset="0"/>
              </a:rPr>
              <a:t> </a:t>
            </a:r>
            <a:r>
              <a:rPr lang="en-US" sz="4600" dirty="0" err="1" smtClean="0">
                <a:solidFill>
                  <a:schemeClr val="accent6">
                    <a:lumMod val="75000"/>
                  </a:schemeClr>
                </a:solidFill>
                <a:latin typeface="Calibri" panose="020F0502020204030204" pitchFamily="34" charset="0"/>
                <a:cs typeface="Calibri" panose="020F0502020204030204" pitchFamily="34" charset="0"/>
              </a:rPr>
              <a:t>ngay</a:t>
            </a:r>
            <a:r>
              <a:rPr lang="en-US" sz="4600" dirty="0" smtClean="0">
                <a:solidFill>
                  <a:schemeClr val="accent6">
                    <a:lumMod val="75000"/>
                  </a:schemeClr>
                </a:solidFill>
                <a:latin typeface="Calibri" panose="020F0502020204030204" pitchFamily="34" charset="0"/>
                <a:cs typeface="Calibri" panose="020F0502020204030204" pitchFamily="34" charset="0"/>
              </a:rPr>
              <a:t> </a:t>
            </a:r>
            <a:r>
              <a:rPr lang="en-US" sz="4600" dirty="0" err="1" smtClean="0">
                <a:solidFill>
                  <a:schemeClr val="accent6">
                    <a:lumMod val="75000"/>
                  </a:schemeClr>
                </a:solidFill>
                <a:latin typeface="Calibri" panose="020F0502020204030204" pitchFamily="34" charset="0"/>
                <a:cs typeface="Calibri" panose="020F0502020204030204" pitchFamily="34" charset="0"/>
              </a:rPr>
              <a:t>thì</a:t>
            </a:r>
            <a:r>
              <a:rPr lang="en-US" sz="4600" dirty="0" smtClean="0">
                <a:solidFill>
                  <a:schemeClr val="accent6">
                    <a:lumMod val="75000"/>
                  </a:schemeClr>
                </a:solidFill>
                <a:latin typeface="Calibri" panose="020F0502020204030204" pitchFamily="34" charset="0"/>
                <a:cs typeface="Calibri" panose="020F0502020204030204" pitchFamily="34" charset="0"/>
              </a:rPr>
              <a:t> </a:t>
            </a:r>
            <a:r>
              <a:rPr lang="en-US" sz="4600" dirty="0" err="1" smtClean="0">
                <a:solidFill>
                  <a:schemeClr val="accent6">
                    <a:lumMod val="75000"/>
                  </a:schemeClr>
                </a:solidFill>
                <a:latin typeface="Calibri" panose="020F0502020204030204" pitchFamily="34" charset="0"/>
                <a:cs typeface="Calibri" panose="020F0502020204030204" pitchFamily="34" charset="0"/>
              </a:rPr>
              <a:t>được</a:t>
            </a:r>
            <a:r>
              <a:rPr lang="en-US" sz="4600" dirty="0" smtClean="0">
                <a:solidFill>
                  <a:schemeClr val="accent6">
                    <a:lumMod val="75000"/>
                  </a:schemeClr>
                </a:solidFill>
                <a:latin typeface="Calibri" panose="020F0502020204030204" pitchFamily="34" charset="0"/>
                <a:cs typeface="Calibri" panose="020F0502020204030204" pitchFamily="34" charset="0"/>
              </a:rPr>
              <a:t> </a:t>
            </a:r>
            <a:r>
              <a:rPr lang="en-US" sz="4600" dirty="0" err="1" smtClean="0">
                <a:solidFill>
                  <a:schemeClr val="accent6">
                    <a:lumMod val="75000"/>
                  </a:schemeClr>
                </a:solidFill>
                <a:latin typeface="Calibri" panose="020F0502020204030204" pitchFamily="34" charset="0"/>
                <a:cs typeface="Calibri" panose="020F0502020204030204" pitchFamily="34" charset="0"/>
              </a:rPr>
              <a:t>Phật</a:t>
            </a:r>
            <a:r>
              <a:rPr lang="en-US" sz="4600" dirty="0" smtClean="0">
                <a:solidFill>
                  <a:schemeClr val="accent6">
                    <a:lumMod val="75000"/>
                  </a:schemeClr>
                </a:solidFill>
                <a:latin typeface="Calibri" panose="020F0502020204030204" pitchFamily="34" charset="0"/>
                <a:cs typeface="Calibri" panose="020F0502020204030204" pitchFamily="34" charset="0"/>
              </a:rPr>
              <a:t>, </a:t>
            </a:r>
            <a:r>
              <a:rPr lang="en-US" sz="4600" dirty="0" err="1" smtClean="0">
                <a:solidFill>
                  <a:schemeClr val="accent6">
                    <a:lumMod val="75000"/>
                  </a:schemeClr>
                </a:solidFill>
                <a:latin typeface="Calibri" panose="020F0502020204030204" pitchFamily="34" charset="0"/>
                <a:cs typeface="Calibri" panose="020F0502020204030204" pitchFamily="34" charset="0"/>
              </a:rPr>
              <a:t>Tiên</a:t>
            </a:r>
            <a:r>
              <a:rPr lang="en-US" sz="4600" dirty="0" smtClean="0">
                <a:solidFill>
                  <a:schemeClr val="accent6">
                    <a:lumMod val="75000"/>
                  </a:schemeClr>
                </a:solidFill>
                <a:latin typeface="Calibri" panose="020F0502020204030204" pitchFamily="34" charset="0"/>
                <a:cs typeface="Calibri" panose="020F0502020204030204" pitchFamily="34" charset="0"/>
              </a:rPr>
              <a:t> </a:t>
            </a:r>
            <a:r>
              <a:rPr lang="en-US" sz="4600" dirty="0" err="1" smtClean="0">
                <a:solidFill>
                  <a:schemeClr val="accent6">
                    <a:lumMod val="75000"/>
                  </a:schemeClr>
                </a:solidFill>
                <a:latin typeface="Calibri" panose="020F0502020204030204" pitchFamily="34" charset="0"/>
                <a:cs typeface="Calibri" panose="020F0502020204030204" pitchFamily="34" charset="0"/>
              </a:rPr>
              <a:t>độ</a:t>
            </a:r>
            <a:r>
              <a:rPr lang="en-US" sz="4600" dirty="0" smtClean="0">
                <a:solidFill>
                  <a:schemeClr val="accent6">
                    <a:lumMod val="75000"/>
                  </a:schemeClr>
                </a:solidFill>
                <a:latin typeface="Calibri" panose="020F0502020204030204" pitchFamily="34" charset="0"/>
                <a:cs typeface="Calibri" panose="020F0502020204030204" pitchFamily="34" charset="0"/>
              </a:rPr>
              <a:t> </a:t>
            </a:r>
            <a:r>
              <a:rPr lang="en-US" sz="4600" dirty="0" err="1" smtClean="0">
                <a:solidFill>
                  <a:schemeClr val="accent6">
                    <a:lumMod val="75000"/>
                  </a:schemeClr>
                </a:solidFill>
                <a:latin typeface="Calibri" panose="020F0502020204030204" pitchFamily="34" charset="0"/>
                <a:cs typeface="Calibri" panose="020F0502020204030204" pitchFamily="34" charset="0"/>
              </a:rPr>
              <a:t>trì</a:t>
            </a:r>
            <a:r>
              <a:rPr lang="en-US" sz="4600" dirty="0" smtClean="0">
                <a:solidFill>
                  <a:schemeClr val="accent6">
                    <a:lumMod val="75000"/>
                  </a:schemeClr>
                </a:solidFill>
                <a:latin typeface="Calibri" panose="020F0502020204030204" pitchFamily="34" charset="0"/>
                <a:cs typeface="Calibri" panose="020F0502020204030204" pitchFamily="34" charset="0"/>
              </a:rPr>
              <a:t>.”</a:t>
            </a:r>
            <a:endParaRPr lang="en-US" sz="4600" dirty="0">
              <a:solidFill>
                <a:schemeClr val="accent6">
                  <a:lumMod val="75000"/>
                </a:schemeClr>
              </a:solidFill>
              <a:latin typeface="Calibri" panose="020F0502020204030204" pitchFamily="34" charset="0"/>
              <a:cs typeface="Calibri" panose="020F0502020204030204" pitchFamily="34" charset="0"/>
            </a:endParaRPr>
          </a:p>
        </p:txBody>
      </p:sp>
      <p:sp>
        <p:nvSpPr>
          <p:cNvPr id="13" name="TextBox 16"/>
          <p:cNvSpPr txBox="1"/>
          <p:nvPr/>
        </p:nvSpPr>
        <p:spPr>
          <a:xfrm>
            <a:off x="3156177" y="552389"/>
            <a:ext cx="6986672" cy="946541"/>
          </a:xfrm>
          <a:prstGeom prst="rect">
            <a:avLst/>
          </a:prstGeom>
        </p:spPr>
        <p:txBody>
          <a:bodyPr lIns="0" tIns="0" rIns="0" bIns="0" rtlCol="0" anchor="t">
            <a:spAutoFit/>
          </a:bodyPr>
          <a:lstStyle/>
          <a:p>
            <a:pPr algn="ctr">
              <a:lnSpc>
                <a:spcPts val="7840"/>
              </a:lnSpc>
              <a:spcBef>
                <a:spcPct val="0"/>
              </a:spcBef>
            </a:pPr>
            <a:r>
              <a:rPr lang="en-US" sz="5800" u="sng" dirty="0" err="1" smtClean="0">
                <a:solidFill>
                  <a:srgbClr val="065928"/>
                </a:solidFill>
                <a:latin typeface="Calibri" panose="020F0502020204030204" pitchFamily="34" charset="0"/>
              </a:rPr>
              <a:t>Kết</a:t>
            </a:r>
            <a:r>
              <a:rPr lang="en-US" sz="5800" u="sng" dirty="0" smtClean="0">
                <a:solidFill>
                  <a:srgbClr val="065928"/>
                </a:solidFill>
                <a:latin typeface="Calibri" panose="020F0502020204030204" pitchFamily="34" charset="0"/>
              </a:rPr>
              <a:t> </a:t>
            </a:r>
            <a:r>
              <a:rPr lang="en-US" sz="5800" u="sng" dirty="0" err="1" smtClean="0">
                <a:solidFill>
                  <a:srgbClr val="065928"/>
                </a:solidFill>
                <a:latin typeface="Calibri" panose="020F0502020204030204" pitchFamily="34" charset="0"/>
              </a:rPr>
              <a:t>bài</a:t>
            </a:r>
            <a:endParaRPr lang="en-US" sz="5800" u="sng" dirty="0">
              <a:solidFill>
                <a:srgbClr val="065928"/>
              </a:solidFill>
              <a:latin typeface="Calibri" panose="020F0502020204030204" pitchFamily="34" charset="0"/>
            </a:endParaRPr>
          </a:p>
        </p:txBody>
      </p:sp>
      <p:pic>
        <p:nvPicPr>
          <p:cNvPr id="4" name="Picture 3"/>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299057" y="701508"/>
            <a:ext cx="5213032" cy="4257309"/>
          </a:xfrm>
          <a:prstGeom prst="rect">
            <a:avLst/>
          </a:prstGeom>
        </p:spPr>
      </p:pic>
      <p:pic>
        <p:nvPicPr>
          <p:cNvPr id="14" name="Picture 13"/>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684914" y="1928983"/>
            <a:ext cx="4569975" cy="4569975"/>
          </a:xfrm>
          <a:prstGeom prst="rect">
            <a:avLst/>
          </a:prstGeom>
        </p:spPr>
      </p:pic>
    </p:spTree>
  </p:cSld>
  <p:clrMapOvr>
    <a:masterClrMapping/>
  </p:clrMapOvr>
  <p:transition spd="med">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BE3D4"/>
        </a:solidFill>
        <a:effectLst/>
      </p:bgPr>
    </p:bg>
    <p:spTree>
      <p:nvGrpSpPr>
        <p:cNvPr id="1" name=""/>
        <p:cNvGrpSpPr/>
        <p:nvPr/>
      </p:nvGrpSpPr>
      <p:grpSpPr>
        <a:xfrm>
          <a:off x="0" y="0"/>
          <a:ext cx="0" cy="0"/>
          <a:chOff x="0" y="0"/>
          <a:chExt cx="0" cy="0"/>
        </a:xfrm>
      </p:grpSpPr>
      <p:grpSp>
        <p:nvGrpSpPr>
          <p:cNvPr id="2" name="Group 2"/>
          <p:cNvGrpSpPr/>
          <p:nvPr/>
        </p:nvGrpSpPr>
        <p:grpSpPr>
          <a:xfrm>
            <a:off x="2401703" y="2452366"/>
            <a:ext cx="13580751" cy="5636898"/>
            <a:chOff x="0" y="0"/>
            <a:chExt cx="4861865" cy="2017991"/>
          </a:xfrm>
        </p:grpSpPr>
        <p:sp>
          <p:nvSpPr>
            <p:cNvPr id="3" name="Freeform 3"/>
            <p:cNvSpPr/>
            <p:nvPr/>
          </p:nvSpPr>
          <p:spPr>
            <a:xfrm>
              <a:off x="0" y="0"/>
              <a:ext cx="4861865" cy="2017991"/>
            </a:xfrm>
            <a:custGeom>
              <a:avLst/>
              <a:gdLst/>
              <a:ahLst/>
              <a:cxnLst/>
              <a:rect l="l" t="t" r="r" b="b"/>
              <a:pathLst>
                <a:path w="4861865" h="2017991">
                  <a:moveTo>
                    <a:pt x="0" y="0"/>
                  </a:moveTo>
                  <a:lnTo>
                    <a:pt x="4861865" y="0"/>
                  </a:lnTo>
                  <a:lnTo>
                    <a:pt x="4861865" y="2017991"/>
                  </a:lnTo>
                  <a:lnTo>
                    <a:pt x="0" y="2017991"/>
                  </a:lnTo>
                  <a:close/>
                </a:path>
              </a:pathLst>
            </a:custGeom>
            <a:solidFill>
              <a:srgbClr val="FFFFFF"/>
            </a:solidFill>
          </p:spPr>
        </p:sp>
      </p:grpSp>
      <p:grpSp>
        <p:nvGrpSpPr>
          <p:cNvPr id="4" name="Group 4"/>
          <p:cNvGrpSpPr/>
          <p:nvPr/>
        </p:nvGrpSpPr>
        <p:grpSpPr>
          <a:xfrm>
            <a:off x="2353624" y="866775"/>
            <a:ext cx="13580751" cy="2011553"/>
            <a:chOff x="0" y="0"/>
            <a:chExt cx="7533409" cy="1115833"/>
          </a:xfrm>
        </p:grpSpPr>
        <p:sp>
          <p:nvSpPr>
            <p:cNvPr id="5" name="Freeform 5"/>
            <p:cNvSpPr/>
            <p:nvPr/>
          </p:nvSpPr>
          <p:spPr>
            <a:xfrm>
              <a:off x="26670" y="26670"/>
              <a:ext cx="7480069" cy="1020583"/>
            </a:xfrm>
            <a:custGeom>
              <a:avLst/>
              <a:gdLst/>
              <a:ahLst/>
              <a:cxnLst/>
              <a:rect l="l" t="t" r="r" b="b"/>
              <a:pathLst>
                <a:path w="7480069" h="1020583">
                  <a:moveTo>
                    <a:pt x="0" y="0"/>
                  </a:moveTo>
                  <a:lnTo>
                    <a:pt x="0" y="107950"/>
                  </a:lnTo>
                  <a:lnTo>
                    <a:pt x="0" y="148590"/>
                  </a:lnTo>
                  <a:lnTo>
                    <a:pt x="0" y="574813"/>
                  </a:lnTo>
                  <a:lnTo>
                    <a:pt x="0" y="649743"/>
                  </a:lnTo>
                  <a:lnTo>
                    <a:pt x="0" y="734833"/>
                  </a:lnTo>
                  <a:lnTo>
                    <a:pt x="3641090" y="734833"/>
                  </a:lnTo>
                  <a:lnTo>
                    <a:pt x="3759200" y="1020583"/>
                  </a:lnTo>
                  <a:lnTo>
                    <a:pt x="3877310" y="734833"/>
                  </a:lnTo>
                  <a:lnTo>
                    <a:pt x="7480069" y="734833"/>
                  </a:lnTo>
                  <a:lnTo>
                    <a:pt x="7480069" y="649743"/>
                  </a:lnTo>
                  <a:lnTo>
                    <a:pt x="7480069" y="574813"/>
                  </a:lnTo>
                  <a:lnTo>
                    <a:pt x="7480069" y="148590"/>
                  </a:lnTo>
                  <a:lnTo>
                    <a:pt x="7480069" y="107950"/>
                  </a:lnTo>
                  <a:lnTo>
                    <a:pt x="7480069" y="0"/>
                  </a:lnTo>
                  <a:lnTo>
                    <a:pt x="0" y="0"/>
                  </a:lnTo>
                  <a:close/>
                </a:path>
              </a:pathLst>
            </a:custGeom>
            <a:solidFill>
              <a:srgbClr val="6A9221"/>
            </a:solidFill>
          </p:spPr>
        </p:sp>
      </p:grpSp>
      <p:grpSp>
        <p:nvGrpSpPr>
          <p:cNvPr id="6" name="Group 6"/>
          <p:cNvGrpSpPr/>
          <p:nvPr/>
        </p:nvGrpSpPr>
        <p:grpSpPr>
          <a:xfrm>
            <a:off x="-408340" y="8935481"/>
            <a:ext cx="19104680" cy="2293127"/>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A9221"/>
            </a:solidFill>
          </p:spPr>
        </p:sp>
      </p:grpSp>
      <p:pic>
        <p:nvPicPr>
          <p:cNvPr id="9" name="Picture 9"/>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231185">
            <a:off x="5136878" y="9495278"/>
            <a:ext cx="1829867" cy="288603"/>
          </a:xfrm>
          <a:prstGeom prst="rect">
            <a:avLst/>
          </a:prstGeom>
        </p:spPr>
      </p:pic>
      <p:pic>
        <p:nvPicPr>
          <p:cNvPr id="11" name="Picture 11"/>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1735583" y="9299450"/>
            <a:ext cx="905913" cy="680259"/>
          </a:xfrm>
          <a:prstGeom prst="rect">
            <a:avLst/>
          </a:prstGeom>
        </p:spPr>
      </p:pic>
      <p:pic>
        <p:nvPicPr>
          <p:cNvPr id="12" name="Picture 12"/>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l="18384" t="9330"/>
          <a:stretch>
            <a:fillRect/>
          </a:stretch>
        </p:blipFill>
        <p:spPr>
          <a:xfrm>
            <a:off x="0" y="0"/>
            <a:ext cx="2559192" cy="4032758"/>
          </a:xfrm>
          <a:prstGeom prst="rect">
            <a:avLst/>
          </a:prstGeom>
        </p:spPr>
      </p:pic>
      <p:pic>
        <p:nvPicPr>
          <p:cNvPr id="13" name="Picture 13"/>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l="18384" t="9330"/>
          <a:stretch>
            <a:fillRect/>
          </a:stretch>
        </p:blipFill>
        <p:spPr>
          <a:xfrm rot="-10800000" flipV="1">
            <a:off x="15728808" y="0"/>
            <a:ext cx="2559192" cy="4032758"/>
          </a:xfrm>
          <a:prstGeom prst="rect">
            <a:avLst/>
          </a:prstGeom>
        </p:spPr>
      </p:pic>
      <p:sp>
        <p:nvSpPr>
          <p:cNvPr id="14" name="TextBox 14"/>
          <p:cNvSpPr txBox="1"/>
          <p:nvPr/>
        </p:nvSpPr>
        <p:spPr>
          <a:xfrm>
            <a:off x="4404668" y="2849753"/>
            <a:ext cx="10759132" cy="1405769"/>
          </a:xfrm>
          <a:prstGeom prst="rect">
            <a:avLst/>
          </a:prstGeom>
        </p:spPr>
        <p:txBody>
          <a:bodyPr wrap="square" lIns="0" tIns="0" rIns="0" bIns="0" rtlCol="0" anchor="t">
            <a:spAutoFit/>
          </a:bodyPr>
          <a:lstStyle/>
          <a:p>
            <a:pPr marL="571500" lvl="0" indent="-571500">
              <a:lnSpc>
                <a:spcPct val="130000"/>
              </a:lnSpc>
              <a:spcBef>
                <a:spcPct val="0"/>
              </a:spcBef>
              <a:buFont typeface="Arial" panose="020B0604020202020204" pitchFamily="34" charset="0"/>
              <a:buChar char="•"/>
            </a:pPr>
            <a:r>
              <a:rPr lang="en-US" sz="4200" spc="-84" dirty="0" err="1">
                <a:solidFill>
                  <a:srgbClr val="065928"/>
                </a:solidFill>
                <a:latin typeface="Calibri" panose="020F0502020204030204" pitchFamily="34" charset="0"/>
                <a:cs typeface="Calibri" panose="020F0502020204030204" pitchFamily="34" charset="0"/>
              </a:rPr>
              <a:t>Đọc</a:t>
            </a:r>
            <a:r>
              <a:rPr lang="en-US" sz="4200" spc="-84" dirty="0">
                <a:solidFill>
                  <a:srgbClr val="065928"/>
                </a:solidFill>
                <a:latin typeface="Calibri" panose="020F0502020204030204" pitchFamily="34" charset="0"/>
                <a:cs typeface="Calibri" panose="020F0502020204030204" pitchFamily="34" charset="0"/>
              </a:rPr>
              <a:t> </a:t>
            </a:r>
            <a:r>
              <a:rPr lang="en-US" sz="4200" spc="-84" dirty="0" err="1">
                <a:solidFill>
                  <a:srgbClr val="065928"/>
                </a:solidFill>
                <a:latin typeface="Calibri" panose="020F0502020204030204" pitchFamily="34" charset="0"/>
                <a:cs typeface="Calibri" panose="020F0502020204030204" pitchFamily="34" charset="0"/>
              </a:rPr>
              <a:t>lại</a:t>
            </a:r>
            <a:r>
              <a:rPr lang="en-US" sz="4200" spc="-84" dirty="0">
                <a:solidFill>
                  <a:srgbClr val="065928"/>
                </a:solidFill>
                <a:latin typeface="Calibri" panose="020F0502020204030204" pitchFamily="34" charset="0"/>
                <a:cs typeface="Calibri" panose="020F0502020204030204" pitchFamily="34" charset="0"/>
              </a:rPr>
              <a:t> </a:t>
            </a:r>
            <a:r>
              <a:rPr lang="en-US" sz="4200" spc="-84" dirty="0" err="1">
                <a:solidFill>
                  <a:srgbClr val="065928"/>
                </a:solidFill>
                <a:latin typeface="Calibri" panose="020F0502020204030204" pitchFamily="34" charset="0"/>
                <a:cs typeface="Calibri" panose="020F0502020204030204" pitchFamily="34" charset="0"/>
              </a:rPr>
              <a:t>bài</a:t>
            </a:r>
            <a:r>
              <a:rPr lang="en-US" sz="4200" spc="-84" dirty="0">
                <a:solidFill>
                  <a:srgbClr val="065928"/>
                </a:solidFill>
                <a:latin typeface="Calibri" panose="020F0502020204030204" pitchFamily="34" charset="0"/>
                <a:cs typeface="Calibri" panose="020F0502020204030204" pitchFamily="34" charset="0"/>
              </a:rPr>
              <a:t> </a:t>
            </a:r>
            <a:r>
              <a:rPr lang="en-US" sz="4200" spc="-84" dirty="0" err="1">
                <a:solidFill>
                  <a:srgbClr val="065928"/>
                </a:solidFill>
                <a:latin typeface="Calibri" panose="020F0502020204030204" pitchFamily="34" charset="0"/>
                <a:cs typeface="Calibri" panose="020F0502020204030204" pitchFamily="34" charset="0"/>
              </a:rPr>
              <a:t>văn</a:t>
            </a:r>
            <a:r>
              <a:rPr lang="en-US" sz="4200" spc="-84" dirty="0">
                <a:solidFill>
                  <a:srgbClr val="065928"/>
                </a:solidFill>
                <a:latin typeface="Calibri" panose="020F0502020204030204" pitchFamily="34" charset="0"/>
                <a:cs typeface="Calibri" panose="020F0502020204030204" pitchFamily="34" charset="0"/>
              </a:rPr>
              <a:t>, </a:t>
            </a:r>
            <a:r>
              <a:rPr lang="en-US" sz="4200" spc="-84" dirty="0" err="1">
                <a:solidFill>
                  <a:srgbClr val="065928"/>
                </a:solidFill>
                <a:latin typeface="Calibri" panose="020F0502020204030204" pitchFamily="34" charset="0"/>
                <a:cs typeface="Calibri" panose="020F0502020204030204" pitchFamily="34" charset="0"/>
              </a:rPr>
              <a:t>phát</a:t>
            </a:r>
            <a:r>
              <a:rPr lang="en-US" sz="4200" spc="-84" dirty="0">
                <a:solidFill>
                  <a:srgbClr val="065928"/>
                </a:solidFill>
                <a:latin typeface="Calibri" panose="020F0502020204030204" pitchFamily="34" charset="0"/>
                <a:cs typeface="Calibri" panose="020F0502020204030204" pitchFamily="34" charset="0"/>
              </a:rPr>
              <a:t> </a:t>
            </a:r>
            <a:r>
              <a:rPr lang="en-US" sz="4200" spc="-84" dirty="0" err="1">
                <a:solidFill>
                  <a:srgbClr val="065928"/>
                </a:solidFill>
                <a:latin typeface="Calibri" panose="020F0502020204030204" pitchFamily="34" charset="0"/>
                <a:cs typeface="Calibri" panose="020F0502020204030204" pitchFamily="34" charset="0"/>
              </a:rPr>
              <a:t>hiện</a:t>
            </a:r>
            <a:r>
              <a:rPr lang="en-US" sz="4200" spc="-84" dirty="0">
                <a:solidFill>
                  <a:srgbClr val="065928"/>
                </a:solidFill>
                <a:latin typeface="Calibri" panose="020F0502020204030204" pitchFamily="34" charset="0"/>
                <a:cs typeface="Calibri" panose="020F0502020204030204" pitchFamily="34" charset="0"/>
              </a:rPr>
              <a:t> </a:t>
            </a:r>
            <a:r>
              <a:rPr lang="en-US" sz="4200" spc="-84" dirty="0" err="1">
                <a:solidFill>
                  <a:srgbClr val="065928"/>
                </a:solidFill>
                <a:latin typeface="Calibri" panose="020F0502020204030204" pitchFamily="34" charset="0"/>
                <a:cs typeface="Calibri" panose="020F0502020204030204" pitchFamily="34" charset="0"/>
              </a:rPr>
              <a:t>lỗi</a:t>
            </a:r>
            <a:r>
              <a:rPr lang="en-US" sz="4200" spc="-84" dirty="0">
                <a:solidFill>
                  <a:srgbClr val="065928"/>
                </a:solidFill>
                <a:latin typeface="Calibri" panose="020F0502020204030204" pitchFamily="34" charset="0"/>
                <a:cs typeface="Calibri" panose="020F0502020204030204" pitchFamily="34" charset="0"/>
              </a:rPr>
              <a:t> </a:t>
            </a:r>
            <a:r>
              <a:rPr lang="en-US" sz="4200" spc="-84" dirty="0" err="1">
                <a:solidFill>
                  <a:srgbClr val="065928"/>
                </a:solidFill>
                <a:latin typeface="Calibri" panose="020F0502020204030204" pitchFamily="34" charset="0"/>
                <a:cs typeface="Calibri" panose="020F0502020204030204" pitchFamily="34" charset="0"/>
              </a:rPr>
              <a:t>sai</a:t>
            </a:r>
            <a:r>
              <a:rPr lang="en-US" sz="4200" spc="-84" dirty="0">
                <a:solidFill>
                  <a:srgbClr val="065928"/>
                </a:solidFill>
                <a:latin typeface="Calibri" panose="020F0502020204030204" pitchFamily="34" charset="0"/>
                <a:cs typeface="Calibri" panose="020F0502020204030204" pitchFamily="34" charset="0"/>
              </a:rPr>
              <a:t> </a:t>
            </a:r>
            <a:r>
              <a:rPr lang="en-US" sz="4200" spc="-84" dirty="0" err="1">
                <a:solidFill>
                  <a:srgbClr val="065928"/>
                </a:solidFill>
                <a:latin typeface="Calibri" panose="020F0502020204030204" pitchFamily="34" charset="0"/>
                <a:cs typeface="Calibri" panose="020F0502020204030204" pitchFamily="34" charset="0"/>
              </a:rPr>
              <a:t>trong</a:t>
            </a:r>
            <a:r>
              <a:rPr lang="en-US" sz="4200" spc="-84" dirty="0">
                <a:solidFill>
                  <a:srgbClr val="065928"/>
                </a:solidFill>
                <a:latin typeface="Calibri" panose="020F0502020204030204" pitchFamily="34" charset="0"/>
                <a:cs typeface="Calibri" panose="020F0502020204030204" pitchFamily="34" charset="0"/>
              </a:rPr>
              <a:t> </a:t>
            </a:r>
            <a:r>
              <a:rPr lang="en-US" sz="4200" spc="-84" dirty="0" err="1">
                <a:solidFill>
                  <a:srgbClr val="065928"/>
                </a:solidFill>
                <a:latin typeface="Calibri" panose="020F0502020204030204" pitchFamily="34" charset="0"/>
                <a:cs typeface="Calibri" panose="020F0502020204030204" pitchFamily="34" charset="0"/>
              </a:rPr>
              <a:t>bài</a:t>
            </a:r>
            <a:r>
              <a:rPr lang="en-US" sz="4200" spc="-84" dirty="0">
                <a:solidFill>
                  <a:srgbClr val="065928"/>
                </a:solidFill>
                <a:latin typeface="Calibri" panose="020F0502020204030204" pitchFamily="34" charset="0"/>
                <a:cs typeface="Calibri" panose="020F0502020204030204" pitchFamily="34" charset="0"/>
              </a:rPr>
              <a:t>.</a:t>
            </a:r>
          </a:p>
          <a:p>
            <a:pPr marL="0" lvl="0" indent="0" algn="ctr">
              <a:lnSpc>
                <a:spcPts val="4200"/>
              </a:lnSpc>
              <a:spcBef>
                <a:spcPct val="0"/>
              </a:spcBef>
            </a:pPr>
            <a:endParaRPr lang="en-US" sz="4200" spc="-84" dirty="0">
              <a:solidFill>
                <a:srgbClr val="065928"/>
              </a:solidFill>
              <a:latin typeface="Calibri" panose="020F0502020204030204" pitchFamily="34" charset="0"/>
              <a:cs typeface="Calibri" panose="020F0502020204030204" pitchFamily="34" charset="0"/>
            </a:endParaRPr>
          </a:p>
        </p:txBody>
      </p:sp>
      <p:sp>
        <p:nvSpPr>
          <p:cNvPr id="15" name="TextBox 15"/>
          <p:cNvSpPr txBox="1"/>
          <p:nvPr/>
        </p:nvSpPr>
        <p:spPr>
          <a:xfrm>
            <a:off x="4237327" y="1181100"/>
            <a:ext cx="9813347" cy="946413"/>
          </a:xfrm>
          <a:prstGeom prst="rect">
            <a:avLst/>
          </a:prstGeom>
        </p:spPr>
        <p:txBody>
          <a:bodyPr lIns="0" tIns="0" rIns="0" bIns="0" rtlCol="0" anchor="t">
            <a:spAutoFit/>
          </a:bodyPr>
          <a:lstStyle/>
          <a:p>
            <a:pPr marL="0" lvl="0" indent="0" algn="ctr">
              <a:lnSpc>
                <a:spcPts val="7200"/>
              </a:lnSpc>
              <a:spcBef>
                <a:spcPct val="0"/>
              </a:spcBef>
            </a:pPr>
            <a:r>
              <a:rPr lang="en-US" sz="6600" dirty="0" smtClean="0">
                <a:solidFill>
                  <a:srgbClr val="FFFFFF"/>
                </a:solidFill>
                <a:latin typeface="Calibri" panose="020F0502020204030204" pitchFamily="34" charset="0"/>
                <a:cs typeface="Calibri" panose="020F0502020204030204" pitchFamily="34" charset="0"/>
              </a:rPr>
              <a:t>4. </a:t>
            </a:r>
            <a:r>
              <a:rPr lang="en-US" sz="6600" dirty="0" err="1" smtClean="0">
                <a:solidFill>
                  <a:srgbClr val="FFFFFF"/>
                </a:solidFill>
                <a:latin typeface="Calibri" panose="020F0502020204030204" pitchFamily="34" charset="0"/>
                <a:cs typeface="Calibri" panose="020F0502020204030204" pitchFamily="34" charset="0"/>
              </a:rPr>
              <a:t>Chữa</a:t>
            </a:r>
            <a:r>
              <a:rPr lang="en-US" sz="6600" dirty="0" smtClean="0">
                <a:solidFill>
                  <a:srgbClr val="FFFFFF"/>
                </a:solidFill>
                <a:latin typeface="Calibri" panose="020F0502020204030204" pitchFamily="34" charset="0"/>
                <a:cs typeface="Calibri" panose="020F0502020204030204" pitchFamily="34" charset="0"/>
              </a:rPr>
              <a:t> </a:t>
            </a:r>
            <a:r>
              <a:rPr lang="en-US" sz="6600" dirty="0" err="1" smtClean="0">
                <a:solidFill>
                  <a:srgbClr val="FFFFFF"/>
                </a:solidFill>
                <a:latin typeface="Calibri" panose="020F0502020204030204" pitchFamily="34" charset="0"/>
                <a:cs typeface="Calibri" panose="020F0502020204030204" pitchFamily="34" charset="0"/>
              </a:rPr>
              <a:t>lỗi</a:t>
            </a:r>
            <a:r>
              <a:rPr lang="en-US" sz="6600" dirty="0" smtClean="0">
                <a:solidFill>
                  <a:srgbClr val="FFFFFF"/>
                </a:solidFill>
                <a:latin typeface="Calibri" panose="020F0502020204030204" pitchFamily="34" charset="0"/>
                <a:cs typeface="Calibri" panose="020F0502020204030204" pitchFamily="34" charset="0"/>
              </a:rPr>
              <a:t> </a:t>
            </a:r>
            <a:r>
              <a:rPr lang="en-US" sz="6600" dirty="0" err="1" smtClean="0">
                <a:solidFill>
                  <a:srgbClr val="FFFFFF"/>
                </a:solidFill>
                <a:latin typeface="Calibri" panose="020F0502020204030204" pitchFamily="34" charset="0"/>
                <a:cs typeface="Calibri" panose="020F0502020204030204" pitchFamily="34" charset="0"/>
              </a:rPr>
              <a:t>và</a:t>
            </a:r>
            <a:r>
              <a:rPr lang="en-US" sz="6600" dirty="0" smtClean="0">
                <a:solidFill>
                  <a:srgbClr val="FFFFFF"/>
                </a:solidFill>
                <a:latin typeface="Calibri" panose="020F0502020204030204" pitchFamily="34" charset="0"/>
                <a:cs typeface="Calibri" panose="020F0502020204030204" pitchFamily="34" charset="0"/>
              </a:rPr>
              <a:t> </a:t>
            </a:r>
            <a:r>
              <a:rPr lang="en-US" sz="6600" dirty="0" err="1" smtClean="0">
                <a:solidFill>
                  <a:srgbClr val="FFFFFF"/>
                </a:solidFill>
                <a:latin typeface="Calibri" panose="020F0502020204030204" pitchFamily="34" charset="0"/>
                <a:cs typeface="Calibri" panose="020F0502020204030204" pitchFamily="34" charset="0"/>
              </a:rPr>
              <a:t>viết</a:t>
            </a:r>
            <a:r>
              <a:rPr lang="en-US" sz="6600" dirty="0" smtClean="0">
                <a:solidFill>
                  <a:srgbClr val="FFFFFF"/>
                </a:solidFill>
                <a:latin typeface="Calibri" panose="020F0502020204030204" pitchFamily="34" charset="0"/>
                <a:cs typeface="Calibri" panose="020F0502020204030204" pitchFamily="34" charset="0"/>
              </a:rPr>
              <a:t> </a:t>
            </a:r>
            <a:r>
              <a:rPr lang="en-US" sz="6600" dirty="0" err="1" smtClean="0">
                <a:solidFill>
                  <a:srgbClr val="FFFFFF"/>
                </a:solidFill>
                <a:latin typeface="Calibri" panose="020F0502020204030204" pitchFamily="34" charset="0"/>
                <a:cs typeface="Calibri" panose="020F0502020204030204" pitchFamily="34" charset="0"/>
              </a:rPr>
              <a:t>lại</a:t>
            </a:r>
            <a:r>
              <a:rPr lang="en-US" sz="6600" dirty="0" smtClean="0">
                <a:solidFill>
                  <a:srgbClr val="FFFFFF"/>
                </a:solidFill>
                <a:latin typeface="Calibri" panose="020F0502020204030204" pitchFamily="34" charset="0"/>
                <a:cs typeface="Calibri" panose="020F0502020204030204" pitchFamily="34" charset="0"/>
              </a:rPr>
              <a:t> </a:t>
            </a:r>
            <a:r>
              <a:rPr lang="en-US" sz="6600" dirty="0" err="1" smtClean="0">
                <a:solidFill>
                  <a:srgbClr val="FFFFFF"/>
                </a:solidFill>
                <a:latin typeface="Calibri" panose="020F0502020204030204" pitchFamily="34" charset="0"/>
                <a:cs typeface="Calibri" panose="020F0502020204030204" pitchFamily="34" charset="0"/>
              </a:rPr>
              <a:t>bài</a:t>
            </a:r>
            <a:endParaRPr lang="en-US" sz="6600" u="none" dirty="0">
              <a:solidFill>
                <a:srgbClr val="FFFFFF"/>
              </a:solidFill>
              <a:latin typeface="Calibri" panose="020F0502020204030204" pitchFamily="34" charset="0"/>
              <a:cs typeface="Calibri" panose="020F0502020204030204" pitchFamily="34" charset="0"/>
            </a:endParaRPr>
          </a:p>
        </p:txBody>
      </p:sp>
      <p:grpSp>
        <p:nvGrpSpPr>
          <p:cNvPr id="16" name="Group 16"/>
          <p:cNvGrpSpPr/>
          <p:nvPr/>
        </p:nvGrpSpPr>
        <p:grpSpPr>
          <a:xfrm>
            <a:off x="2788485" y="4669940"/>
            <a:ext cx="12961105" cy="3178980"/>
            <a:chOff x="0" y="0"/>
            <a:chExt cx="3290570" cy="3295650"/>
          </a:xfrm>
        </p:grpSpPr>
        <p:sp>
          <p:nvSpPr>
            <p:cNvPr id="17" name="Freeform 17"/>
            <p:cNvSpPr/>
            <p:nvPr/>
          </p:nvSpPr>
          <p:spPr>
            <a:xfrm>
              <a:off x="0" y="0"/>
              <a:ext cx="5213493" cy="1123005"/>
            </a:xfrm>
            <a:custGeom>
              <a:avLst/>
              <a:gdLst/>
              <a:ahLst/>
              <a:cxnLst/>
              <a:rect l="l" t="t" r="r" b="b"/>
              <a:pathLst>
                <a:path w="5213493" h="1123005">
                  <a:moveTo>
                    <a:pt x="5213493" y="3942"/>
                  </a:moveTo>
                  <a:lnTo>
                    <a:pt x="0" y="3942"/>
                  </a:lnTo>
                  <a:lnTo>
                    <a:pt x="0" y="0"/>
                  </a:lnTo>
                  <a:lnTo>
                    <a:pt x="5213493" y="0"/>
                  </a:lnTo>
                  <a:lnTo>
                    <a:pt x="5213493" y="3942"/>
                  </a:lnTo>
                  <a:close/>
                  <a:moveTo>
                    <a:pt x="5213493" y="159655"/>
                  </a:moveTo>
                  <a:lnTo>
                    <a:pt x="0" y="159655"/>
                  </a:lnTo>
                  <a:lnTo>
                    <a:pt x="0" y="163597"/>
                  </a:lnTo>
                  <a:lnTo>
                    <a:pt x="5213493" y="163597"/>
                  </a:lnTo>
                  <a:lnTo>
                    <a:pt x="5213493" y="159655"/>
                  </a:lnTo>
                  <a:close/>
                  <a:moveTo>
                    <a:pt x="5213493" y="319803"/>
                  </a:moveTo>
                  <a:lnTo>
                    <a:pt x="0" y="319803"/>
                  </a:lnTo>
                  <a:lnTo>
                    <a:pt x="0" y="323745"/>
                  </a:lnTo>
                  <a:lnTo>
                    <a:pt x="5213493" y="323745"/>
                  </a:lnTo>
                  <a:lnTo>
                    <a:pt x="5213493" y="319803"/>
                  </a:lnTo>
                  <a:close/>
                  <a:moveTo>
                    <a:pt x="5213493" y="479458"/>
                  </a:moveTo>
                  <a:lnTo>
                    <a:pt x="0" y="479458"/>
                  </a:lnTo>
                  <a:lnTo>
                    <a:pt x="0" y="483400"/>
                  </a:lnTo>
                  <a:lnTo>
                    <a:pt x="5213493" y="483400"/>
                  </a:lnTo>
                  <a:lnTo>
                    <a:pt x="5213493" y="479458"/>
                  </a:lnTo>
                  <a:close/>
                  <a:moveTo>
                    <a:pt x="5213493" y="639112"/>
                  </a:moveTo>
                  <a:lnTo>
                    <a:pt x="0" y="639112"/>
                  </a:lnTo>
                  <a:lnTo>
                    <a:pt x="0" y="643054"/>
                  </a:lnTo>
                  <a:lnTo>
                    <a:pt x="5213493" y="643054"/>
                  </a:lnTo>
                  <a:lnTo>
                    <a:pt x="5213493" y="639112"/>
                  </a:lnTo>
                  <a:close/>
                  <a:moveTo>
                    <a:pt x="5213493" y="799260"/>
                  </a:moveTo>
                  <a:lnTo>
                    <a:pt x="0" y="799260"/>
                  </a:lnTo>
                  <a:lnTo>
                    <a:pt x="0" y="803202"/>
                  </a:lnTo>
                  <a:lnTo>
                    <a:pt x="5213493" y="803202"/>
                  </a:lnTo>
                  <a:lnTo>
                    <a:pt x="5213493" y="799260"/>
                  </a:lnTo>
                  <a:close/>
                  <a:moveTo>
                    <a:pt x="5213493" y="958915"/>
                  </a:moveTo>
                  <a:lnTo>
                    <a:pt x="0" y="958915"/>
                  </a:lnTo>
                  <a:lnTo>
                    <a:pt x="0" y="962857"/>
                  </a:lnTo>
                  <a:lnTo>
                    <a:pt x="5213493" y="962857"/>
                  </a:lnTo>
                  <a:lnTo>
                    <a:pt x="5213493" y="958915"/>
                  </a:lnTo>
                  <a:close/>
                  <a:moveTo>
                    <a:pt x="5213493" y="1119063"/>
                  </a:moveTo>
                  <a:lnTo>
                    <a:pt x="0" y="1119063"/>
                  </a:lnTo>
                  <a:lnTo>
                    <a:pt x="0" y="1123005"/>
                  </a:lnTo>
                  <a:lnTo>
                    <a:pt x="5213493" y="1123005"/>
                  </a:lnTo>
                  <a:lnTo>
                    <a:pt x="5213493" y="1119063"/>
                  </a:lnTo>
                  <a:close/>
                </a:path>
              </a:pathLst>
            </a:custGeom>
            <a:solidFill>
              <a:srgbClr val="FFBD59"/>
            </a:solidFill>
          </p:spPr>
        </p:sp>
      </p:grpSp>
      <p:sp>
        <p:nvSpPr>
          <p:cNvPr id="23" name="TextBox 14"/>
          <p:cNvSpPr txBox="1"/>
          <p:nvPr/>
        </p:nvSpPr>
        <p:spPr>
          <a:xfrm>
            <a:off x="4404668" y="3871475"/>
            <a:ext cx="10759132" cy="772391"/>
          </a:xfrm>
          <a:prstGeom prst="rect">
            <a:avLst/>
          </a:prstGeom>
        </p:spPr>
        <p:txBody>
          <a:bodyPr wrap="square" lIns="0" tIns="0" rIns="0" bIns="0" rtlCol="0" anchor="t">
            <a:spAutoFit/>
          </a:bodyPr>
          <a:lstStyle/>
          <a:p>
            <a:pPr marL="571500" lvl="0" indent="-571500">
              <a:lnSpc>
                <a:spcPct val="130000"/>
              </a:lnSpc>
              <a:spcBef>
                <a:spcPct val="0"/>
              </a:spcBef>
              <a:buFont typeface="Arial" panose="020B0604020202020204" pitchFamily="34" charset="0"/>
              <a:buChar char="•"/>
            </a:pPr>
            <a:r>
              <a:rPr lang="en-US" sz="4200" spc="-84" dirty="0" err="1">
                <a:solidFill>
                  <a:srgbClr val="065928"/>
                </a:solidFill>
                <a:latin typeface="Calibri" panose="020F0502020204030204" pitchFamily="34" charset="0"/>
                <a:cs typeface="Calibri" panose="020F0502020204030204" pitchFamily="34" charset="0"/>
              </a:rPr>
              <a:t>Sửa</a:t>
            </a:r>
            <a:r>
              <a:rPr lang="en-US" sz="4200" spc="-84" dirty="0">
                <a:solidFill>
                  <a:srgbClr val="065928"/>
                </a:solidFill>
                <a:latin typeface="Calibri" panose="020F0502020204030204" pitchFamily="34" charset="0"/>
                <a:cs typeface="Calibri" panose="020F0502020204030204" pitchFamily="34" charset="0"/>
              </a:rPr>
              <a:t> </a:t>
            </a:r>
            <a:r>
              <a:rPr lang="en-US" sz="4200" spc="-84" dirty="0" err="1">
                <a:solidFill>
                  <a:srgbClr val="065928"/>
                </a:solidFill>
                <a:latin typeface="Calibri" panose="020F0502020204030204" pitchFamily="34" charset="0"/>
                <a:cs typeface="Calibri" panose="020F0502020204030204" pitchFamily="34" charset="0"/>
              </a:rPr>
              <a:t>lỗi</a:t>
            </a:r>
            <a:r>
              <a:rPr lang="en-US" sz="4200" spc="-84" dirty="0">
                <a:solidFill>
                  <a:srgbClr val="065928"/>
                </a:solidFill>
                <a:latin typeface="Calibri" panose="020F0502020204030204" pitchFamily="34" charset="0"/>
                <a:cs typeface="Calibri" panose="020F0502020204030204" pitchFamily="34" charset="0"/>
              </a:rPr>
              <a:t> </a:t>
            </a:r>
            <a:r>
              <a:rPr lang="en-US" sz="4200" spc="-84" dirty="0" err="1">
                <a:solidFill>
                  <a:srgbClr val="065928"/>
                </a:solidFill>
                <a:latin typeface="Calibri" panose="020F0502020204030204" pitchFamily="34" charset="0"/>
                <a:cs typeface="Calibri" panose="020F0502020204030204" pitchFamily="34" charset="0"/>
              </a:rPr>
              <a:t>sai</a:t>
            </a:r>
            <a:r>
              <a:rPr lang="en-US" sz="4200" spc="-84" dirty="0">
                <a:solidFill>
                  <a:srgbClr val="065928"/>
                </a:solidFill>
                <a:latin typeface="Calibri" panose="020F0502020204030204" pitchFamily="34" charset="0"/>
                <a:cs typeface="Calibri" panose="020F0502020204030204" pitchFamily="34" charset="0"/>
              </a:rPr>
              <a:t> </a:t>
            </a:r>
            <a:r>
              <a:rPr lang="en-US" sz="4200" spc="-84" dirty="0" err="1">
                <a:solidFill>
                  <a:srgbClr val="065928"/>
                </a:solidFill>
                <a:latin typeface="Calibri" panose="020F0502020204030204" pitchFamily="34" charset="0"/>
                <a:cs typeface="Calibri" panose="020F0502020204030204" pitchFamily="34" charset="0"/>
              </a:rPr>
              <a:t>trong</a:t>
            </a:r>
            <a:r>
              <a:rPr lang="en-US" sz="4200" spc="-84" dirty="0">
                <a:solidFill>
                  <a:srgbClr val="065928"/>
                </a:solidFill>
                <a:latin typeface="Calibri" panose="020F0502020204030204" pitchFamily="34" charset="0"/>
                <a:cs typeface="Calibri" panose="020F0502020204030204" pitchFamily="34" charset="0"/>
              </a:rPr>
              <a:t> </a:t>
            </a:r>
            <a:r>
              <a:rPr lang="en-US" sz="4200" spc="-84" dirty="0" err="1">
                <a:solidFill>
                  <a:srgbClr val="065928"/>
                </a:solidFill>
                <a:latin typeface="Calibri" panose="020F0502020204030204" pitchFamily="34" charset="0"/>
                <a:cs typeface="Calibri" panose="020F0502020204030204" pitchFamily="34" charset="0"/>
              </a:rPr>
              <a:t>bài</a:t>
            </a:r>
            <a:r>
              <a:rPr lang="en-US" sz="4200" spc="-84" dirty="0">
                <a:solidFill>
                  <a:srgbClr val="065928"/>
                </a:solidFill>
                <a:latin typeface="Calibri" panose="020F0502020204030204" pitchFamily="34" charset="0"/>
                <a:cs typeface="Calibri" panose="020F0502020204030204" pitchFamily="34" charset="0"/>
              </a:rPr>
              <a:t> </a:t>
            </a:r>
            <a:r>
              <a:rPr lang="en-US" sz="4200" spc="-84" dirty="0" err="1">
                <a:solidFill>
                  <a:srgbClr val="065928"/>
                </a:solidFill>
                <a:latin typeface="Calibri" panose="020F0502020204030204" pitchFamily="34" charset="0"/>
                <a:cs typeface="Calibri" panose="020F0502020204030204" pitchFamily="34" charset="0"/>
              </a:rPr>
              <a:t>làm</a:t>
            </a:r>
            <a:r>
              <a:rPr lang="en-US" sz="4200" spc="-84" dirty="0">
                <a:solidFill>
                  <a:srgbClr val="065928"/>
                </a:solidFill>
                <a:latin typeface="Calibri" panose="020F0502020204030204" pitchFamily="34" charset="0"/>
                <a:cs typeface="Calibri" panose="020F0502020204030204" pitchFamily="34" charset="0"/>
              </a:rPr>
              <a:t>.</a:t>
            </a:r>
          </a:p>
        </p:txBody>
      </p:sp>
      <p:sp>
        <p:nvSpPr>
          <p:cNvPr id="24" name="TextBox 14"/>
          <p:cNvSpPr txBox="1"/>
          <p:nvPr/>
        </p:nvSpPr>
        <p:spPr>
          <a:xfrm>
            <a:off x="4414184" y="4899341"/>
            <a:ext cx="10759132" cy="772391"/>
          </a:xfrm>
          <a:prstGeom prst="rect">
            <a:avLst/>
          </a:prstGeom>
        </p:spPr>
        <p:txBody>
          <a:bodyPr wrap="square" lIns="0" tIns="0" rIns="0" bIns="0" rtlCol="0" anchor="t">
            <a:spAutoFit/>
          </a:bodyPr>
          <a:lstStyle/>
          <a:p>
            <a:pPr marL="571500" lvl="0" indent="-571500">
              <a:lnSpc>
                <a:spcPct val="130000"/>
              </a:lnSpc>
              <a:spcBef>
                <a:spcPct val="0"/>
              </a:spcBef>
              <a:buFont typeface="Arial" panose="020B0604020202020204" pitchFamily="34" charset="0"/>
              <a:buChar char="•"/>
            </a:pPr>
            <a:r>
              <a:rPr lang="en-US" sz="4200" spc="-84" dirty="0" err="1" smtClean="0">
                <a:solidFill>
                  <a:srgbClr val="065928"/>
                </a:solidFill>
                <a:latin typeface="Calibri" panose="020F0502020204030204" pitchFamily="34" charset="0"/>
                <a:cs typeface="Calibri" panose="020F0502020204030204" pitchFamily="34" charset="0"/>
              </a:rPr>
              <a:t>Viết</a:t>
            </a:r>
            <a:r>
              <a:rPr lang="en-US" sz="4200" spc="-84" dirty="0" smtClean="0">
                <a:solidFill>
                  <a:srgbClr val="065928"/>
                </a:solidFill>
                <a:latin typeface="Calibri" panose="020F0502020204030204" pitchFamily="34" charset="0"/>
                <a:cs typeface="Calibri" panose="020F0502020204030204" pitchFamily="34" charset="0"/>
              </a:rPr>
              <a:t> </a:t>
            </a:r>
            <a:r>
              <a:rPr lang="en-US" sz="4200" spc="-84" dirty="0" err="1" smtClean="0">
                <a:solidFill>
                  <a:srgbClr val="065928"/>
                </a:solidFill>
                <a:latin typeface="Calibri" panose="020F0502020204030204" pitchFamily="34" charset="0"/>
                <a:cs typeface="Calibri" panose="020F0502020204030204" pitchFamily="34" charset="0"/>
              </a:rPr>
              <a:t>lại</a:t>
            </a:r>
            <a:r>
              <a:rPr lang="en-US" sz="4200" spc="-84" dirty="0" smtClean="0">
                <a:solidFill>
                  <a:srgbClr val="065928"/>
                </a:solidFill>
                <a:latin typeface="Calibri" panose="020F0502020204030204" pitchFamily="34" charset="0"/>
                <a:cs typeface="Calibri" panose="020F0502020204030204" pitchFamily="34" charset="0"/>
              </a:rPr>
              <a:t> </a:t>
            </a:r>
            <a:r>
              <a:rPr lang="en-US" sz="4200" spc="-84" dirty="0" err="1" smtClean="0">
                <a:solidFill>
                  <a:srgbClr val="065928"/>
                </a:solidFill>
                <a:latin typeface="Calibri" panose="020F0502020204030204" pitchFamily="34" charset="0"/>
                <a:cs typeface="Calibri" panose="020F0502020204030204" pitchFamily="34" charset="0"/>
              </a:rPr>
              <a:t>bài</a:t>
            </a:r>
            <a:r>
              <a:rPr lang="en-US" sz="4200" spc="-84" dirty="0" smtClean="0">
                <a:solidFill>
                  <a:srgbClr val="065928"/>
                </a:solidFill>
                <a:latin typeface="Calibri" panose="020F0502020204030204" pitchFamily="34" charset="0"/>
                <a:cs typeface="Calibri" panose="020F0502020204030204" pitchFamily="34" charset="0"/>
              </a:rPr>
              <a:t> </a:t>
            </a:r>
            <a:r>
              <a:rPr lang="en-US" sz="4200" spc="-84" dirty="0" err="1" smtClean="0">
                <a:solidFill>
                  <a:srgbClr val="065928"/>
                </a:solidFill>
                <a:latin typeface="Calibri" panose="020F0502020204030204" pitchFamily="34" charset="0"/>
                <a:cs typeface="Calibri" panose="020F0502020204030204" pitchFamily="34" charset="0"/>
              </a:rPr>
              <a:t>văn</a:t>
            </a:r>
            <a:r>
              <a:rPr lang="en-US" sz="4200" spc="-84" dirty="0" smtClean="0">
                <a:solidFill>
                  <a:srgbClr val="065928"/>
                </a:solidFill>
                <a:latin typeface="Calibri" panose="020F0502020204030204" pitchFamily="34" charset="0"/>
                <a:cs typeface="Calibri" panose="020F0502020204030204" pitchFamily="34" charset="0"/>
              </a:rPr>
              <a:t> </a:t>
            </a:r>
            <a:r>
              <a:rPr lang="en-US" sz="4200" spc="-84" dirty="0" err="1">
                <a:solidFill>
                  <a:srgbClr val="065928"/>
                </a:solidFill>
                <a:latin typeface="Calibri" panose="020F0502020204030204" pitchFamily="34" charset="0"/>
                <a:cs typeface="Calibri" panose="020F0502020204030204" pitchFamily="34" charset="0"/>
              </a:rPr>
              <a:t>cho</a:t>
            </a:r>
            <a:r>
              <a:rPr lang="en-US" sz="4200" spc="-84" dirty="0">
                <a:solidFill>
                  <a:srgbClr val="065928"/>
                </a:solidFill>
                <a:latin typeface="Calibri" panose="020F0502020204030204" pitchFamily="34" charset="0"/>
                <a:cs typeface="Calibri" panose="020F0502020204030204" pitchFamily="34" charset="0"/>
              </a:rPr>
              <a:t> hay </a:t>
            </a:r>
            <a:r>
              <a:rPr lang="en-US" sz="4200" spc="-84" dirty="0" err="1">
                <a:solidFill>
                  <a:srgbClr val="065928"/>
                </a:solidFill>
                <a:latin typeface="Calibri" panose="020F0502020204030204" pitchFamily="34" charset="0"/>
                <a:cs typeface="Calibri" panose="020F0502020204030204" pitchFamily="34" charset="0"/>
              </a:rPr>
              <a:t>hơn</a:t>
            </a:r>
            <a:r>
              <a:rPr lang="en-US" sz="4200" spc="-84" dirty="0">
                <a:solidFill>
                  <a:srgbClr val="065928"/>
                </a:solidFill>
                <a:latin typeface="Calibri" panose="020F0502020204030204" pitchFamily="34" charset="0"/>
                <a:cs typeface="Calibri" panose="020F0502020204030204" pitchFamily="34" charset="0"/>
              </a:rPr>
              <a:t>.</a:t>
            </a:r>
          </a:p>
        </p:txBody>
      </p:sp>
      <p:pic>
        <p:nvPicPr>
          <p:cNvPr id="26" name="Picture 2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781799" y="4644000"/>
            <a:ext cx="4399889" cy="439988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1000"/>
                                        <p:tgtEl>
                                          <p:spTgt spid="23"/>
                                        </p:tgtEl>
                                      </p:cBhvr>
                                    </p:animEffect>
                                    <p:anim calcmode="lin" valueType="num">
                                      <p:cBhvr>
                                        <p:cTn id="15" dur="1000" fill="hold"/>
                                        <p:tgtEl>
                                          <p:spTgt spid="23"/>
                                        </p:tgtEl>
                                        <p:attrNameLst>
                                          <p:attrName>ppt_x</p:attrName>
                                        </p:attrNameLst>
                                      </p:cBhvr>
                                      <p:tavLst>
                                        <p:tav tm="0">
                                          <p:val>
                                            <p:strVal val="#ppt_x"/>
                                          </p:val>
                                        </p:tav>
                                        <p:tav tm="100000">
                                          <p:val>
                                            <p:strVal val="#ppt_x"/>
                                          </p:val>
                                        </p:tav>
                                      </p:tavLst>
                                    </p:anim>
                                    <p:anim calcmode="lin" valueType="num">
                                      <p:cBhvr>
                                        <p:cTn id="16"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3" grpId="0"/>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BE3D4"/>
        </a:solidFill>
        <a:effectLst/>
      </p:bgPr>
    </p:bg>
    <p:spTree>
      <p:nvGrpSpPr>
        <p:cNvPr id="1" name=""/>
        <p:cNvGrpSpPr/>
        <p:nvPr/>
      </p:nvGrpSpPr>
      <p:grpSpPr>
        <a:xfrm>
          <a:off x="0" y="0"/>
          <a:ext cx="0" cy="0"/>
          <a:chOff x="0" y="0"/>
          <a:chExt cx="0" cy="0"/>
        </a:xfrm>
      </p:grpSpPr>
      <p:sp>
        <p:nvSpPr>
          <p:cNvPr id="21" name="TextBox 7"/>
          <p:cNvSpPr txBox="1"/>
          <p:nvPr/>
        </p:nvSpPr>
        <p:spPr>
          <a:xfrm>
            <a:off x="2943225" y="840543"/>
            <a:ext cx="12401550" cy="956800"/>
          </a:xfrm>
          <a:prstGeom prst="rect">
            <a:avLst/>
          </a:prstGeom>
        </p:spPr>
        <p:txBody>
          <a:bodyPr lIns="0" tIns="0" rIns="0" bIns="0" rtlCol="0" anchor="t">
            <a:spAutoFit/>
          </a:bodyPr>
          <a:lstStyle/>
          <a:p>
            <a:pPr algn="ctr">
              <a:lnSpc>
                <a:spcPts val="7200"/>
              </a:lnSpc>
              <a:spcBef>
                <a:spcPct val="0"/>
              </a:spcBef>
            </a:pPr>
            <a:r>
              <a:rPr lang="en-US" sz="7200" dirty="0" err="1" smtClean="0">
                <a:solidFill>
                  <a:srgbClr val="D1581F"/>
                </a:solidFill>
                <a:latin typeface="#9Slide04 Goku" panose="02000503000000020004" pitchFamily="2" charset="0"/>
                <a:cs typeface="Calibri" panose="020F0502020204030204" pitchFamily="34" charset="0"/>
              </a:rPr>
              <a:t>Đánh</a:t>
            </a:r>
            <a:r>
              <a:rPr lang="en-US" sz="7200" dirty="0" smtClean="0">
                <a:solidFill>
                  <a:srgbClr val="D1581F"/>
                </a:solidFill>
                <a:latin typeface="#9Slide04 Goku" panose="02000503000000020004" pitchFamily="2" charset="0"/>
                <a:cs typeface="Calibri" panose="020F0502020204030204" pitchFamily="34" charset="0"/>
              </a:rPr>
              <a:t> </a:t>
            </a:r>
            <a:r>
              <a:rPr lang="en-US" sz="7200" dirty="0" err="1" smtClean="0">
                <a:solidFill>
                  <a:srgbClr val="D1581F"/>
                </a:solidFill>
                <a:latin typeface="#9Slide04 Goku" panose="02000503000000020004" pitchFamily="2" charset="0"/>
                <a:cs typeface="Calibri" panose="020F0502020204030204" pitchFamily="34" charset="0"/>
              </a:rPr>
              <a:t>giá</a:t>
            </a:r>
            <a:r>
              <a:rPr lang="en-US" sz="7200" dirty="0" smtClean="0">
                <a:solidFill>
                  <a:srgbClr val="D1581F"/>
                </a:solidFill>
                <a:latin typeface="#9Slide04 Goku" panose="02000503000000020004" pitchFamily="2" charset="0"/>
                <a:cs typeface="Calibri" panose="020F0502020204030204" pitchFamily="34" charset="0"/>
              </a:rPr>
              <a:t> </a:t>
            </a:r>
            <a:r>
              <a:rPr lang="en-US" sz="7200" dirty="0" err="1" smtClean="0">
                <a:solidFill>
                  <a:srgbClr val="D1581F"/>
                </a:solidFill>
                <a:latin typeface="#9Slide04 Goku" panose="02000503000000020004" pitchFamily="2" charset="0"/>
                <a:cs typeface="Calibri" panose="020F0502020204030204" pitchFamily="34" charset="0"/>
              </a:rPr>
              <a:t>mục</a:t>
            </a:r>
            <a:r>
              <a:rPr lang="en-US" sz="7200" dirty="0" smtClean="0">
                <a:solidFill>
                  <a:srgbClr val="D1581F"/>
                </a:solidFill>
                <a:latin typeface="#9Slide04 Goku" panose="02000503000000020004" pitchFamily="2" charset="0"/>
                <a:cs typeface="Calibri" panose="020F0502020204030204" pitchFamily="34" charset="0"/>
              </a:rPr>
              <a:t> </a:t>
            </a:r>
            <a:r>
              <a:rPr lang="en-US" sz="7200" dirty="0" err="1" smtClean="0">
                <a:solidFill>
                  <a:srgbClr val="D1581F"/>
                </a:solidFill>
                <a:latin typeface="#9Slide04 Goku" panose="02000503000000020004" pitchFamily="2" charset="0"/>
                <a:cs typeface="Calibri" panose="020F0502020204030204" pitchFamily="34" charset="0"/>
              </a:rPr>
              <a:t>tiêu</a:t>
            </a:r>
            <a:endParaRPr lang="en-US" sz="7200" dirty="0">
              <a:solidFill>
                <a:srgbClr val="D1581F"/>
              </a:solidFill>
              <a:latin typeface="#9Slide04 Goku" panose="02000503000000020004" pitchFamily="2" charset="0"/>
              <a:cs typeface="Calibri" panose="020F0502020204030204" pitchFamily="34" charset="0"/>
            </a:endParaRPr>
          </a:p>
        </p:txBody>
      </p:sp>
      <p:pic>
        <p:nvPicPr>
          <p:cNvPr id="24" name="Picture 1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6381669" y="5648930"/>
            <a:ext cx="1124198" cy="1124198"/>
          </a:xfrm>
          <a:prstGeom prst="rect">
            <a:avLst/>
          </a:prstGeom>
        </p:spPr>
      </p:pic>
      <p:sp>
        <p:nvSpPr>
          <p:cNvPr id="27" name="TextBox 15"/>
          <p:cNvSpPr txBox="1"/>
          <p:nvPr/>
        </p:nvSpPr>
        <p:spPr>
          <a:xfrm>
            <a:off x="8040599" y="5648930"/>
            <a:ext cx="7629133" cy="1231106"/>
          </a:xfrm>
          <a:prstGeom prst="rect">
            <a:avLst/>
          </a:prstGeom>
        </p:spPr>
        <p:txBody>
          <a:bodyPr wrap="square" lIns="0" tIns="0" rIns="0" bIns="0" rtlCol="0" anchor="t">
            <a:spAutoFit/>
          </a:bodyPr>
          <a:lstStyle/>
          <a:p>
            <a:pPr>
              <a:lnSpc>
                <a:spcPts val="4800"/>
              </a:lnSpc>
              <a:spcBef>
                <a:spcPct val="0"/>
              </a:spcBef>
            </a:pPr>
            <a:r>
              <a:rPr lang="en-US" sz="4000" dirty="0" err="1" smtClean="0">
                <a:solidFill>
                  <a:srgbClr val="065928"/>
                </a:solidFill>
                <a:cs typeface="Calibri" panose="020F0502020204030204" pitchFamily="34" charset="0"/>
              </a:rPr>
              <a:t>Chọn</a:t>
            </a:r>
            <a:r>
              <a:rPr lang="en-US" sz="4000" dirty="0" smtClean="0">
                <a:solidFill>
                  <a:srgbClr val="065928"/>
                </a:solidFill>
                <a:cs typeface="Calibri" panose="020F0502020204030204" pitchFamily="34" charset="0"/>
              </a:rPr>
              <a:t> </a:t>
            </a:r>
            <a:r>
              <a:rPr lang="en-US" sz="4000" dirty="0" err="1">
                <a:solidFill>
                  <a:srgbClr val="065928"/>
                </a:solidFill>
                <a:cs typeface="Calibri" panose="020F0502020204030204" pitchFamily="34" charset="0"/>
              </a:rPr>
              <a:t>và</a:t>
            </a:r>
            <a:r>
              <a:rPr lang="en-US" sz="4000" dirty="0">
                <a:solidFill>
                  <a:srgbClr val="065928"/>
                </a:solidFill>
                <a:cs typeface="Calibri" panose="020F0502020204030204" pitchFamily="34" charset="0"/>
              </a:rPr>
              <a:t> </a:t>
            </a:r>
            <a:r>
              <a:rPr lang="en-US" sz="4000" dirty="0" err="1">
                <a:solidFill>
                  <a:srgbClr val="065928"/>
                </a:solidFill>
                <a:cs typeface="Calibri" panose="020F0502020204030204" pitchFamily="34" charset="0"/>
              </a:rPr>
              <a:t>viết</a:t>
            </a:r>
            <a:r>
              <a:rPr lang="en-US" sz="4000" dirty="0">
                <a:solidFill>
                  <a:srgbClr val="065928"/>
                </a:solidFill>
                <a:cs typeface="Calibri" panose="020F0502020204030204" pitchFamily="34" charset="0"/>
              </a:rPr>
              <a:t> </a:t>
            </a:r>
            <a:r>
              <a:rPr lang="en-US" sz="4000" dirty="0" err="1">
                <a:solidFill>
                  <a:srgbClr val="065928"/>
                </a:solidFill>
                <a:cs typeface="Calibri" panose="020F0502020204030204" pitchFamily="34" charset="0"/>
              </a:rPr>
              <a:t>lại</a:t>
            </a:r>
            <a:r>
              <a:rPr lang="en-US" sz="4000" dirty="0">
                <a:solidFill>
                  <a:srgbClr val="065928"/>
                </a:solidFill>
                <a:cs typeface="Calibri" panose="020F0502020204030204" pitchFamily="34" charset="0"/>
              </a:rPr>
              <a:t> </a:t>
            </a:r>
            <a:r>
              <a:rPr lang="en-US" sz="4000" dirty="0" err="1">
                <a:solidFill>
                  <a:srgbClr val="065928"/>
                </a:solidFill>
                <a:cs typeface="Calibri" panose="020F0502020204030204" pitchFamily="34" charset="0"/>
              </a:rPr>
              <a:t>một</a:t>
            </a:r>
            <a:r>
              <a:rPr lang="en-US" sz="4000" dirty="0">
                <a:solidFill>
                  <a:srgbClr val="065928"/>
                </a:solidFill>
                <a:cs typeface="Calibri" panose="020F0502020204030204" pitchFamily="34" charset="0"/>
              </a:rPr>
              <a:t> </a:t>
            </a:r>
            <a:r>
              <a:rPr lang="en-US" sz="4000" dirty="0" err="1">
                <a:solidFill>
                  <a:srgbClr val="065928"/>
                </a:solidFill>
                <a:cs typeface="Calibri" panose="020F0502020204030204" pitchFamily="34" charset="0"/>
              </a:rPr>
              <a:t>đoạn</a:t>
            </a:r>
            <a:r>
              <a:rPr lang="en-US" sz="4000" dirty="0">
                <a:solidFill>
                  <a:srgbClr val="065928"/>
                </a:solidFill>
                <a:cs typeface="Calibri" panose="020F0502020204030204" pitchFamily="34" charset="0"/>
              </a:rPr>
              <a:t> </a:t>
            </a:r>
            <a:r>
              <a:rPr lang="en-US" sz="4000" dirty="0" err="1">
                <a:solidFill>
                  <a:srgbClr val="065928"/>
                </a:solidFill>
                <a:cs typeface="Calibri" panose="020F0502020204030204" pitchFamily="34" charset="0"/>
              </a:rPr>
              <a:t>văn</a:t>
            </a:r>
            <a:r>
              <a:rPr lang="en-US" sz="4000" dirty="0">
                <a:solidFill>
                  <a:srgbClr val="065928"/>
                </a:solidFill>
                <a:cs typeface="Calibri" panose="020F0502020204030204" pitchFamily="34" charset="0"/>
              </a:rPr>
              <a:t> </a:t>
            </a:r>
            <a:r>
              <a:rPr lang="en-US" sz="4000" dirty="0" err="1">
                <a:solidFill>
                  <a:srgbClr val="065928"/>
                </a:solidFill>
                <a:cs typeface="Calibri" panose="020F0502020204030204" pitchFamily="34" charset="0"/>
              </a:rPr>
              <a:t>trong</a:t>
            </a:r>
            <a:r>
              <a:rPr lang="en-US" sz="4000" dirty="0">
                <a:solidFill>
                  <a:srgbClr val="065928"/>
                </a:solidFill>
                <a:cs typeface="Calibri" panose="020F0502020204030204" pitchFamily="34" charset="0"/>
              </a:rPr>
              <a:t> </a:t>
            </a:r>
            <a:r>
              <a:rPr lang="en-US" sz="4000" dirty="0" err="1">
                <a:solidFill>
                  <a:srgbClr val="065928"/>
                </a:solidFill>
                <a:cs typeface="Calibri" panose="020F0502020204030204" pitchFamily="34" charset="0"/>
              </a:rPr>
              <a:t>bài</a:t>
            </a:r>
            <a:r>
              <a:rPr lang="en-US" sz="4000" dirty="0">
                <a:solidFill>
                  <a:srgbClr val="065928"/>
                </a:solidFill>
                <a:cs typeface="Calibri" panose="020F0502020204030204" pitchFamily="34" charset="0"/>
              </a:rPr>
              <a:t> </a:t>
            </a:r>
            <a:r>
              <a:rPr lang="en-US" sz="4000" dirty="0" err="1">
                <a:solidFill>
                  <a:srgbClr val="065928"/>
                </a:solidFill>
                <a:cs typeface="Calibri" panose="020F0502020204030204" pitchFamily="34" charset="0"/>
              </a:rPr>
              <a:t>làm</a:t>
            </a:r>
            <a:r>
              <a:rPr lang="en-US" sz="4000" dirty="0">
                <a:solidFill>
                  <a:srgbClr val="065928"/>
                </a:solidFill>
                <a:cs typeface="Calibri" panose="020F0502020204030204" pitchFamily="34" charset="0"/>
              </a:rPr>
              <a:t> </a:t>
            </a:r>
            <a:r>
              <a:rPr lang="en-US" sz="4000" dirty="0" err="1">
                <a:solidFill>
                  <a:srgbClr val="065928"/>
                </a:solidFill>
                <a:cs typeface="Calibri" panose="020F0502020204030204" pitchFamily="34" charset="0"/>
              </a:rPr>
              <a:t>với</a:t>
            </a:r>
            <a:r>
              <a:rPr lang="en-US" sz="4000" dirty="0">
                <a:solidFill>
                  <a:srgbClr val="065928"/>
                </a:solidFill>
                <a:cs typeface="Calibri" panose="020F0502020204030204" pitchFamily="34" charset="0"/>
              </a:rPr>
              <a:t> </a:t>
            </a:r>
            <a:r>
              <a:rPr lang="en-US" sz="4000" dirty="0" err="1">
                <a:solidFill>
                  <a:srgbClr val="065928"/>
                </a:solidFill>
                <a:cs typeface="Calibri" panose="020F0502020204030204" pitchFamily="34" charset="0"/>
              </a:rPr>
              <a:t>đầy</a:t>
            </a:r>
            <a:r>
              <a:rPr lang="en-US" sz="4000" dirty="0">
                <a:solidFill>
                  <a:srgbClr val="065928"/>
                </a:solidFill>
                <a:cs typeface="Calibri" panose="020F0502020204030204" pitchFamily="34" charset="0"/>
              </a:rPr>
              <a:t> </a:t>
            </a:r>
            <a:r>
              <a:rPr lang="en-US" sz="4000" dirty="0" err="1">
                <a:solidFill>
                  <a:srgbClr val="065928"/>
                </a:solidFill>
                <a:cs typeface="Calibri" panose="020F0502020204030204" pitchFamily="34" charset="0"/>
              </a:rPr>
              <a:t>đủ</a:t>
            </a:r>
            <a:r>
              <a:rPr lang="en-US" sz="4000" dirty="0">
                <a:solidFill>
                  <a:srgbClr val="065928"/>
                </a:solidFill>
                <a:cs typeface="Calibri" panose="020F0502020204030204" pitchFamily="34" charset="0"/>
              </a:rPr>
              <a:t> </a:t>
            </a:r>
            <a:r>
              <a:rPr lang="en-US" sz="4000" dirty="0" err="1">
                <a:solidFill>
                  <a:srgbClr val="065928"/>
                </a:solidFill>
                <a:cs typeface="Calibri" panose="020F0502020204030204" pitchFamily="34" charset="0"/>
              </a:rPr>
              <a:t>các</a:t>
            </a:r>
            <a:r>
              <a:rPr lang="en-US" sz="4000" dirty="0">
                <a:solidFill>
                  <a:srgbClr val="065928"/>
                </a:solidFill>
                <a:cs typeface="Calibri" panose="020F0502020204030204" pitchFamily="34" charset="0"/>
              </a:rPr>
              <a:t> </a:t>
            </a:r>
            <a:r>
              <a:rPr lang="en-US" sz="4000" dirty="0" err="1">
                <a:solidFill>
                  <a:srgbClr val="065928"/>
                </a:solidFill>
                <a:cs typeface="Calibri" panose="020F0502020204030204" pitchFamily="34" charset="0"/>
              </a:rPr>
              <a:t>tiêu</a:t>
            </a:r>
            <a:r>
              <a:rPr lang="en-US" sz="4000" dirty="0">
                <a:solidFill>
                  <a:srgbClr val="065928"/>
                </a:solidFill>
                <a:cs typeface="Calibri" panose="020F0502020204030204" pitchFamily="34" charset="0"/>
              </a:rPr>
              <a:t> </a:t>
            </a:r>
            <a:r>
              <a:rPr lang="en-US" sz="4000" dirty="0" err="1">
                <a:solidFill>
                  <a:srgbClr val="065928"/>
                </a:solidFill>
                <a:cs typeface="Calibri" panose="020F0502020204030204" pitchFamily="34" charset="0"/>
              </a:rPr>
              <a:t>chí</a:t>
            </a:r>
            <a:endParaRPr lang="en-US" sz="4000" dirty="0">
              <a:solidFill>
                <a:srgbClr val="065928"/>
              </a:solidFill>
              <a:cs typeface="Calibri" panose="020F0502020204030204" pitchFamily="34" charset="0"/>
            </a:endParaRPr>
          </a:p>
        </p:txBody>
      </p:sp>
      <p:pic>
        <p:nvPicPr>
          <p:cNvPr id="32" name="Picture 20"/>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6381669" y="3221780"/>
            <a:ext cx="1124198" cy="1124198"/>
          </a:xfrm>
          <a:prstGeom prst="rect">
            <a:avLst/>
          </a:prstGeom>
        </p:spPr>
      </p:pic>
      <p:sp>
        <p:nvSpPr>
          <p:cNvPr id="35" name="TextBox 23"/>
          <p:cNvSpPr txBox="1"/>
          <p:nvPr/>
        </p:nvSpPr>
        <p:spPr>
          <a:xfrm>
            <a:off x="8040599" y="2961582"/>
            <a:ext cx="8193074" cy="1535805"/>
          </a:xfrm>
          <a:prstGeom prst="rect">
            <a:avLst/>
          </a:prstGeom>
        </p:spPr>
        <p:txBody>
          <a:bodyPr lIns="0" tIns="0" rIns="0" bIns="0" rtlCol="0" anchor="t">
            <a:spAutoFit/>
          </a:bodyPr>
          <a:lstStyle/>
          <a:p>
            <a:pPr>
              <a:lnSpc>
                <a:spcPct val="130000"/>
              </a:lnSpc>
              <a:spcBef>
                <a:spcPct val="0"/>
              </a:spcBef>
            </a:pPr>
            <a:r>
              <a:rPr lang="vi-VN" sz="4000" dirty="0" smtClean="0">
                <a:solidFill>
                  <a:srgbClr val="065928"/>
                </a:solidFill>
                <a:latin typeface="Calibri" panose="020F0502020204030204" pitchFamily="34" charset="0"/>
                <a:cs typeface="Calibri" panose="020F0502020204030204" pitchFamily="34" charset="0"/>
              </a:rPr>
              <a:t>Suy </a:t>
            </a:r>
            <a:r>
              <a:rPr lang="vi-VN" sz="4000" dirty="0">
                <a:solidFill>
                  <a:srgbClr val="065928"/>
                </a:solidFill>
                <a:latin typeface="Calibri" panose="020F0502020204030204" pitchFamily="34" charset="0"/>
                <a:cs typeface="Calibri" panose="020F0502020204030204" pitchFamily="34" charset="0"/>
              </a:rPr>
              <a:t>ngẫm được điểm làm tốt và điểm cần cải thiện khi miêu tả người</a:t>
            </a:r>
            <a:endParaRPr lang="en-US" sz="4000" dirty="0" smtClean="0">
              <a:solidFill>
                <a:srgbClr val="065928"/>
              </a:solidFill>
              <a:cs typeface="Calibri" panose="020F0502020204030204" pitchFamily="34" charset="0"/>
            </a:endParaRPr>
          </a:p>
        </p:txBody>
      </p:sp>
      <p:pic>
        <p:nvPicPr>
          <p:cNvPr id="36" name="Picture 24"/>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6037419" y="9107373"/>
            <a:ext cx="1221881" cy="917521"/>
          </a:xfrm>
          <a:prstGeom prst="rect">
            <a:avLst/>
          </a:prstGeom>
        </p:spPr>
      </p:pic>
      <p:pic>
        <p:nvPicPr>
          <p:cNvPr id="37" name="Picture 25"/>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10246986" y="9469457"/>
            <a:ext cx="1829867" cy="288603"/>
          </a:xfrm>
          <a:prstGeom prst="rect">
            <a:avLst/>
          </a:prstGeom>
        </p:spPr>
      </p:pic>
      <p:pic>
        <p:nvPicPr>
          <p:cNvPr id="38" name="Picture 26"/>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16233673" y="207474"/>
            <a:ext cx="1847769" cy="1902465"/>
          </a:xfrm>
          <a:prstGeom prst="rect">
            <a:avLst/>
          </a:prstGeom>
        </p:spPr>
      </p:pic>
      <p:pic>
        <p:nvPicPr>
          <p:cNvPr id="39" name="Picture 27"/>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l="26329"/>
          <a:stretch>
            <a:fillRect/>
          </a:stretch>
        </p:blipFill>
        <p:spPr>
          <a:xfrm>
            <a:off x="0" y="707633"/>
            <a:ext cx="1779256" cy="1629124"/>
          </a:xfrm>
          <a:prstGeom prst="rect">
            <a:avLst/>
          </a:prstGeom>
        </p:spPr>
      </p:pic>
      <p:pic>
        <p:nvPicPr>
          <p:cNvPr id="40" name="Picture 28"/>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xmlns="" r:embed="rId25"/>
              </a:ext>
            </a:extLst>
          </a:blip>
          <a:srcRect/>
          <a:stretch>
            <a:fillRect/>
          </a:stretch>
        </p:blipFill>
        <p:spPr>
          <a:xfrm>
            <a:off x="1186752" y="1316786"/>
            <a:ext cx="1185009" cy="676936"/>
          </a:xfrm>
          <a:prstGeom prst="rect">
            <a:avLst/>
          </a:prstGeom>
        </p:spPr>
      </p:pic>
      <p:pic>
        <p:nvPicPr>
          <p:cNvPr id="41" name="Picture 7"/>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xmlns="" r:embed="rId27"/>
              </a:ext>
            </a:extLst>
          </a:blip>
          <a:srcRect/>
          <a:stretch>
            <a:fillRect/>
          </a:stretch>
        </p:blipFill>
        <p:spPr>
          <a:xfrm rot="-955850">
            <a:off x="-620510" y="-691459"/>
            <a:ext cx="2344257" cy="1802947"/>
          </a:xfrm>
          <a:prstGeom prst="rect">
            <a:avLst/>
          </a:prstGeom>
        </p:spPr>
      </p:pic>
      <p:pic>
        <p:nvPicPr>
          <p:cNvPr id="42" name="Picture 13"/>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xmlns="" r:embed="rId29"/>
              </a:ext>
            </a:extLst>
          </a:blip>
          <a:srcRect/>
          <a:stretch>
            <a:fillRect/>
          </a:stretch>
        </p:blipFill>
        <p:spPr>
          <a:xfrm flipH="1">
            <a:off x="14635392" y="6919619"/>
            <a:ext cx="3968392" cy="4141586"/>
          </a:xfrm>
          <a:prstGeom prst="rect">
            <a:avLst/>
          </a:prstGeom>
        </p:spPr>
      </p:pic>
      <p:pic>
        <p:nvPicPr>
          <p:cNvPr id="43" name="Picture 14"/>
          <p:cNvPicPr>
            <a:picLocks noChangeAspect="1"/>
          </p:cNvPicPr>
          <p:nvPr/>
        </p:nvPicPr>
        <p:blipFill>
          <a:blip r:embed="rId30">
            <a:extLst>
              <a:ext uri="{28A0092B-C50C-407E-A947-70E740481C1C}">
                <a14:useLocalDpi xmlns:a14="http://schemas.microsoft.com/office/drawing/2010/main" val="0"/>
              </a:ext>
              <a:ext uri="{96DAC541-7B7A-43D3-8B79-37D633B846F1}">
                <asvg:svgBlip xmlns:asvg="http://schemas.microsoft.com/office/drawing/2016/SVG/main" xmlns="" r:embed="rId31"/>
              </a:ext>
            </a:extLst>
          </a:blip>
          <a:srcRect/>
          <a:stretch>
            <a:fillRect/>
          </a:stretch>
        </p:blipFill>
        <p:spPr>
          <a:xfrm rot="-332406">
            <a:off x="415646" y="8880666"/>
            <a:ext cx="3579719" cy="1946065"/>
          </a:xfrm>
          <a:prstGeom prst="rect">
            <a:avLst/>
          </a:prstGeom>
        </p:spPr>
      </p:pic>
      <p:pic>
        <p:nvPicPr>
          <p:cNvPr id="44" name="Picture 15"/>
          <p:cNvPicPr>
            <a:picLocks noChangeAspect="1"/>
          </p:cNvPicPr>
          <p:nvPr/>
        </p:nvPicPr>
        <p:blipFill>
          <a:blip r:embed="rId32">
            <a:extLst>
              <a:ext uri="{28A0092B-C50C-407E-A947-70E740481C1C}">
                <a14:useLocalDpi xmlns:a14="http://schemas.microsoft.com/office/drawing/2010/main" val="0"/>
              </a:ext>
              <a:ext uri="{96DAC541-7B7A-43D3-8B79-37D633B846F1}">
                <asvg:svgBlip xmlns:asvg="http://schemas.microsoft.com/office/drawing/2016/SVG/main" xmlns="" r:embed="rId33"/>
              </a:ext>
            </a:extLst>
          </a:blip>
          <a:srcRect/>
          <a:stretch>
            <a:fillRect/>
          </a:stretch>
        </p:blipFill>
        <p:spPr>
          <a:xfrm>
            <a:off x="-895624" y="8171876"/>
            <a:ext cx="3101130" cy="2830486"/>
          </a:xfrm>
          <a:prstGeom prst="rect">
            <a:avLst/>
          </a:prstGeom>
        </p:spPr>
      </p:pic>
      <p:pic>
        <p:nvPicPr>
          <p:cNvPr id="45" name="Picture 5"/>
          <p:cNvPicPr>
            <a:picLocks noChangeAspect="1"/>
          </p:cNvPicPr>
          <p:nvPr/>
        </p:nvPicPr>
        <p:blipFill>
          <a:blip r:embed="rId34">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flipH="1">
            <a:off x="849466" y="2877294"/>
            <a:ext cx="5532202" cy="6904464"/>
          </a:xfrm>
          <a:prstGeom prst="rect">
            <a:avLst/>
          </a:prstGeom>
        </p:spPr>
      </p:pic>
      <p:pic>
        <p:nvPicPr>
          <p:cNvPr id="2" name="Picture 1"/>
          <p:cNvPicPr>
            <a:picLocks noChangeAspect="1"/>
          </p:cNvPicPr>
          <p:nvPr/>
        </p:nvPicPr>
        <p:blipFill rotWithShape="1">
          <a:blip r:embed="rId35" cstate="print">
            <a:clrChange>
              <a:clrFrom>
                <a:srgbClr val="FFFFFF"/>
              </a:clrFrom>
              <a:clrTo>
                <a:srgbClr val="FFFFFF">
                  <a:alpha val="0"/>
                </a:srgbClr>
              </a:clrTo>
            </a:clrChange>
            <a:extLst>
              <a:ext uri="{28A0092B-C50C-407E-A947-70E740481C1C}">
                <a14:useLocalDpi xmlns:a14="http://schemas.microsoft.com/office/drawing/2010/main" val="0"/>
              </a:ext>
            </a:extLst>
          </a:blip>
          <a:srcRect l="10294" t="30410" r="53431" b="36911"/>
          <a:stretch/>
        </p:blipFill>
        <p:spPr>
          <a:xfrm>
            <a:off x="6409434" y="3279178"/>
            <a:ext cx="1096433" cy="1066800"/>
          </a:xfrm>
          <a:prstGeom prst="rect">
            <a:avLst/>
          </a:prstGeom>
        </p:spPr>
      </p:pic>
      <p:pic>
        <p:nvPicPr>
          <p:cNvPr id="18" name="Picture 17"/>
          <p:cNvPicPr>
            <a:picLocks noChangeAspect="1"/>
          </p:cNvPicPr>
          <p:nvPr/>
        </p:nvPicPr>
        <p:blipFill rotWithShape="1">
          <a:blip r:embed="rId35" cstate="print">
            <a:clrChange>
              <a:clrFrom>
                <a:srgbClr val="FFFFFF"/>
              </a:clrFrom>
              <a:clrTo>
                <a:srgbClr val="FFFFFF">
                  <a:alpha val="0"/>
                </a:srgbClr>
              </a:clrTo>
            </a:clrChange>
            <a:extLst>
              <a:ext uri="{28A0092B-C50C-407E-A947-70E740481C1C}">
                <a14:useLocalDpi xmlns:a14="http://schemas.microsoft.com/office/drawing/2010/main" val="0"/>
              </a:ext>
            </a:extLst>
          </a:blip>
          <a:srcRect l="10294" t="30410" r="53431" b="36911"/>
          <a:stretch/>
        </p:blipFill>
        <p:spPr>
          <a:xfrm>
            <a:off x="6409434" y="5711603"/>
            <a:ext cx="1096433" cy="1066800"/>
          </a:xfrm>
          <a:prstGeom prst="rect">
            <a:avLst/>
          </a:prstGeom>
        </p:spPr>
      </p:pic>
    </p:spTree>
    <p:extLst>
      <p:ext uri="{BB962C8B-B14F-4D97-AF65-F5344CB8AC3E}">
        <p14:creationId xmlns:p14="http://schemas.microsoft.com/office/powerpoint/2010/main" val="15611563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32" presetClass="emph" presetSubtype="0" repeatCount="indefinite" fill="hold" nodeType="withEffect">
                                  <p:stCondLst>
                                    <p:cond delay="0"/>
                                  </p:stCondLst>
                                  <p:childTnLst>
                                    <p:animRot by="120000">
                                      <p:cBhvr>
                                        <p:cTn id="11" dur="100" fill="hold">
                                          <p:stCondLst>
                                            <p:cond delay="0"/>
                                          </p:stCondLst>
                                        </p:cTn>
                                        <p:tgtEl>
                                          <p:spTgt spid="2"/>
                                        </p:tgtEl>
                                        <p:attrNameLst>
                                          <p:attrName>r</p:attrName>
                                        </p:attrNameLst>
                                      </p:cBhvr>
                                    </p:animRot>
                                    <p:animRot by="-240000">
                                      <p:cBhvr>
                                        <p:cTn id="12" dur="200" fill="hold">
                                          <p:stCondLst>
                                            <p:cond delay="200"/>
                                          </p:stCondLst>
                                        </p:cTn>
                                        <p:tgtEl>
                                          <p:spTgt spid="2"/>
                                        </p:tgtEl>
                                        <p:attrNameLst>
                                          <p:attrName>r</p:attrName>
                                        </p:attrNameLst>
                                      </p:cBhvr>
                                    </p:animRot>
                                    <p:animRot by="240000">
                                      <p:cBhvr>
                                        <p:cTn id="13" dur="200" fill="hold">
                                          <p:stCondLst>
                                            <p:cond delay="400"/>
                                          </p:stCondLst>
                                        </p:cTn>
                                        <p:tgtEl>
                                          <p:spTgt spid="2"/>
                                        </p:tgtEl>
                                        <p:attrNameLst>
                                          <p:attrName>r</p:attrName>
                                        </p:attrNameLst>
                                      </p:cBhvr>
                                    </p:animRot>
                                    <p:animRot by="-240000">
                                      <p:cBhvr>
                                        <p:cTn id="14" dur="200" fill="hold">
                                          <p:stCondLst>
                                            <p:cond delay="600"/>
                                          </p:stCondLst>
                                        </p:cTn>
                                        <p:tgtEl>
                                          <p:spTgt spid="2"/>
                                        </p:tgtEl>
                                        <p:attrNameLst>
                                          <p:attrName>r</p:attrName>
                                        </p:attrNameLst>
                                      </p:cBhvr>
                                    </p:animRot>
                                    <p:animRot by="120000">
                                      <p:cBhvr>
                                        <p:cTn id="15" dur="200" fill="hold">
                                          <p:stCondLst>
                                            <p:cond delay="800"/>
                                          </p:stCondLst>
                                        </p:cTn>
                                        <p:tgtEl>
                                          <p:spTgt spid="2"/>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p:cTn id="20" dur="500" fill="hold"/>
                                        <p:tgtEl>
                                          <p:spTgt spid="18"/>
                                        </p:tgtEl>
                                        <p:attrNameLst>
                                          <p:attrName>ppt_w</p:attrName>
                                        </p:attrNameLst>
                                      </p:cBhvr>
                                      <p:tavLst>
                                        <p:tav tm="0">
                                          <p:val>
                                            <p:fltVal val="0"/>
                                          </p:val>
                                        </p:tav>
                                        <p:tav tm="100000">
                                          <p:val>
                                            <p:strVal val="#ppt_w"/>
                                          </p:val>
                                        </p:tav>
                                      </p:tavLst>
                                    </p:anim>
                                    <p:anim calcmode="lin" valueType="num">
                                      <p:cBhvr>
                                        <p:cTn id="21" dur="500" fill="hold"/>
                                        <p:tgtEl>
                                          <p:spTgt spid="18"/>
                                        </p:tgtEl>
                                        <p:attrNameLst>
                                          <p:attrName>ppt_h</p:attrName>
                                        </p:attrNameLst>
                                      </p:cBhvr>
                                      <p:tavLst>
                                        <p:tav tm="0">
                                          <p:val>
                                            <p:fltVal val="0"/>
                                          </p:val>
                                        </p:tav>
                                        <p:tav tm="100000">
                                          <p:val>
                                            <p:strVal val="#ppt_h"/>
                                          </p:val>
                                        </p:tav>
                                      </p:tavLst>
                                    </p:anim>
                                    <p:animEffect transition="in" filter="fade">
                                      <p:cBhvr>
                                        <p:cTn id="22" dur="500"/>
                                        <p:tgtEl>
                                          <p:spTgt spid="18"/>
                                        </p:tgtEl>
                                      </p:cBhvr>
                                    </p:animEffect>
                                  </p:childTnLst>
                                </p:cTn>
                              </p:par>
                              <p:par>
                                <p:cTn id="23" presetID="32" presetClass="emph" presetSubtype="0" repeatCount="indefinite" fill="hold" nodeType="withEffect">
                                  <p:stCondLst>
                                    <p:cond delay="0"/>
                                  </p:stCondLst>
                                  <p:childTnLst>
                                    <p:animRot by="120000">
                                      <p:cBhvr>
                                        <p:cTn id="24" dur="100" fill="hold">
                                          <p:stCondLst>
                                            <p:cond delay="0"/>
                                          </p:stCondLst>
                                        </p:cTn>
                                        <p:tgtEl>
                                          <p:spTgt spid="18"/>
                                        </p:tgtEl>
                                        <p:attrNameLst>
                                          <p:attrName>r</p:attrName>
                                        </p:attrNameLst>
                                      </p:cBhvr>
                                    </p:animRot>
                                    <p:animRot by="-240000">
                                      <p:cBhvr>
                                        <p:cTn id="25" dur="200" fill="hold">
                                          <p:stCondLst>
                                            <p:cond delay="200"/>
                                          </p:stCondLst>
                                        </p:cTn>
                                        <p:tgtEl>
                                          <p:spTgt spid="18"/>
                                        </p:tgtEl>
                                        <p:attrNameLst>
                                          <p:attrName>r</p:attrName>
                                        </p:attrNameLst>
                                      </p:cBhvr>
                                    </p:animRot>
                                    <p:animRot by="240000">
                                      <p:cBhvr>
                                        <p:cTn id="26" dur="200" fill="hold">
                                          <p:stCondLst>
                                            <p:cond delay="400"/>
                                          </p:stCondLst>
                                        </p:cTn>
                                        <p:tgtEl>
                                          <p:spTgt spid="18"/>
                                        </p:tgtEl>
                                        <p:attrNameLst>
                                          <p:attrName>r</p:attrName>
                                        </p:attrNameLst>
                                      </p:cBhvr>
                                    </p:animRot>
                                    <p:animRot by="-240000">
                                      <p:cBhvr>
                                        <p:cTn id="27" dur="200" fill="hold">
                                          <p:stCondLst>
                                            <p:cond delay="600"/>
                                          </p:stCondLst>
                                        </p:cTn>
                                        <p:tgtEl>
                                          <p:spTgt spid="18"/>
                                        </p:tgtEl>
                                        <p:attrNameLst>
                                          <p:attrName>r</p:attrName>
                                        </p:attrNameLst>
                                      </p:cBhvr>
                                    </p:animRot>
                                    <p:animRot by="120000">
                                      <p:cBhvr>
                                        <p:cTn id="28" dur="200" fill="hold">
                                          <p:stCondLst>
                                            <p:cond delay="800"/>
                                          </p:stCondLst>
                                        </p:cTn>
                                        <p:tgtEl>
                                          <p:spTgt spid="1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BE3D4"/>
        </a:solidFill>
        <a:effectLst/>
      </p:bgPr>
    </p:bg>
    <p:spTree>
      <p:nvGrpSpPr>
        <p:cNvPr id="1" name=""/>
        <p:cNvGrpSpPr/>
        <p:nvPr/>
      </p:nvGrpSpPr>
      <p:grpSpPr>
        <a:xfrm>
          <a:off x="0" y="0"/>
          <a:ext cx="0" cy="0"/>
          <a:chOff x="0" y="0"/>
          <a:chExt cx="0" cy="0"/>
        </a:xfrm>
      </p:grpSpPr>
      <p:sp>
        <p:nvSpPr>
          <p:cNvPr id="21" name="TextBox 7"/>
          <p:cNvSpPr txBox="1"/>
          <p:nvPr/>
        </p:nvSpPr>
        <p:spPr>
          <a:xfrm>
            <a:off x="2943225" y="840543"/>
            <a:ext cx="12401550" cy="923330"/>
          </a:xfrm>
          <a:prstGeom prst="rect">
            <a:avLst/>
          </a:prstGeom>
        </p:spPr>
        <p:txBody>
          <a:bodyPr lIns="0" tIns="0" rIns="0" bIns="0" rtlCol="0" anchor="t">
            <a:spAutoFit/>
          </a:bodyPr>
          <a:lstStyle/>
          <a:p>
            <a:pPr marL="0" lvl="0" indent="0" algn="ctr">
              <a:lnSpc>
                <a:spcPts val="7200"/>
              </a:lnSpc>
              <a:spcBef>
                <a:spcPct val="0"/>
              </a:spcBef>
            </a:pPr>
            <a:r>
              <a:rPr lang="en-US" sz="7200" u="none" dirty="0" err="1" smtClean="0">
                <a:solidFill>
                  <a:srgbClr val="D1581F"/>
                </a:solidFill>
                <a:latin typeface="#9Slide04 Goku" panose="02000503000000020004" pitchFamily="2" charset="0"/>
                <a:cs typeface="Calibri" panose="020F0502020204030204" pitchFamily="34" charset="0"/>
              </a:rPr>
              <a:t>Mục</a:t>
            </a:r>
            <a:r>
              <a:rPr lang="en-US" sz="7200" u="none" dirty="0" smtClean="0">
                <a:solidFill>
                  <a:srgbClr val="D1581F"/>
                </a:solidFill>
                <a:latin typeface="#9Slide04 Goku" panose="02000503000000020004" pitchFamily="2" charset="0"/>
                <a:cs typeface="Calibri" panose="020F0502020204030204" pitchFamily="34" charset="0"/>
              </a:rPr>
              <a:t> </a:t>
            </a:r>
            <a:r>
              <a:rPr lang="en-US" sz="7200" u="none" dirty="0" err="1" smtClean="0">
                <a:solidFill>
                  <a:srgbClr val="D1581F"/>
                </a:solidFill>
                <a:latin typeface="#9Slide04 Goku" panose="02000503000000020004" pitchFamily="2" charset="0"/>
                <a:cs typeface="Calibri" panose="020F0502020204030204" pitchFamily="34" charset="0"/>
              </a:rPr>
              <a:t>tiêu</a:t>
            </a:r>
            <a:r>
              <a:rPr lang="en-US" sz="7200" u="none" dirty="0" smtClean="0">
                <a:solidFill>
                  <a:srgbClr val="D1581F"/>
                </a:solidFill>
                <a:latin typeface="#9Slide04 Goku" panose="02000503000000020004" pitchFamily="2" charset="0"/>
                <a:cs typeface="Calibri" panose="020F0502020204030204" pitchFamily="34" charset="0"/>
              </a:rPr>
              <a:t> </a:t>
            </a:r>
            <a:r>
              <a:rPr lang="en-US" sz="7200" u="none" dirty="0" err="1" smtClean="0">
                <a:solidFill>
                  <a:srgbClr val="D1581F"/>
                </a:solidFill>
                <a:latin typeface="#9Slide04 Goku" panose="02000503000000020004" pitchFamily="2" charset="0"/>
                <a:cs typeface="Calibri" panose="020F0502020204030204" pitchFamily="34" charset="0"/>
              </a:rPr>
              <a:t>bài</a:t>
            </a:r>
            <a:r>
              <a:rPr lang="en-US" sz="7200" u="none" dirty="0" smtClean="0">
                <a:solidFill>
                  <a:srgbClr val="D1581F"/>
                </a:solidFill>
                <a:latin typeface="#9Slide04 Goku" panose="02000503000000020004" pitchFamily="2" charset="0"/>
                <a:cs typeface="Calibri" panose="020F0502020204030204" pitchFamily="34" charset="0"/>
              </a:rPr>
              <a:t> </a:t>
            </a:r>
            <a:r>
              <a:rPr lang="en-US" sz="7200" u="none" dirty="0" err="1" smtClean="0">
                <a:solidFill>
                  <a:srgbClr val="D1581F"/>
                </a:solidFill>
                <a:latin typeface="#9Slide04 Goku" panose="02000503000000020004" pitchFamily="2" charset="0"/>
                <a:cs typeface="Calibri" panose="020F0502020204030204" pitchFamily="34" charset="0"/>
              </a:rPr>
              <a:t>học</a:t>
            </a:r>
            <a:endParaRPr lang="en-US" sz="7200" u="none" dirty="0">
              <a:solidFill>
                <a:srgbClr val="D1581F"/>
              </a:solidFill>
              <a:latin typeface="#9Slide04 Goku" panose="02000503000000020004" pitchFamily="2" charset="0"/>
              <a:cs typeface="Calibri" panose="020F0502020204030204" pitchFamily="34" charset="0"/>
            </a:endParaRPr>
          </a:p>
        </p:txBody>
      </p:sp>
      <p:pic>
        <p:nvPicPr>
          <p:cNvPr id="24" name="Picture 1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6381669" y="5648930"/>
            <a:ext cx="1124198" cy="1124198"/>
          </a:xfrm>
          <a:prstGeom prst="rect">
            <a:avLst/>
          </a:prstGeom>
        </p:spPr>
      </p:pic>
      <p:sp>
        <p:nvSpPr>
          <p:cNvPr id="27" name="TextBox 15"/>
          <p:cNvSpPr txBox="1"/>
          <p:nvPr/>
        </p:nvSpPr>
        <p:spPr>
          <a:xfrm>
            <a:off x="8040599" y="5648930"/>
            <a:ext cx="7629133" cy="1231106"/>
          </a:xfrm>
          <a:prstGeom prst="rect">
            <a:avLst/>
          </a:prstGeom>
        </p:spPr>
        <p:txBody>
          <a:bodyPr wrap="square" lIns="0" tIns="0" rIns="0" bIns="0" rtlCol="0" anchor="t">
            <a:spAutoFit/>
          </a:bodyPr>
          <a:lstStyle/>
          <a:p>
            <a:pPr lvl="0">
              <a:lnSpc>
                <a:spcPts val="4800"/>
              </a:lnSpc>
              <a:spcBef>
                <a:spcPct val="0"/>
              </a:spcBef>
            </a:pPr>
            <a:r>
              <a:rPr lang="en-US" sz="4000" dirty="0" err="1" smtClean="0">
                <a:solidFill>
                  <a:srgbClr val="065928"/>
                </a:solidFill>
                <a:latin typeface="Calibri" panose="020F0502020204030204" pitchFamily="34" charset="0"/>
                <a:cs typeface="Calibri" panose="020F0502020204030204" pitchFamily="34" charset="0"/>
              </a:rPr>
              <a:t>Chọn</a:t>
            </a:r>
            <a:r>
              <a:rPr lang="en-US" sz="4000" dirty="0" smtClean="0">
                <a:solidFill>
                  <a:srgbClr val="065928"/>
                </a:solidFill>
                <a:latin typeface="Calibri" panose="020F0502020204030204" pitchFamily="34" charset="0"/>
                <a:cs typeface="Calibri" panose="020F0502020204030204" pitchFamily="34" charset="0"/>
              </a:rPr>
              <a:t> </a:t>
            </a:r>
            <a:r>
              <a:rPr lang="en-US" sz="4000" dirty="0" err="1">
                <a:solidFill>
                  <a:srgbClr val="065928"/>
                </a:solidFill>
                <a:latin typeface="Calibri" panose="020F0502020204030204" pitchFamily="34" charset="0"/>
                <a:cs typeface="Calibri" panose="020F0502020204030204" pitchFamily="34" charset="0"/>
              </a:rPr>
              <a:t>và</a:t>
            </a:r>
            <a:r>
              <a:rPr lang="en-US" sz="4000" dirty="0">
                <a:solidFill>
                  <a:srgbClr val="065928"/>
                </a:solidFill>
                <a:latin typeface="Calibri" panose="020F0502020204030204" pitchFamily="34" charset="0"/>
                <a:cs typeface="Calibri" panose="020F0502020204030204" pitchFamily="34" charset="0"/>
              </a:rPr>
              <a:t> </a:t>
            </a:r>
            <a:r>
              <a:rPr lang="en-US" sz="4000" dirty="0" err="1">
                <a:solidFill>
                  <a:srgbClr val="065928"/>
                </a:solidFill>
                <a:latin typeface="Calibri" panose="020F0502020204030204" pitchFamily="34" charset="0"/>
                <a:cs typeface="Calibri" panose="020F0502020204030204" pitchFamily="34" charset="0"/>
              </a:rPr>
              <a:t>viết</a:t>
            </a:r>
            <a:r>
              <a:rPr lang="en-US" sz="4000" dirty="0">
                <a:solidFill>
                  <a:srgbClr val="065928"/>
                </a:solidFill>
                <a:latin typeface="Calibri" panose="020F0502020204030204" pitchFamily="34" charset="0"/>
                <a:cs typeface="Calibri" panose="020F0502020204030204" pitchFamily="34" charset="0"/>
              </a:rPr>
              <a:t> </a:t>
            </a:r>
            <a:r>
              <a:rPr lang="en-US" sz="4000" dirty="0" err="1">
                <a:solidFill>
                  <a:srgbClr val="065928"/>
                </a:solidFill>
                <a:latin typeface="Calibri" panose="020F0502020204030204" pitchFamily="34" charset="0"/>
                <a:cs typeface="Calibri" panose="020F0502020204030204" pitchFamily="34" charset="0"/>
              </a:rPr>
              <a:t>lại</a:t>
            </a:r>
            <a:r>
              <a:rPr lang="en-US" sz="4000" dirty="0">
                <a:solidFill>
                  <a:srgbClr val="065928"/>
                </a:solidFill>
                <a:latin typeface="Calibri" panose="020F0502020204030204" pitchFamily="34" charset="0"/>
                <a:cs typeface="Calibri" panose="020F0502020204030204" pitchFamily="34" charset="0"/>
              </a:rPr>
              <a:t> </a:t>
            </a:r>
            <a:r>
              <a:rPr lang="en-US" sz="4000" dirty="0" err="1">
                <a:solidFill>
                  <a:srgbClr val="065928"/>
                </a:solidFill>
                <a:latin typeface="Calibri" panose="020F0502020204030204" pitchFamily="34" charset="0"/>
                <a:cs typeface="Calibri" panose="020F0502020204030204" pitchFamily="34" charset="0"/>
              </a:rPr>
              <a:t>một</a:t>
            </a:r>
            <a:r>
              <a:rPr lang="en-US" sz="4000" dirty="0">
                <a:solidFill>
                  <a:srgbClr val="065928"/>
                </a:solidFill>
                <a:latin typeface="Calibri" panose="020F0502020204030204" pitchFamily="34" charset="0"/>
                <a:cs typeface="Calibri" panose="020F0502020204030204" pitchFamily="34" charset="0"/>
              </a:rPr>
              <a:t> </a:t>
            </a:r>
            <a:r>
              <a:rPr lang="en-US" sz="4000" dirty="0" err="1">
                <a:solidFill>
                  <a:srgbClr val="065928"/>
                </a:solidFill>
                <a:latin typeface="Calibri" panose="020F0502020204030204" pitchFamily="34" charset="0"/>
                <a:cs typeface="Calibri" panose="020F0502020204030204" pitchFamily="34" charset="0"/>
              </a:rPr>
              <a:t>đoạn</a:t>
            </a:r>
            <a:r>
              <a:rPr lang="en-US" sz="4000" dirty="0">
                <a:solidFill>
                  <a:srgbClr val="065928"/>
                </a:solidFill>
                <a:latin typeface="Calibri" panose="020F0502020204030204" pitchFamily="34" charset="0"/>
                <a:cs typeface="Calibri" panose="020F0502020204030204" pitchFamily="34" charset="0"/>
              </a:rPr>
              <a:t> </a:t>
            </a:r>
            <a:r>
              <a:rPr lang="en-US" sz="4000" dirty="0" err="1">
                <a:solidFill>
                  <a:srgbClr val="065928"/>
                </a:solidFill>
                <a:latin typeface="Calibri" panose="020F0502020204030204" pitchFamily="34" charset="0"/>
                <a:cs typeface="Calibri" panose="020F0502020204030204" pitchFamily="34" charset="0"/>
              </a:rPr>
              <a:t>văn</a:t>
            </a:r>
            <a:r>
              <a:rPr lang="en-US" sz="4000" dirty="0">
                <a:solidFill>
                  <a:srgbClr val="065928"/>
                </a:solidFill>
                <a:latin typeface="Calibri" panose="020F0502020204030204" pitchFamily="34" charset="0"/>
                <a:cs typeface="Calibri" panose="020F0502020204030204" pitchFamily="34" charset="0"/>
              </a:rPr>
              <a:t> </a:t>
            </a:r>
            <a:r>
              <a:rPr lang="en-US" sz="4000" dirty="0" err="1">
                <a:solidFill>
                  <a:srgbClr val="065928"/>
                </a:solidFill>
                <a:latin typeface="Calibri" panose="020F0502020204030204" pitchFamily="34" charset="0"/>
                <a:cs typeface="Calibri" panose="020F0502020204030204" pitchFamily="34" charset="0"/>
              </a:rPr>
              <a:t>trong</a:t>
            </a:r>
            <a:r>
              <a:rPr lang="en-US" sz="4000" dirty="0">
                <a:solidFill>
                  <a:srgbClr val="065928"/>
                </a:solidFill>
                <a:latin typeface="Calibri" panose="020F0502020204030204" pitchFamily="34" charset="0"/>
                <a:cs typeface="Calibri" panose="020F0502020204030204" pitchFamily="34" charset="0"/>
              </a:rPr>
              <a:t> </a:t>
            </a:r>
            <a:r>
              <a:rPr lang="en-US" sz="4000" dirty="0" err="1">
                <a:solidFill>
                  <a:srgbClr val="065928"/>
                </a:solidFill>
                <a:latin typeface="Calibri" panose="020F0502020204030204" pitchFamily="34" charset="0"/>
                <a:cs typeface="Calibri" panose="020F0502020204030204" pitchFamily="34" charset="0"/>
              </a:rPr>
              <a:t>bài</a:t>
            </a:r>
            <a:r>
              <a:rPr lang="en-US" sz="4000" dirty="0">
                <a:solidFill>
                  <a:srgbClr val="065928"/>
                </a:solidFill>
                <a:latin typeface="Calibri" panose="020F0502020204030204" pitchFamily="34" charset="0"/>
                <a:cs typeface="Calibri" panose="020F0502020204030204" pitchFamily="34" charset="0"/>
              </a:rPr>
              <a:t> </a:t>
            </a:r>
            <a:r>
              <a:rPr lang="en-US" sz="4000" dirty="0" err="1">
                <a:solidFill>
                  <a:srgbClr val="065928"/>
                </a:solidFill>
                <a:latin typeface="Calibri" panose="020F0502020204030204" pitchFamily="34" charset="0"/>
                <a:cs typeface="Calibri" panose="020F0502020204030204" pitchFamily="34" charset="0"/>
              </a:rPr>
              <a:t>làm</a:t>
            </a:r>
            <a:r>
              <a:rPr lang="en-US" sz="4000" dirty="0">
                <a:solidFill>
                  <a:srgbClr val="065928"/>
                </a:solidFill>
                <a:latin typeface="Calibri" panose="020F0502020204030204" pitchFamily="34" charset="0"/>
                <a:cs typeface="Calibri" panose="020F0502020204030204" pitchFamily="34" charset="0"/>
              </a:rPr>
              <a:t> </a:t>
            </a:r>
            <a:r>
              <a:rPr lang="en-US" sz="4000" dirty="0" err="1">
                <a:solidFill>
                  <a:srgbClr val="065928"/>
                </a:solidFill>
                <a:latin typeface="Calibri" panose="020F0502020204030204" pitchFamily="34" charset="0"/>
                <a:cs typeface="Calibri" panose="020F0502020204030204" pitchFamily="34" charset="0"/>
              </a:rPr>
              <a:t>với</a:t>
            </a:r>
            <a:r>
              <a:rPr lang="en-US" sz="4000" dirty="0">
                <a:solidFill>
                  <a:srgbClr val="065928"/>
                </a:solidFill>
                <a:latin typeface="Calibri" panose="020F0502020204030204" pitchFamily="34" charset="0"/>
                <a:cs typeface="Calibri" panose="020F0502020204030204" pitchFamily="34" charset="0"/>
              </a:rPr>
              <a:t> </a:t>
            </a:r>
            <a:r>
              <a:rPr lang="en-US" sz="4000" dirty="0" err="1">
                <a:solidFill>
                  <a:srgbClr val="065928"/>
                </a:solidFill>
                <a:latin typeface="Calibri" panose="020F0502020204030204" pitchFamily="34" charset="0"/>
                <a:cs typeface="Calibri" panose="020F0502020204030204" pitchFamily="34" charset="0"/>
              </a:rPr>
              <a:t>đầy</a:t>
            </a:r>
            <a:r>
              <a:rPr lang="en-US" sz="4000" dirty="0">
                <a:solidFill>
                  <a:srgbClr val="065928"/>
                </a:solidFill>
                <a:latin typeface="Calibri" panose="020F0502020204030204" pitchFamily="34" charset="0"/>
                <a:cs typeface="Calibri" panose="020F0502020204030204" pitchFamily="34" charset="0"/>
              </a:rPr>
              <a:t> </a:t>
            </a:r>
            <a:r>
              <a:rPr lang="en-US" sz="4000" dirty="0" err="1">
                <a:solidFill>
                  <a:srgbClr val="065928"/>
                </a:solidFill>
                <a:latin typeface="Calibri" panose="020F0502020204030204" pitchFamily="34" charset="0"/>
                <a:cs typeface="Calibri" panose="020F0502020204030204" pitchFamily="34" charset="0"/>
              </a:rPr>
              <a:t>đủ</a:t>
            </a:r>
            <a:r>
              <a:rPr lang="en-US" sz="4000" dirty="0">
                <a:solidFill>
                  <a:srgbClr val="065928"/>
                </a:solidFill>
                <a:latin typeface="Calibri" panose="020F0502020204030204" pitchFamily="34" charset="0"/>
                <a:cs typeface="Calibri" panose="020F0502020204030204" pitchFamily="34" charset="0"/>
              </a:rPr>
              <a:t> </a:t>
            </a:r>
            <a:r>
              <a:rPr lang="en-US" sz="4000" dirty="0" err="1">
                <a:solidFill>
                  <a:srgbClr val="065928"/>
                </a:solidFill>
                <a:latin typeface="Calibri" panose="020F0502020204030204" pitchFamily="34" charset="0"/>
                <a:cs typeface="Calibri" panose="020F0502020204030204" pitchFamily="34" charset="0"/>
              </a:rPr>
              <a:t>các</a:t>
            </a:r>
            <a:r>
              <a:rPr lang="en-US" sz="4000" dirty="0">
                <a:solidFill>
                  <a:srgbClr val="065928"/>
                </a:solidFill>
                <a:latin typeface="Calibri" panose="020F0502020204030204" pitchFamily="34" charset="0"/>
                <a:cs typeface="Calibri" panose="020F0502020204030204" pitchFamily="34" charset="0"/>
              </a:rPr>
              <a:t> </a:t>
            </a:r>
            <a:r>
              <a:rPr lang="en-US" sz="4000" dirty="0" err="1">
                <a:solidFill>
                  <a:srgbClr val="065928"/>
                </a:solidFill>
                <a:latin typeface="Calibri" panose="020F0502020204030204" pitchFamily="34" charset="0"/>
                <a:cs typeface="Calibri" panose="020F0502020204030204" pitchFamily="34" charset="0"/>
              </a:rPr>
              <a:t>tiêu</a:t>
            </a:r>
            <a:r>
              <a:rPr lang="en-US" sz="4000" dirty="0">
                <a:solidFill>
                  <a:srgbClr val="065928"/>
                </a:solidFill>
                <a:latin typeface="Calibri" panose="020F0502020204030204" pitchFamily="34" charset="0"/>
                <a:cs typeface="Calibri" panose="020F0502020204030204" pitchFamily="34" charset="0"/>
              </a:rPr>
              <a:t> </a:t>
            </a:r>
            <a:r>
              <a:rPr lang="en-US" sz="4000" dirty="0" err="1">
                <a:solidFill>
                  <a:srgbClr val="065928"/>
                </a:solidFill>
                <a:latin typeface="Calibri" panose="020F0502020204030204" pitchFamily="34" charset="0"/>
                <a:cs typeface="Calibri" panose="020F0502020204030204" pitchFamily="34" charset="0"/>
              </a:rPr>
              <a:t>chí</a:t>
            </a:r>
            <a:endParaRPr lang="en-US" sz="4000" dirty="0">
              <a:solidFill>
                <a:srgbClr val="065928"/>
              </a:solidFill>
              <a:latin typeface="Calibri" panose="020F0502020204030204" pitchFamily="34" charset="0"/>
              <a:cs typeface="Calibri" panose="020F0502020204030204" pitchFamily="34" charset="0"/>
            </a:endParaRPr>
          </a:p>
        </p:txBody>
      </p:sp>
      <p:pic>
        <p:nvPicPr>
          <p:cNvPr id="32" name="Picture 20"/>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6381669" y="3221780"/>
            <a:ext cx="1124198" cy="1124198"/>
          </a:xfrm>
          <a:prstGeom prst="rect">
            <a:avLst/>
          </a:prstGeom>
        </p:spPr>
      </p:pic>
      <p:sp>
        <p:nvSpPr>
          <p:cNvPr id="35" name="TextBox 23"/>
          <p:cNvSpPr txBox="1"/>
          <p:nvPr/>
        </p:nvSpPr>
        <p:spPr>
          <a:xfrm>
            <a:off x="8040599" y="2961582"/>
            <a:ext cx="8193074" cy="1535805"/>
          </a:xfrm>
          <a:prstGeom prst="rect">
            <a:avLst/>
          </a:prstGeom>
        </p:spPr>
        <p:txBody>
          <a:bodyPr lIns="0" tIns="0" rIns="0" bIns="0" rtlCol="0" anchor="t">
            <a:spAutoFit/>
          </a:bodyPr>
          <a:lstStyle/>
          <a:p>
            <a:pPr lvl="0">
              <a:lnSpc>
                <a:spcPct val="130000"/>
              </a:lnSpc>
              <a:spcBef>
                <a:spcPct val="0"/>
              </a:spcBef>
            </a:pPr>
            <a:r>
              <a:rPr lang="vi-VN" sz="4000" dirty="0" smtClean="0">
                <a:solidFill>
                  <a:srgbClr val="065928"/>
                </a:solidFill>
                <a:latin typeface="Calibri" panose="020F0502020204030204" pitchFamily="34" charset="0"/>
                <a:cs typeface="Calibri" panose="020F0502020204030204" pitchFamily="34" charset="0"/>
              </a:rPr>
              <a:t>Suy </a:t>
            </a:r>
            <a:r>
              <a:rPr lang="vi-VN" sz="4000" dirty="0">
                <a:solidFill>
                  <a:srgbClr val="065928"/>
                </a:solidFill>
                <a:latin typeface="Calibri" panose="020F0502020204030204" pitchFamily="34" charset="0"/>
                <a:cs typeface="Calibri" panose="020F0502020204030204" pitchFamily="34" charset="0"/>
              </a:rPr>
              <a:t>ngẫm được điểm làm tốt và điểm cần cải thiện khi miêu tả người</a:t>
            </a:r>
            <a:endParaRPr lang="en-US" sz="4000" u="none" dirty="0" smtClean="0">
              <a:solidFill>
                <a:srgbClr val="065928"/>
              </a:solidFill>
              <a:latin typeface="Calibri" panose="020F0502020204030204" pitchFamily="34" charset="0"/>
              <a:cs typeface="Calibri" panose="020F0502020204030204" pitchFamily="34" charset="0"/>
            </a:endParaRPr>
          </a:p>
        </p:txBody>
      </p:sp>
      <p:pic>
        <p:nvPicPr>
          <p:cNvPr id="36" name="Picture 24"/>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6037419" y="9107373"/>
            <a:ext cx="1221881" cy="917521"/>
          </a:xfrm>
          <a:prstGeom prst="rect">
            <a:avLst/>
          </a:prstGeom>
        </p:spPr>
      </p:pic>
      <p:pic>
        <p:nvPicPr>
          <p:cNvPr id="37" name="Picture 25"/>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10246986" y="9469457"/>
            <a:ext cx="1829867" cy="288603"/>
          </a:xfrm>
          <a:prstGeom prst="rect">
            <a:avLst/>
          </a:prstGeom>
        </p:spPr>
      </p:pic>
      <p:pic>
        <p:nvPicPr>
          <p:cNvPr id="38" name="Picture 26"/>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16233673" y="207474"/>
            <a:ext cx="1847769" cy="1902465"/>
          </a:xfrm>
          <a:prstGeom prst="rect">
            <a:avLst/>
          </a:prstGeom>
        </p:spPr>
      </p:pic>
      <p:pic>
        <p:nvPicPr>
          <p:cNvPr id="39" name="Picture 27"/>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l="26329"/>
          <a:stretch>
            <a:fillRect/>
          </a:stretch>
        </p:blipFill>
        <p:spPr>
          <a:xfrm>
            <a:off x="0" y="707633"/>
            <a:ext cx="1779256" cy="1629124"/>
          </a:xfrm>
          <a:prstGeom prst="rect">
            <a:avLst/>
          </a:prstGeom>
        </p:spPr>
      </p:pic>
      <p:pic>
        <p:nvPicPr>
          <p:cNvPr id="40" name="Picture 28"/>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xmlns="" r:embed="rId25"/>
              </a:ext>
            </a:extLst>
          </a:blip>
          <a:srcRect/>
          <a:stretch>
            <a:fillRect/>
          </a:stretch>
        </p:blipFill>
        <p:spPr>
          <a:xfrm>
            <a:off x="1186752" y="1316786"/>
            <a:ext cx="1185009" cy="676936"/>
          </a:xfrm>
          <a:prstGeom prst="rect">
            <a:avLst/>
          </a:prstGeom>
        </p:spPr>
      </p:pic>
      <p:pic>
        <p:nvPicPr>
          <p:cNvPr id="41" name="Picture 7"/>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xmlns="" r:embed="rId27"/>
              </a:ext>
            </a:extLst>
          </a:blip>
          <a:srcRect/>
          <a:stretch>
            <a:fillRect/>
          </a:stretch>
        </p:blipFill>
        <p:spPr>
          <a:xfrm rot="-955850">
            <a:off x="-620510" y="-691459"/>
            <a:ext cx="2344257" cy="1802947"/>
          </a:xfrm>
          <a:prstGeom prst="rect">
            <a:avLst/>
          </a:prstGeom>
        </p:spPr>
      </p:pic>
      <p:pic>
        <p:nvPicPr>
          <p:cNvPr id="42" name="Picture 13"/>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xmlns="" r:embed="rId29"/>
              </a:ext>
            </a:extLst>
          </a:blip>
          <a:srcRect/>
          <a:stretch>
            <a:fillRect/>
          </a:stretch>
        </p:blipFill>
        <p:spPr>
          <a:xfrm flipH="1">
            <a:off x="14635392" y="6919619"/>
            <a:ext cx="3968392" cy="4141586"/>
          </a:xfrm>
          <a:prstGeom prst="rect">
            <a:avLst/>
          </a:prstGeom>
        </p:spPr>
      </p:pic>
      <p:pic>
        <p:nvPicPr>
          <p:cNvPr id="43" name="Picture 14"/>
          <p:cNvPicPr>
            <a:picLocks noChangeAspect="1"/>
          </p:cNvPicPr>
          <p:nvPr/>
        </p:nvPicPr>
        <p:blipFill>
          <a:blip r:embed="rId30">
            <a:extLst>
              <a:ext uri="{28A0092B-C50C-407E-A947-70E740481C1C}">
                <a14:useLocalDpi xmlns:a14="http://schemas.microsoft.com/office/drawing/2010/main" val="0"/>
              </a:ext>
              <a:ext uri="{96DAC541-7B7A-43D3-8B79-37D633B846F1}">
                <asvg:svgBlip xmlns:asvg="http://schemas.microsoft.com/office/drawing/2016/SVG/main" xmlns="" r:embed="rId31"/>
              </a:ext>
            </a:extLst>
          </a:blip>
          <a:srcRect/>
          <a:stretch>
            <a:fillRect/>
          </a:stretch>
        </p:blipFill>
        <p:spPr>
          <a:xfrm rot="-332406">
            <a:off x="415646" y="8880666"/>
            <a:ext cx="3579719" cy="1946065"/>
          </a:xfrm>
          <a:prstGeom prst="rect">
            <a:avLst/>
          </a:prstGeom>
        </p:spPr>
      </p:pic>
      <p:pic>
        <p:nvPicPr>
          <p:cNvPr id="44" name="Picture 15"/>
          <p:cNvPicPr>
            <a:picLocks noChangeAspect="1"/>
          </p:cNvPicPr>
          <p:nvPr/>
        </p:nvPicPr>
        <p:blipFill>
          <a:blip r:embed="rId32">
            <a:extLst>
              <a:ext uri="{28A0092B-C50C-407E-A947-70E740481C1C}">
                <a14:useLocalDpi xmlns:a14="http://schemas.microsoft.com/office/drawing/2010/main" val="0"/>
              </a:ext>
              <a:ext uri="{96DAC541-7B7A-43D3-8B79-37D633B846F1}">
                <asvg:svgBlip xmlns:asvg="http://schemas.microsoft.com/office/drawing/2016/SVG/main" xmlns="" r:embed="rId33"/>
              </a:ext>
            </a:extLst>
          </a:blip>
          <a:srcRect/>
          <a:stretch>
            <a:fillRect/>
          </a:stretch>
        </p:blipFill>
        <p:spPr>
          <a:xfrm>
            <a:off x="-895624" y="8171876"/>
            <a:ext cx="3101130" cy="2830486"/>
          </a:xfrm>
          <a:prstGeom prst="rect">
            <a:avLst/>
          </a:prstGeom>
        </p:spPr>
      </p:pic>
      <p:pic>
        <p:nvPicPr>
          <p:cNvPr id="45" name="Picture 5"/>
          <p:cNvPicPr>
            <a:picLocks noChangeAspect="1"/>
          </p:cNvPicPr>
          <p:nvPr/>
        </p:nvPicPr>
        <p:blipFill>
          <a:blip r:embed="rId34">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flipH="1">
            <a:off x="849466" y="2877294"/>
            <a:ext cx="5532202" cy="6904464"/>
          </a:xfrm>
          <a:prstGeom prst="rect">
            <a:avLst/>
          </a:prstGeom>
        </p:spPr>
      </p:pic>
    </p:spTree>
    <p:extLst>
      <p:ext uri="{BB962C8B-B14F-4D97-AF65-F5344CB8AC3E}">
        <p14:creationId xmlns:p14="http://schemas.microsoft.com/office/powerpoint/2010/main" val="352377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circle(in)">
                                      <p:cBhvr>
                                        <p:cTn id="7" dur="2000"/>
                                        <p:tgtEl>
                                          <p:spTgt spid="3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circle(in)">
                                      <p:cBhvr>
                                        <p:cTn id="10" dur="2000"/>
                                        <p:tgtEl>
                                          <p:spTgt spid="35"/>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circle(in)">
                                      <p:cBhvr>
                                        <p:cTn id="15" dur="2000"/>
                                        <p:tgtEl>
                                          <p:spTgt spid="24"/>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circle(in)">
                                      <p:cBhvr>
                                        <p:cTn id="18" dur="2000"/>
                                        <p:tgtEl>
                                          <p:spTgt spid="27"/>
                                        </p:tgtEl>
                                      </p:cBhvr>
                                    </p:animEffect>
                                  </p:childTnLst>
                                </p:cTn>
                              </p:par>
                              <p:par>
                                <p:cTn id="19" presetID="16" presetClass="entr" presetSubtype="21" fill="hold" nodeType="withEffect">
                                  <p:stCondLst>
                                    <p:cond delay="0"/>
                                  </p:stCondLst>
                                  <p:childTnLst>
                                    <p:set>
                                      <p:cBhvr>
                                        <p:cTn id="20" dur="1" fill="hold">
                                          <p:stCondLst>
                                            <p:cond delay="0"/>
                                          </p:stCondLst>
                                        </p:cTn>
                                        <p:tgtEl>
                                          <p:spTgt spid="45"/>
                                        </p:tgtEl>
                                        <p:attrNameLst>
                                          <p:attrName>style.visibility</p:attrName>
                                        </p:attrNameLst>
                                      </p:cBhvr>
                                      <p:to>
                                        <p:strVal val="visible"/>
                                      </p:to>
                                    </p:set>
                                    <p:animEffect transition="in" filter="barn(inVertical)">
                                      <p:cBhvr>
                                        <p:cTn id="21"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BE3D4"/>
        </a:solidFill>
        <a:effectLst/>
      </p:bgPr>
    </p:bg>
    <p:spTree>
      <p:nvGrpSpPr>
        <p:cNvPr id="1" name=""/>
        <p:cNvGrpSpPr/>
        <p:nvPr/>
      </p:nvGrpSpPr>
      <p:grpSpPr>
        <a:xfrm>
          <a:off x="0" y="0"/>
          <a:ext cx="0" cy="0"/>
          <a:chOff x="0" y="0"/>
          <a:chExt cx="0" cy="0"/>
        </a:xfrm>
      </p:grpSpPr>
      <p:sp>
        <p:nvSpPr>
          <p:cNvPr id="2" name="TextBox 2"/>
          <p:cNvSpPr txBox="1"/>
          <p:nvPr/>
        </p:nvSpPr>
        <p:spPr>
          <a:xfrm>
            <a:off x="1662325" y="2226424"/>
            <a:ext cx="14963350" cy="969496"/>
          </a:xfrm>
          <a:prstGeom prst="rect">
            <a:avLst/>
          </a:prstGeom>
        </p:spPr>
        <p:txBody>
          <a:bodyPr lIns="0" tIns="0" rIns="0" bIns="0" rtlCol="0" anchor="t">
            <a:spAutoFit/>
          </a:bodyPr>
          <a:lstStyle/>
          <a:p>
            <a:pPr marL="0" lvl="0" indent="0" algn="ctr">
              <a:lnSpc>
                <a:spcPts val="7200"/>
              </a:lnSpc>
              <a:spcBef>
                <a:spcPct val="0"/>
              </a:spcBef>
            </a:pPr>
            <a:r>
              <a:rPr lang="en-US" sz="7200" u="none" dirty="0" err="1" smtClean="0">
                <a:solidFill>
                  <a:srgbClr val="D1581F"/>
                </a:solidFill>
                <a:latin typeface="#9Slide04 Goku" panose="02000503000000020004" pitchFamily="2" charset="0"/>
                <a:cs typeface="Calibri" panose="020F0502020204030204" pitchFamily="34" charset="0"/>
              </a:rPr>
              <a:t>Dặn</a:t>
            </a:r>
            <a:r>
              <a:rPr lang="en-US" sz="7200" u="none" dirty="0" smtClean="0">
                <a:solidFill>
                  <a:srgbClr val="D1581F"/>
                </a:solidFill>
                <a:latin typeface="#9Slide04 Goku" panose="02000503000000020004" pitchFamily="2" charset="0"/>
                <a:cs typeface="Calibri" panose="020F0502020204030204" pitchFamily="34" charset="0"/>
              </a:rPr>
              <a:t> </a:t>
            </a:r>
            <a:r>
              <a:rPr lang="en-US" sz="7200" u="none" dirty="0" err="1" smtClean="0">
                <a:solidFill>
                  <a:srgbClr val="D1581F"/>
                </a:solidFill>
                <a:latin typeface="#9Slide04 Goku" panose="02000503000000020004" pitchFamily="2" charset="0"/>
                <a:cs typeface="Calibri" panose="020F0502020204030204" pitchFamily="34" charset="0"/>
              </a:rPr>
              <a:t>dò</a:t>
            </a:r>
            <a:endParaRPr lang="en-US" sz="7200" u="none" dirty="0">
              <a:solidFill>
                <a:srgbClr val="D1581F"/>
              </a:solidFill>
              <a:latin typeface="#9Slide04 Goku" panose="02000503000000020004" pitchFamily="2" charset="0"/>
              <a:cs typeface="Calibri" panose="020F0502020204030204" pitchFamily="34" charset="0"/>
            </a:endParaRPr>
          </a:p>
        </p:txBody>
      </p:sp>
      <p:grpSp>
        <p:nvGrpSpPr>
          <p:cNvPr id="3" name="Group 3"/>
          <p:cNvGrpSpPr/>
          <p:nvPr/>
        </p:nvGrpSpPr>
        <p:grpSpPr>
          <a:xfrm rot="5400000">
            <a:off x="12904223" y="3258288"/>
            <a:ext cx="3240000" cy="5400000"/>
            <a:chOff x="0" y="0"/>
            <a:chExt cx="7533409" cy="8469825"/>
          </a:xfrm>
        </p:grpSpPr>
        <p:sp>
          <p:nvSpPr>
            <p:cNvPr id="4" name="Freeform 4"/>
            <p:cNvSpPr/>
            <p:nvPr/>
          </p:nvSpPr>
          <p:spPr>
            <a:xfrm>
              <a:off x="26670" y="26670"/>
              <a:ext cx="7480069" cy="8374575"/>
            </a:xfrm>
            <a:custGeom>
              <a:avLst/>
              <a:gdLst/>
              <a:ahLst/>
              <a:cxnLst/>
              <a:rect l="l" t="t" r="r" b="b"/>
              <a:pathLst>
                <a:path w="7480069" h="8374575">
                  <a:moveTo>
                    <a:pt x="0" y="0"/>
                  </a:moveTo>
                  <a:lnTo>
                    <a:pt x="0" y="107950"/>
                  </a:lnTo>
                  <a:lnTo>
                    <a:pt x="0" y="148590"/>
                  </a:lnTo>
                  <a:lnTo>
                    <a:pt x="0" y="7928805"/>
                  </a:lnTo>
                  <a:lnTo>
                    <a:pt x="0" y="8003734"/>
                  </a:lnTo>
                  <a:lnTo>
                    <a:pt x="0" y="8088825"/>
                  </a:lnTo>
                  <a:lnTo>
                    <a:pt x="3641090" y="8088825"/>
                  </a:lnTo>
                  <a:lnTo>
                    <a:pt x="3759200" y="8374575"/>
                  </a:lnTo>
                  <a:lnTo>
                    <a:pt x="3877310" y="8088825"/>
                  </a:lnTo>
                  <a:lnTo>
                    <a:pt x="7480069" y="8088825"/>
                  </a:lnTo>
                  <a:lnTo>
                    <a:pt x="7480069" y="8003734"/>
                  </a:lnTo>
                  <a:lnTo>
                    <a:pt x="7480069" y="7928805"/>
                  </a:lnTo>
                  <a:lnTo>
                    <a:pt x="7480069" y="148590"/>
                  </a:lnTo>
                  <a:lnTo>
                    <a:pt x="7480069" y="107950"/>
                  </a:lnTo>
                  <a:lnTo>
                    <a:pt x="7480069" y="0"/>
                  </a:lnTo>
                  <a:lnTo>
                    <a:pt x="0" y="0"/>
                  </a:lnTo>
                  <a:close/>
                </a:path>
              </a:pathLst>
            </a:custGeom>
            <a:solidFill>
              <a:srgbClr val="FFFFFF"/>
            </a:solidFill>
          </p:spPr>
        </p:sp>
      </p:grpSp>
      <p:sp>
        <p:nvSpPr>
          <p:cNvPr id="5" name="TextBox 5"/>
          <p:cNvSpPr txBox="1"/>
          <p:nvPr/>
        </p:nvSpPr>
        <p:spPr>
          <a:xfrm>
            <a:off x="12454091" y="5295900"/>
            <a:ext cx="4432442" cy="1382238"/>
          </a:xfrm>
          <a:prstGeom prst="rect">
            <a:avLst/>
          </a:prstGeom>
        </p:spPr>
        <p:txBody>
          <a:bodyPr lIns="0" tIns="0" rIns="0" bIns="0" rtlCol="0" anchor="t">
            <a:spAutoFit/>
          </a:bodyPr>
          <a:lstStyle/>
          <a:p>
            <a:pPr marL="0" lvl="0" indent="0" algn="l">
              <a:lnSpc>
                <a:spcPct val="130000"/>
              </a:lnSpc>
              <a:spcBef>
                <a:spcPct val="0"/>
              </a:spcBef>
            </a:pPr>
            <a:r>
              <a:rPr lang="en-US" sz="3600" dirty="0" smtClean="0">
                <a:solidFill>
                  <a:srgbClr val="065928"/>
                </a:solidFill>
                <a:latin typeface="Calibri" panose="020F0502020204030204" pitchFamily="34" charset="0"/>
                <a:cs typeface="Calibri" panose="020F0502020204030204" pitchFamily="34" charset="0"/>
              </a:rPr>
              <a:t>- </a:t>
            </a:r>
            <a:r>
              <a:rPr lang="en-US" sz="3600" dirty="0" err="1" smtClean="0">
                <a:solidFill>
                  <a:srgbClr val="065928"/>
                </a:solidFill>
                <a:latin typeface="Calibri" panose="020F0502020204030204" pitchFamily="34" charset="0"/>
                <a:cs typeface="Calibri" panose="020F0502020204030204" pitchFamily="34" charset="0"/>
              </a:rPr>
              <a:t>Chuẩn</a:t>
            </a:r>
            <a:r>
              <a:rPr lang="en-US" sz="3600" dirty="0" smtClean="0">
                <a:solidFill>
                  <a:srgbClr val="065928"/>
                </a:solidFill>
                <a:latin typeface="Calibri" panose="020F0502020204030204" pitchFamily="34" charset="0"/>
                <a:cs typeface="Calibri" panose="020F0502020204030204" pitchFamily="34" charset="0"/>
              </a:rPr>
              <a:t> </a:t>
            </a:r>
            <a:r>
              <a:rPr lang="en-US" sz="3600" dirty="0" err="1" smtClean="0">
                <a:solidFill>
                  <a:srgbClr val="065928"/>
                </a:solidFill>
                <a:latin typeface="Calibri" panose="020F0502020204030204" pitchFamily="34" charset="0"/>
                <a:cs typeface="Calibri" panose="020F0502020204030204" pitchFamily="34" charset="0"/>
              </a:rPr>
              <a:t>bị</a:t>
            </a:r>
            <a:r>
              <a:rPr lang="en-US" sz="3600" dirty="0" smtClean="0">
                <a:solidFill>
                  <a:srgbClr val="065928"/>
                </a:solidFill>
                <a:latin typeface="Calibri" panose="020F0502020204030204" pitchFamily="34" charset="0"/>
                <a:cs typeface="Calibri" panose="020F0502020204030204" pitchFamily="34" charset="0"/>
              </a:rPr>
              <a:t> </a:t>
            </a:r>
            <a:r>
              <a:rPr lang="en-US" sz="3600" dirty="0" err="1" smtClean="0">
                <a:solidFill>
                  <a:srgbClr val="065928"/>
                </a:solidFill>
                <a:latin typeface="Calibri" panose="020F0502020204030204" pitchFamily="34" charset="0"/>
                <a:cs typeface="Calibri" panose="020F0502020204030204" pitchFamily="34" charset="0"/>
              </a:rPr>
              <a:t>bài</a:t>
            </a:r>
            <a:r>
              <a:rPr lang="en-US" sz="3600" dirty="0" smtClean="0">
                <a:solidFill>
                  <a:srgbClr val="065928"/>
                </a:solidFill>
                <a:latin typeface="Calibri" panose="020F0502020204030204" pitchFamily="34" charset="0"/>
                <a:cs typeface="Calibri" panose="020F0502020204030204" pitchFamily="34" charset="0"/>
              </a:rPr>
              <a:t> </a:t>
            </a:r>
            <a:r>
              <a:rPr lang="en-US" sz="3600" dirty="0" err="1" smtClean="0">
                <a:solidFill>
                  <a:srgbClr val="065928"/>
                </a:solidFill>
                <a:latin typeface="Calibri" panose="020F0502020204030204" pitchFamily="34" charset="0"/>
                <a:cs typeface="Calibri" panose="020F0502020204030204" pitchFamily="34" charset="0"/>
              </a:rPr>
              <a:t>sau</a:t>
            </a:r>
            <a:r>
              <a:rPr lang="en-US" sz="3600" dirty="0" smtClean="0">
                <a:solidFill>
                  <a:srgbClr val="065928"/>
                </a:solidFill>
                <a:latin typeface="Calibri" panose="020F0502020204030204" pitchFamily="34" charset="0"/>
                <a:cs typeface="Calibri" panose="020F0502020204030204" pitchFamily="34" charset="0"/>
              </a:rPr>
              <a:t>: </a:t>
            </a:r>
            <a:r>
              <a:rPr lang="en-US" sz="3600" dirty="0" err="1" smtClean="0">
                <a:solidFill>
                  <a:srgbClr val="065928"/>
                </a:solidFill>
                <a:latin typeface="Calibri" panose="020F0502020204030204" pitchFamily="34" charset="0"/>
                <a:cs typeface="Calibri" panose="020F0502020204030204" pitchFamily="34" charset="0"/>
              </a:rPr>
              <a:t>Ôn</a:t>
            </a:r>
            <a:r>
              <a:rPr lang="en-US" sz="3600" dirty="0" smtClean="0">
                <a:solidFill>
                  <a:srgbClr val="065928"/>
                </a:solidFill>
                <a:latin typeface="Calibri" panose="020F0502020204030204" pitchFamily="34" charset="0"/>
                <a:cs typeface="Calibri" panose="020F0502020204030204" pitchFamily="34" charset="0"/>
              </a:rPr>
              <a:t> </a:t>
            </a:r>
            <a:r>
              <a:rPr lang="en-US" sz="3600" dirty="0" err="1" smtClean="0">
                <a:solidFill>
                  <a:srgbClr val="065928"/>
                </a:solidFill>
                <a:latin typeface="Calibri" panose="020F0502020204030204" pitchFamily="34" charset="0"/>
                <a:cs typeface="Calibri" panose="020F0502020204030204" pitchFamily="34" charset="0"/>
              </a:rPr>
              <a:t>tập</a:t>
            </a:r>
            <a:r>
              <a:rPr lang="en-US" sz="3600" dirty="0" smtClean="0">
                <a:solidFill>
                  <a:srgbClr val="065928"/>
                </a:solidFill>
                <a:latin typeface="Calibri" panose="020F0502020204030204" pitchFamily="34" charset="0"/>
                <a:cs typeface="Calibri" panose="020F0502020204030204" pitchFamily="34" charset="0"/>
              </a:rPr>
              <a:t> </a:t>
            </a:r>
            <a:r>
              <a:rPr lang="en-US" sz="3600" dirty="0" err="1" smtClean="0">
                <a:solidFill>
                  <a:srgbClr val="065928"/>
                </a:solidFill>
                <a:latin typeface="Calibri" panose="020F0502020204030204" pitchFamily="34" charset="0"/>
                <a:cs typeface="Calibri" panose="020F0502020204030204" pitchFamily="34" charset="0"/>
              </a:rPr>
              <a:t>văn</a:t>
            </a:r>
            <a:r>
              <a:rPr lang="en-US" sz="3600" dirty="0" smtClean="0">
                <a:solidFill>
                  <a:srgbClr val="065928"/>
                </a:solidFill>
                <a:latin typeface="Calibri" panose="020F0502020204030204" pitchFamily="34" charset="0"/>
                <a:cs typeface="Calibri" panose="020F0502020204030204" pitchFamily="34" charset="0"/>
              </a:rPr>
              <a:t> </a:t>
            </a:r>
            <a:r>
              <a:rPr lang="en-US" sz="3600" dirty="0" err="1" smtClean="0">
                <a:solidFill>
                  <a:srgbClr val="065928"/>
                </a:solidFill>
                <a:latin typeface="Calibri" panose="020F0502020204030204" pitchFamily="34" charset="0"/>
                <a:cs typeface="Calibri" panose="020F0502020204030204" pitchFamily="34" charset="0"/>
              </a:rPr>
              <a:t>kể</a:t>
            </a:r>
            <a:r>
              <a:rPr lang="en-US" sz="3600" dirty="0" smtClean="0">
                <a:solidFill>
                  <a:srgbClr val="065928"/>
                </a:solidFill>
                <a:latin typeface="Calibri" panose="020F0502020204030204" pitchFamily="34" charset="0"/>
                <a:cs typeface="Calibri" panose="020F0502020204030204" pitchFamily="34" charset="0"/>
              </a:rPr>
              <a:t> </a:t>
            </a:r>
            <a:r>
              <a:rPr lang="en-US" sz="3600" dirty="0" err="1" smtClean="0">
                <a:solidFill>
                  <a:srgbClr val="065928"/>
                </a:solidFill>
                <a:latin typeface="Calibri" panose="020F0502020204030204" pitchFamily="34" charset="0"/>
                <a:cs typeface="Calibri" panose="020F0502020204030204" pitchFamily="34" charset="0"/>
              </a:rPr>
              <a:t>chuyện</a:t>
            </a:r>
            <a:endParaRPr lang="en-US" sz="3600" u="none" dirty="0">
              <a:solidFill>
                <a:srgbClr val="065928"/>
              </a:solidFill>
              <a:latin typeface="Calibri" panose="020F0502020204030204" pitchFamily="34" charset="0"/>
              <a:cs typeface="Calibri" panose="020F0502020204030204" pitchFamily="34" charset="0"/>
            </a:endParaRPr>
          </a:p>
        </p:txBody>
      </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482" r="559" b="36052"/>
          <a:stretch>
            <a:fillRect/>
          </a:stretch>
        </p:blipFill>
        <p:spPr>
          <a:xfrm>
            <a:off x="0" y="8935342"/>
            <a:ext cx="18288000" cy="1351658"/>
          </a:xfrm>
          <a:prstGeom prst="rect">
            <a:avLst/>
          </a:prstGeom>
        </p:spPr>
      </p:pic>
      <p:grpSp>
        <p:nvGrpSpPr>
          <p:cNvPr id="7" name="Group 7"/>
          <p:cNvGrpSpPr/>
          <p:nvPr/>
        </p:nvGrpSpPr>
        <p:grpSpPr>
          <a:xfrm rot="-5400000">
            <a:off x="2194247" y="3258288"/>
            <a:ext cx="3240000" cy="5400000"/>
            <a:chOff x="0" y="0"/>
            <a:chExt cx="7533409" cy="8469825"/>
          </a:xfrm>
        </p:grpSpPr>
        <p:sp>
          <p:nvSpPr>
            <p:cNvPr id="8" name="Freeform 8"/>
            <p:cNvSpPr/>
            <p:nvPr/>
          </p:nvSpPr>
          <p:spPr>
            <a:xfrm>
              <a:off x="26670" y="26670"/>
              <a:ext cx="7480069" cy="8374575"/>
            </a:xfrm>
            <a:custGeom>
              <a:avLst/>
              <a:gdLst/>
              <a:ahLst/>
              <a:cxnLst/>
              <a:rect l="l" t="t" r="r" b="b"/>
              <a:pathLst>
                <a:path w="7480069" h="8374575">
                  <a:moveTo>
                    <a:pt x="0" y="0"/>
                  </a:moveTo>
                  <a:lnTo>
                    <a:pt x="0" y="107950"/>
                  </a:lnTo>
                  <a:lnTo>
                    <a:pt x="0" y="148590"/>
                  </a:lnTo>
                  <a:lnTo>
                    <a:pt x="0" y="7928805"/>
                  </a:lnTo>
                  <a:lnTo>
                    <a:pt x="0" y="8003734"/>
                  </a:lnTo>
                  <a:lnTo>
                    <a:pt x="0" y="8088825"/>
                  </a:lnTo>
                  <a:lnTo>
                    <a:pt x="3641090" y="8088825"/>
                  </a:lnTo>
                  <a:lnTo>
                    <a:pt x="3759200" y="8374575"/>
                  </a:lnTo>
                  <a:lnTo>
                    <a:pt x="3877310" y="8088825"/>
                  </a:lnTo>
                  <a:lnTo>
                    <a:pt x="7480069" y="8088825"/>
                  </a:lnTo>
                  <a:lnTo>
                    <a:pt x="7480069" y="8003734"/>
                  </a:lnTo>
                  <a:lnTo>
                    <a:pt x="7480069" y="7928805"/>
                  </a:lnTo>
                  <a:lnTo>
                    <a:pt x="7480069" y="148590"/>
                  </a:lnTo>
                  <a:lnTo>
                    <a:pt x="7480069" y="107950"/>
                  </a:lnTo>
                  <a:lnTo>
                    <a:pt x="7480069" y="0"/>
                  </a:lnTo>
                  <a:lnTo>
                    <a:pt x="0" y="0"/>
                  </a:lnTo>
                  <a:close/>
                </a:path>
              </a:pathLst>
            </a:custGeom>
            <a:solidFill>
              <a:srgbClr val="FFFFFF"/>
            </a:solidFill>
          </p:spPr>
        </p:sp>
      </p:grpSp>
      <p:sp>
        <p:nvSpPr>
          <p:cNvPr id="12" name="TextBox 12"/>
          <p:cNvSpPr txBox="1"/>
          <p:nvPr/>
        </p:nvSpPr>
        <p:spPr>
          <a:xfrm>
            <a:off x="1568837" y="5295900"/>
            <a:ext cx="4603363" cy="583558"/>
          </a:xfrm>
          <a:prstGeom prst="rect">
            <a:avLst/>
          </a:prstGeom>
        </p:spPr>
        <p:txBody>
          <a:bodyPr wrap="square" lIns="0" tIns="0" rIns="0" bIns="0" rtlCol="0" anchor="t">
            <a:spAutoFit/>
          </a:bodyPr>
          <a:lstStyle/>
          <a:p>
            <a:pPr marL="0" lvl="0" indent="0">
              <a:lnSpc>
                <a:spcPts val="4800"/>
              </a:lnSpc>
              <a:spcBef>
                <a:spcPct val="0"/>
              </a:spcBef>
            </a:pPr>
            <a:r>
              <a:rPr lang="en-US" sz="3600" u="none" dirty="0" smtClean="0">
                <a:solidFill>
                  <a:srgbClr val="065928"/>
                </a:solidFill>
                <a:latin typeface="Calibri" panose="020F0502020204030204" pitchFamily="34" charset="0"/>
                <a:cs typeface="Calibri" panose="020F0502020204030204" pitchFamily="34" charset="0"/>
              </a:rPr>
              <a:t>- </a:t>
            </a:r>
            <a:r>
              <a:rPr lang="en-US" sz="3600" u="none" dirty="0" err="1" smtClean="0">
                <a:solidFill>
                  <a:srgbClr val="065928"/>
                </a:solidFill>
                <a:latin typeface="Calibri" panose="020F0502020204030204" pitchFamily="34" charset="0"/>
                <a:cs typeface="Calibri" panose="020F0502020204030204" pitchFamily="34" charset="0"/>
              </a:rPr>
              <a:t>Về</a:t>
            </a:r>
            <a:r>
              <a:rPr lang="en-US" sz="3600" u="none" dirty="0" smtClean="0">
                <a:solidFill>
                  <a:srgbClr val="065928"/>
                </a:solidFill>
                <a:latin typeface="Calibri" panose="020F0502020204030204" pitchFamily="34" charset="0"/>
                <a:cs typeface="Calibri" panose="020F0502020204030204" pitchFamily="34" charset="0"/>
              </a:rPr>
              <a:t> </a:t>
            </a:r>
            <a:r>
              <a:rPr lang="en-US" sz="3600" u="none" dirty="0" err="1" smtClean="0">
                <a:solidFill>
                  <a:srgbClr val="065928"/>
                </a:solidFill>
                <a:latin typeface="Calibri" panose="020F0502020204030204" pitchFamily="34" charset="0"/>
                <a:cs typeface="Calibri" panose="020F0502020204030204" pitchFamily="34" charset="0"/>
              </a:rPr>
              <a:t>nhà</a:t>
            </a:r>
            <a:r>
              <a:rPr lang="en-US" sz="3600" u="none" dirty="0" smtClean="0">
                <a:solidFill>
                  <a:srgbClr val="065928"/>
                </a:solidFill>
                <a:latin typeface="Calibri" panose="020F0502020204030204" pitchFamily="34" charset="0"/>
                <a:cs typeface="Calibri" panose="020F0502020204030204" pitchFamily="34" charset="0"/>
              </a:rPr>
              <a:t> </a:t>
            </a:r>
            <a:r>
              <a:rPr lang="en-US" sz="3600" u="none" dirty="0" err="1" smtClean="0">
                <a:solidFill>
                  <a:srgbClr val="065928"/>
                </a:solidFill>
                <a:latin typeface="Calibri" panose="020F0502020204030204" pitchFamily="34" charset="0"/>
                <a:cs typeface="Calibri" panose="020F0502020204030204" pitchFamily="34" charset="0"/>
              </a:rPr>
              <a:t>viết</a:t>
            </a:r>
            <a:r>
              <a:rPr lang="en-US" sz="3600" u="none" dirty="0" smtClean="0">
                <a:solidFill>
                  <a:srgbClr val="065928"/>
                </a:solidFill>
                <a:latin typeface="Calibri" panose="020F0502020204030204" pitchFamily="34" charset="0"/>
                <a:cs typeface="Calibri" panose="020F0502020204030204" pitchFamily="34" charset="0"/>
              </a:rPr>
              <a:t> </a:t>
            </a:r>
            <a:r>
              <a:rPr lang="en-US" sz="3600" u="none" dirty="0" err="1" smtClean="0">
                <a:solidFill>
                  <a:srgbClr val="065928"/>
                </a:solidFill>
                <a:latin typeface="Calibri" panose="020F0502020204030204" pitchFamily="34" charset="0"/>
                <a:cs typeface="Calibri" panose="020F0502020204030204" pitchFamily="34" charset="0"/>
              </a:rPr>
              <a:t>lại</a:t>
            </a:r>
            <a:r>
              <a:rPr lang="en-US" sz="3600" u="none" dirty="0" smtClean="0">
                <a:solidFill>
                  <a:srgbClr val="065928"/>
                </a:solidFill>
                <a:latin typeface="Calibri" panose="020F0502020204030204" pitchFamily="34" charset="0"/>
                <a:cs typeface="Calibri" panose="020F0502020204030204" pitchFamily="34" charset="0"/>
              </a:rPr>
              <a:t>  </a:t>
            </a:r>
            <a:r>
              <a:rPr lang="en-US" sz="3600" u="none" dirty="0" err="1" smtClean="0">
                <a:solidFill>
                  <a:srgbClr val="065928"/>
                </a:solidFill>
                <a:latin typeface="Calibri" panose="020F0502020204030204" pitchFamily="34" charset="0"/>
                <a:cs typeface="Calibri" panose="020F0502020204030204" pitchFamily="34" charset="0"/>
              </a:rPr>
              <a:t>bài</a:t>
            </a:r>
            <a:r>
              <a:rPr lang="en-US" sz="3600" u="none" dirty="0" smtClean="0">
                <a:solidFill>
                  <a:srgbClr val="065928"/>
                </a:solidFill>
                <a:latin typeface="Calibri" panose="020F0502020204030204" pitchFamily="34" charset="0"/>
                <a:cs typeface="Calibri" panose="020F0502020204030204" pitchFamily="34" charset="0"/>
              </a:rPr>
              <a:t> </a:t>
            </a:r>
            <a:r>
              <a:rPr lang="en-US" sz="3600" dirty="0" err="1" smtClean="0">
                <a:solidFill>
                  <a:srgbClr val="065928"/>
                </a:solidFill>
                <a:latin typeface="Calibri" panose="020F0502020204030204" pitchFamily="34" charset="0"/>
                <a:cs typeface="Calibri" panose="020F0502020204030204" pitchFamily="34" charset="0"/>
              </a:rPr>
              <a:t>văn</a:t>
            </a:r>
            <a:r>
              <a:rPr lang="en-US" sz="3600" dirty="0" smtClean="0">
                <a:solidFill>
                  <a:srgbClr val="065928"/>
                </a:solidFill>
                <a:latin typeface="Calibri" panose="020F0502020204030204" pitchFamily="34" charset="0"/>
                <a:cs typeface="Calibri" panose="020F0502020204030204" pitchFamily="34" charset="0"/>
              </a:rPr>
              <a:t>.</a:t>
            </a:r>
            <a:endParaRPr lang="en-US" sz="3600" u="none" dirty="0">
              <a:solidFill>
                <a:srgbClr val="065928"/>
              </a:solidFill>
              <a:latin typeface="Calibri" panose="020F0502020204030204" pitchFamily="34" charset="0"/>
              <a:cs typeface="Calibri" panose="020F0502020204030204" pitchFamily="34" charset="0"/>
            </a:endParaRPr>
          </a:p>
        </p:txBody>
      </p:sp>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b="57300"/>
          <a:stretch>
            <a:fillRect/>
          </a:stretch>
        </p:blipFill>
        <p:spPr>
          <a:xfrm rot="-10800000">
            <a:off x="7697431" y="0"/>
            <a:ext cx="2893137" cy="1680739"/>
          </a:xfrm>
          <a:prstGeom prst="rect">
            <a:avLst/>
          </a:prstGeom>
        </p:spPr>
      </p:pic>
      <p:pic>
        <p:nvPicPr>
          <p:cNvPr id="14" name="Picture 14"/>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395945" flipH="1">
            <a:off x="5182663" y="168655"/>
            <a:ext cx="1932077" cy="1509435"/>
          </a:xfrm>
          <a:prstGeom prst="rect">
            <a:avLst/>
          </a:prstGeom>
        </p:spPr>
      </p:pic>
      <p:pic>
        <p:nvPicPr>
          <p:cNvPr id="16" name="Picture 16"/>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r="15852"/>
          <a:stretch>
            <a:fillRect/>
          </a:stretch>
        </p:blipFill>
        <p:spPr>
          <a:xfrm rot="6624818">
            <a:off x="-452630" y="669378"/>
            <a:ext cx="3355240" cy="2382431"/>
          </a:xfrm>
          <a:prstGeom prst="rect">
            <a:avLst/>
          </a:prstGeom>
        </p:spPr>
      </p:pic>
      <p:pic>
        <p:nvPicPr>
          <p:cNvPr id="17" name="Picture 17"/>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3422840" y="-349765"/>
            <a:ext cx="1163084" cy="2086248"/>
          </a:xfrm>
          <a:prstGeom prst="rect">
            <a:avLst/>
          </a:prstGeom>
        </p:spPr>
      </p:pic>
      <p:pic>
        <p:nvPicPr>
          <p:cNvPr id="18" name="Picture 18"/>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flipH="1">
            <a:off x="13797326" y="-349765"/>
            <a:ext cx="1163084" cy="2086248"/>
          </a:xfrm>
          <a:prstGeom prst="rect">
            <a:avLst/>
          </a:prstGeom>
        </p:spPr>
      </p:pic>
      <p:pic>
        <p:nvPicPr>
          <p:cNvPr id="19" name="Picture 19"/>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395945" flipH="1">
            <a:off x="11321540" y="168655"/>
            <a:ext cx="1932077" cy="1509435"/>
          </a:xfrm>
          <a:prstGeom prst="rect">
            <a:avLst/>
          </a:prstGeom>
        </p:spPr>
      </p:pic>
      <p:pic>
        <p:nvPicPr>
          <p:cNvPr id="20" name="Picture 20"/>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r="15852"/>
          <a:stretch>
            <a:fillRect/>
          </a:stretch>
        </p:blipFill>
        <p:spPr>
          <a:xfrm rot="-6571224" flipH="1">
            <a:off x="15403630" y="677901"/>
            <a:ext cx="3355240" cy="2382431"/>
          </a:xfrm>
          <a:prstGeom prst="rect">
            <a:avLst/>
          </a:prstGeom>
        </p:spPr>
      </p:pic>
      <p:pic>
        <p:nvPicPr>
          <p:cNvPr id="21" name="Picture 20"/>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353107" y="2832884"/>
            <a:ext cx="7772400" cy="7690507"/>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BE3D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818940" y="700099"/>
            <a:ext cx="14944513" cy="7808508"/>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687084" y="5588679"/>
            <a:ext cx="2263713" cy="3962736"/>
          </a:xfrm>
          <a:prstGeom prst="rect">
            <a:avLst/>
          </a:prstGeom>
        </p:spPr>
      </p:pic>
      <p:sp>
        <p:nvSpPr>
          <p:cNvPr id="4" name="TextBox 4"/>
          <p:cNvSpPr txBox="1"/>
          <p:nvPr/>
        </p:nvSpPr>
        <p:spPr>
          <a:xfrm>
            <a:off x="3967328" y="2541742"/>
            <a:ext cx="10353339" cy="3146823"/>
          </a:xfrm>
          <a:prstGeom prst="rect">
            <a:avLst/>
          </a:prstGeom>
        </p:spPr>
        <p:txBody>
          <a:bodyPr wrap="square" lIns="0" tIns="0" rIns="0" bIns="0" rtlCol="0" anchor="t">
            <a:spAutoFit/>
          </a:bodyPr>
          <a:lstStyle/>
          <a:p>
            <a:pPr marL="0" lvl="0" indent="0" algn="ctr">
              <a:lnSpc>
                <a:spcPts val="12000"/>
              </a:lnSpc>
              <a:spcBef>
                <a:spcPct val="0"/>
              </a:spcBef>
            </a:pPr>
            <a:r>
              <a:rPr lang="en-US" sz="10000" b="1" u="none" dirty="0" err="1" smtClean="0">
                <a:solidFill>
                  <a:srgbClr val="BB332A"/>
                </a:solidFill>
                <a:latin typeface="Nunito" panose="00000500000000000000" pitchFamily="2" charset="0"/>
                <a:cs typeface="Calibri" panose="020F0502020204030204" pitchFamily="34" charset="0"/>
              </a:rPr>
              <a:t>Chào</a:t>
            </a:r>
            <a:r>
              <a:rPr lang="en-US" sz="10000" b="1" u="none" dirty="0" smtClean="0">
                <a:solidFill>
                  <a:srgbClr val="BB332A"/>
                </a:solidFill>
                <a:latin typeface="Nunito" panose="00000500000000000000" pitchFamily="2" charset="0"/>
                <a:cs typeface="Calibri" panose="020F0502020204030204" pitchFamily="34" charset="0"/>
              </a:rPr>
              <a:t> </a:t>
            </a:r>
            <a:r>
              <a:rPr lang="en-US" sz="10000" b="1" u="none" dirty="0" err="1" smtClean="0">
                <a:solidFill>
                  <a:srgbClr val="BB332A"/>
                </a:solidFill>
                <a:latin typeface="Nunito" panose="00000500000000000000" pitchFamily="2" charset="0"/>
                <a:cs typeface="Calibri" panose="020F0502020204030204" pitchFamily="34" charset="0"/>
              </a:rPr>
              <a:t>tạm</a:t>
            </a:r>
            <a:r>
              <a:rPr lang="en-US" sz="10000" b="1" u="none" dirty="0" smtClean="0">
                <a:solidFill>
                  <a:srgbClr val="BB332A"/>
                </a:solidFill>
                <a:latin typeface="Nunito" panose="00000500000000000000" pitchFamily="2" charset="0"/>
                <a:cs typeface="Calibri" panose="020F0502020204030204" pitchFamily="34" charset="0"/>
              </a:rPr>
              <a:t> </a:t>
            </a:r>
            <a:r>
              <a:rPr lang="en-US" sz="10000" b="1" u="none" dirty="0" err="1" smtClean="0">
                <a:solidFill>
                  <a:srgbClr val="BB332A"/>
                </a:solidFill>
                <a:latin typeface="Nunito" panose="00000500000000000000" pitchFamily="2" charset="0"/>
                <a:cs typeface="Calibri" panose="020F0502020204030204" pitchFamily="34" charset="0"/>
              </a:rPr>
              <a:t>biệt</a:t>
            </a:r>
            <a:r>
              <a:rPr lang="en-US" sz="10000" b="1" u="none" dirty="0" smtClean="0">
                <a:solidFill>
                  <a:srgbClr val="BB332A"/>
                </a:solidFill>
                <a:latin typeface="Nunito" panose="00000500000000000000" pitchFamily="2" charset="0"/>
                <a:cs typeface="Calibri" panose="020F0502020204030204" pitchFamily="34" charset="0"/>
              </a:rPr>
              <a:t> </a:t>
            </a:r>
            <a:r>
              <a:rPr lang="en-US" sz="10000" b="1" u="none" dirty="0" err="1" smtClean="0">
                <a:solidFill>
                  <a:srgbClr val="BB332A"/>
                </a:solidFill>
                <a:latin typeface="Nunito" panose="00000500000000000000" pitchFamily="2" charset="0"/>
                <a:cs typeface="Calibri" panose="020F0502020204030204" pitchFamily="34" charset="0"/>
              </a:rPr>
              <a:t>và</a:t>
            </a:r>
            <a:r>
              <a:rPr lang="en-US" sz="10000" b="1" u="none" dirty="0" smtClean="0">
                <a:solidFill>
                  <a:srgbClr val="BB332A"/>
                </a:solidFill>
                <a:latin typeface="Nunito" panose="00000500000000000000" pitchFamily="2" charset="0"/>
                <a:cs typeface="Calibri" panose="020F0502020204030204" pitchFamily="34" charset="0"/>
              </a:rPr>
              <a:t> </a:t>
            </a:r>
            <a:r>
              <a:rPr lang="en-US" sz="10000" b="1" u="none" dirty="0" err="1" smtClean="0">
                <a:solidFill>
                  <a:srgbClr val="BB332A"/>
                </a:solidFill>
                <a:latin typeface="Nunito" panose="00000500000000000000" pitchFamily="2" charset="0"/>
                <a:cs typeface="Calibri" panose="020F0502020204030204" pitchFamily="34" charset="0"/>
              </a:rPr>
              <a:t>hẹn</a:t>
            </a:r>
            <a:r>
              <a:rPr lang="en-US" sz="10000" b="1" u="none" dirty="0" smtClean="0">
                <a:solidFill>
                  <a:srgbClr val="BB332A"/>
                </a:solidFill>
                <a:latin typeface="Nunito" panose="00000500000000000000" pitchFamily="2" charset="0"/>
                <a:cs typeface="Calibri" panose="020F0502020204030204" pitchFamily="34" charset="0"/>
              </a:rPr>
              <a:t> </a:t>
            </a:r>
            <a:r>
              <a:rPr lang="en-US" sz="10000" b="1" u="none" dirty="0" err="1" smtClean="0">
                <a:solidFill>
                  <a:srgbClr val="BB332A"/>
                </a:solidFill>
                <a:latin typeface="Nunito" panose="00000500000000000000" pitchFamily="2" charset="0"/>
                <a:cs typeface="Calibri" panose="020F0502020204030204" pitchFamily="34" charset="0"/>
              </a:rPr>
              <a:t>gặp</a:t>
            </a:r>
            <a:r>
              <a:rPr lang="en-US" sz="10000" b="1" u="none" dirty="0" smtClean="0">
                <a:solidFill>
                  <a:srgbClr val="BB332A"/>
                </a:solidFill>
                <a:latin typeface="Nunito" panose="00000500000000000000" pitchFamily="2" charset="0"/>
                <a:cs typeface="Calibri" panose="020F0502020204030204" pitchFamily="34" charset="0"/>
              </a:rPr>
              <a:t> </a:t>
            </a:r>
            <a:r>
              <a:rPr lang="en-US" sz="10000" b="1" u="none" dirty="0" err="1" smtClean="0">
                <a:solidFill>
                  <a:srgbClr val="BB332A"/>
                </a:solidFill>
                <a:latin typeface="Nunito" panose="00000500000000000000" pitchFamily="2" charset="0"/>
                <a:cs typeface="Calibri" panose="020F0502020204030204" pitchFamily="34" charset="0"/>
              </a:rPr>
              <a:t>lại</a:t>
            </a:r>
            <a:endParaRPr lang="en-US" sz="10000" b="1" u="none" dirty="0">
              <a:solidFill>
                <a:srgbClr val="BB332A"/>
              </a:solidFill>
              <a:latin typeface="Nunito" panose="00000500000000000000" pitchFamily="2" charset="0"/>
              <a:cs typeface="Calibri" panose="020F0502020204030204" pitchFamily="34" charset="0"/>
            </a:endParaRPr>
          </a:p>
        </p:txBody>
      </p:sp>
      <p:grpSp>
        <p:nvGrpSpPr>
          <p:cNvPr id="5" name="Group 5"/>
          <p:cNvGrpSpPr/>
          <p:nvPr/>
        </p:nvGrpSpPr>
        <p:grpSpPr>
          <a:xfrm>
            <a:off x="-408340" y="8935481"/>
            <a:ext cx="19104680" cy="2293127"/>
            <a:chOff x="0" y="0"/>
            <a:chExt cx="6350000" cy="6350000"/>
          </a:xfrm>
        </p:grpSpPr>
        <p:sp>
          <p:nvSpPr>
            <p:cNvPr id="6" name="Freeform 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A9221"/>
            </a:solidFill>
          </p:spPr>
        </p:sp>
      </p:grpSp>
      <p:pic>
        <p:nvPicPr>
          <p:cNvPr id="8" name="Picture 8"/>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r="2333" b="3053"/>
          <a:stretch>
            <a:fillRect/>
          </a:stretch>
        </p:blipFill>
        <p:spPr>
          <a:xfrm>
            <a:off x="14497719" y="8335273"/>
            <a:ext cx="3790281" cy="1951727"/>
          </a:xfrm>
          <a:prstGeom prst="rect">
            <a:avLst/>
          </a:prstGeom>
        </p:spPr>
      </p:pic>
      <p:pic>
        <p:nvPicPr>
          <p:cNvPr id="9" name="Picture 9"/>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l="2333" b="3053"/>
          <a:stretch>
            <a:fillRect/>
          </a:stretch>
        </p:blipFill>
        <p:spPr>
          <a:xfrm>
            <a:off x="0" y="8335273"/>
            <a:ext cx="3790281" cy="1951727"/>
          </a:xfrm>
          <a:prstGeom prst="rect">
            <a:avLst/>
          </a:prstGeom>
        </p:spPr>
      </p:pic>
      <p:pic>
        <p:nvPicPr>
          <p:cNvPr id="12" name="Picture 12"/>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b="77966"/>
          <a:stretch>
            <a:fillRect/>
          </a:stretch>
        </p:blipFill>
        <p:spPr>
          <a:xfrm>
            <a:off x="5650664" y="5918901"/>
            <a:ext cx="6986672" cy="109159"/>
          </a:xfrm>
          <a:prstGeom prst="rect">
            <a:avLst/>
          </a:prstGeom>
        </p:spPr>
      </p:pic>
      <p:pic>
        <p:nvPicPr>
          <p:cNvPr id="13" name="Picture 12"/>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396595" y="5688565"/>
            <a:ext cx="5213032" cy="4257309"/>
          </a:xfrm>
          <a:prstGeom prst="rect">
            <a:avLst/>
          </a:prstGeom>
        </p:spPr>
      </p:pic>
      <p:pic>
        <p:nvPicPr>
          <p:cNvPr id="14" name="Picture 13"/>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010738" y="6916040"/>
            <a:ext cx="4569975" cy="4569975"/>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BE3D4"/>
        </a:solidFill>
        <a:effectLst/>
      </p:bgPr>
    </p:bg>
    <p:spTree>
      <p:nvGrpSpPr>
        <p:cNvPr id="1" name=""/>
        <p:cNvGrpSpPr/>
        <p:nvPr/>
      </p:nvGrpSpPr>
      <p:grpSpPr>
        <a:xfrm>
          <a:off x="0" y="0"/>
          <a:ext cx="0" cy="0"/>
          <a:chOff x="0" y="0"/>
          <a:chExt cx="0" cy="0"/>
        </a:xfrm>
      </p:grpSpPr>
      <p:sp>
        <p:nvSpPr>
          <p:cNvPr id="21" name="TextBox 7"/>
          <p:cNvSpPr txBox="1"/>
          <p:nvPr/>
        </p:nvSpPr>
        <p:spPr>
          <a:xfrm>
            <a:off x="2943225" y="840543"/>
            <a:ext cx="12401550" cy="936218"/>
          </a:xfrm>
          <a:prstGeom prst="rect">
            <a:avLst/>
          </a:prstGeom>
        </p:spPr>
        <p:txBody>
          <a:bodyPr lIns="0" tIns="0" rIns="0" bIns="0" rtlCol="0" anchor="t">
            <a:spAutoFit/>
          </a:bodyPr>
          <a:lstStyle/>
          <a:p>
            <a:pPr marL="0" lvl="0" indent="0" algn="ctr">
              <a:lnSpc>
                <a:spcPts val="7200"/>
              </a:lnSpc>
              <a:spcBef>
                <a:spcPct val="0"/>
              </a:spcBef>
            </a:pPr>
            <a:r>
              <a:rPr lang="en-US" sz="8800" u="none" dirty="0" err="1" smtClean="0">
                <a:solidFill>
                  <a:srgbClr val="D1581F"/>
                </a:solidFill>
                <a:latin typeface="#9Slide04 Goku" panose="02000503000000020004" pitchFamily="2" charset="0"/>
                <a:cs typeface="Calibri" panose="020F0502020204030204" pitchFamily="34" charset="0"/>
              </a:rPr>
              <a:t>Nội</a:t>
            </a:r>
            <a:r>
              <a:rPr lang="en-US" sz="8800" u="none" dirty="0" smtClean="0">
                <a:solidFill>
                  <a:srgbClr val="D1581F"/>
                </a:solidFill>
                <a:latin typeface="#9Slide04 Goku" panose="02000503000000020004" pitchFamily="2" charset="0"/>
                <a:cs typeface="Calibri" panose="020F0502020204030204" pitchFamily="34" charset="0"/>
              </a:rPr>
              <a:t> dung</a:t>
            </a:r>
            <a:endParaRPr lang="en-US" sz="8800" u="none" dirty="0">
              <a:solidFill>
                <a:srgbClr val="D1581F"/>
              </a:solidFill>
              <a:latin typeface="#9Slide04 Goku" panose="02000503000000020004" pitchFamily="2" charset="0"/>
              <a:cs typeface="Calibri" panose="020F0502020204030204" pitchFamily="34" charset="0"/>
            </a:endParaRPr>
          </a:p>
        </p:txBody>
      </p:sp>
      <p:sp>
        <p:nvSpPr>
          <p:cNvPr id="31" name="TextBox 19"/>
          <p:cNvSpPr txBox="1"/>
          <p:nvPr/>
        </p:nvSpPr>
        <p:spPr>
          <a:xfrm>
            <a:off x="2564325" y="6053718"/>
            <a:ext cx="9545624" cy="630942"/>
          </a:xfrm>
          <a:prstGeom prst="rect">
            <a:avLst/>
          </a:prstGeom>
        </p:spPr>
        <p:txBody>
          <a:bodyPr wrap="square" lIns="0" tIns="0" rIns="0" bIns="0" rtlCol="0" anchor="t">
            <a:spAutoFit/>
          </a:bodyPr>
          <a:lstStyle/>
          <a:p>
            <a:pPr marL="0" lvl="0" indent="0">
              <a:lnSpc>
                <a:spcPts val="4800"/>
              </a:lnSpc>
              <a:spcBef>
                <a:spcPct val="0"/>
              </a:spcBef>
            </a:pPr>
            <a:r>
              <a:rPr lang="en-US" sz="4800" b="1" dirty="0" err="1" smtClean="0">
                <a:solidFill>
                  <a:srgbClr val="065928"/>
                </a:solidFill>
                <a:latin typeface="Calibri" panose="020F0502020204030204" pitchFamily="34" charset="0"/>
                <a:cs typeface="Calibri" panose="020F0502020204030204" pitchFamily="34" charset="0"/>
              </a:rPr>
              <a:t>Đọc</a:t>
            </a:r>
            <a:r>
              <a:rPr lang="en-US" sz="4800" b="1" dirty="0" smtClean="0">
                <a:solidFill>
                  <a:srgbClr val="065928"/>
                </a:solidFill>
                <a:latin typeface="Calibri" panose="020F0502020204030204" pitchFamily="34" charset="0"/>
                <a:cs typeface="Calibri" panose="020F0502020204030204" pitchFamily="34" charset="0"/>
              </a:rPr>
              <a:t> </a:t>
            </a:r>
            <a:r>
              <a:rPr lang="en-US" sz="4800" b="1" dirty="0" err="1" smtClean="0">
                <a:solidFill>
                  <a:srgbClr val="065928"/>
                </a:solidFill>
                <a:latin typeface="Calibri" panose="020F0502020204030204" pitchFamily="34" charset="0"/>
                <a:cs typeface="Calibri" panose="020F0502020204030204" pitchFamily="34" charset="0"/>
              </a:rPr>
              <a:t>một</a:t>
            </a:r>
            <a:r>
              <a:rPr lang="en-US" sz="4800" b="1" dirty="0" smtClean="0">
                <a:solidFill>
                  <a:srgbClr val="065928"/>
                </a:solidFill>
                <a:latin typeface="Calibri" panose="020F0502020204030204" pitchFamily="34" charset="0"/>
                <a:cs typeface="Calibri" panose="020F0502020204030204" pitchFamily="34" charset="0"/>
              </a:rPr>
              <a:t> </a:t>
            </a:r>
            <a:r>
              <a:rPr lang="en-US" sz="4800" b="1" dirty="0" err="1" smtClean="0">
                <a:solidFill>
                  <a:srgbClr val="065928"/>
                </a:solidFill>
                <a:latin typeface="Calibri" panose="020F0502020204030204" pitchFamily="34" charset="0"/>
                <a:cs typeface="Calibri" panose="020F0502020204030204" pitchFamily="34" charset="0"/>
              </a:rPr>
              <a:t>số</a:t>
            </a:r>
            <a:r>
              <a:rPr lang="en-US" sz="4800" b="1" dirty="0" smtClean="0">
                <a:solidFill>
                  <a:srgbClr val="065928"/>
                </a:solidFill>
                <a:latin typeface="Calibri" panose="020F0502020204030204" pitchFamily="34" charset="0"/>
                <a:cs typeface="Calibri" panose="020F0502020204030204" pitchFamily="34" charset="0"/>
              </a:rPr>
              <a:t> </a:t>
            </a:r>
            <a:r>
              <a:rPr lang="en-US" sz="4800" b="1" dirty="0" err="1" smtClean="0">
                <a:solidFill>
                  <a:srgbClr val="065928"/>
                </a:solidFill>
                <a:latin typeface="Calibri" panose="020F0502020204030204" pitchFamily="34" charset="0"/>
                <a:cs typeface="Calibri" panose="020F0502020204030204" pitchFamily="34" charset="0"/>
              </a:rPr>
              <a:t>đoạn</a:t>
            </a:r>
            <a:r>
              <a:rPr lang="en-US" sz="4800" b="1" dirty="0" smtClean="0">
                <a:solidFill>
                  <a:srgbClr val="065928"/>
                </a:solidFill>
                <a:latin typeface="Calibri" panose="020F0502020204030204" pitchFamily="34" charset="0"/>
                <a:cs typeface="Calibri" panose="020F0502020204030204" pitchFamily="34" charset="0"/>
              </a:rPr>
              <a:t> </a:t>
            </a:r>
            <a:r>
              <a:rPr lang="en-US" sz="4800" b="1" dirty="0" err="1" smtClean="0">
                <a:solidFill>
                  <a:srgbClr val="065928"/>
                </a:solidFill>
                <a:latin typeface="Calibri" panose="020F0502020204030204" pitchFamily="34" charset="0"/>
                <a:cs typeface="Calibri" panose="020F0502020204030204" pitchFamily="34" charset="0"/>
              </a:rPr>
              <a:t>văn</a:t>
            </a:r>
            <a:r>
              <a:rPr lang="en-US" sz="4800" b="1" dirty="0" smtClean="0">
                <a:solidFill>
                  <a:srgbClr val="065928"/>
                </a:solidFill>
                <a:latin typeface="Calibri" panose="020F0502020204030204" pitchFamily="34" charset="0"/>
                <a:cs typeface="Calibri" panose="020F0502020204030204" pitchFamily="34" charset="0"/>
              </a:rPr>
              <a:t> hay.</a:t>
            </a:r>
            <a:endParaRPr lang="en-US" sz="4800" b="1" dirty="0">
              <a:solidFill>
                <a:srgbClr val="065928"/>
              </a:solidFill>
              <a:latin typeface="Calibri" panose="020F0502020204030204" pitchFamily="34" charset="0"/>
              <a:cs typeface="Calibri" panose="020F0502020204030204" pitchFamily="34" charset="0"/>
            </a:endParaRPr>
          </a:p>
        </p:txBody>
      </p:sp>
      <p:sp>
        <p:nvSpPr>
          <p:cNvPr id="35" name="TextBox 23"/>
          <p:cNvSpPr txBox="1"/>
          <p:nvPr/>
        </p:nvSpPr>
        <p:spPr>
          <a:xfrm>
            <a:off x="2943225" y="3027760"/>
            <a:ext cx="8193074" cy="882678"/>
          </a:xfrm>
          <a:prstGeom prst="rect">
            <a:avLst/>
          </a:prstGeom>
        </p:spPr>
        <p:txBody>
          <a:bodyPr lIns="0" tIns="0" rIns="0" bIns="0" rtlCol="0" anchor="t">
            <a:spAutoFit/>
          </a:bodyPr>
          <a:lstStyle/>
          <a:p>
            <a:pPr marL="0" lvl="0" indent="0">
              <a:lnSpc>
                <a:spcPct val="130000"/>
              </a:lnSpc>
              <a:spcBef>
                <a:spcPct val="0"/>
              </a:spcBef>
            </a:pPr>
            <a:r>
              <a:rPr lang="en-US" sz="4800" b="1" dirty="0" err="1" smtClean="0">
                <a:solidFill>
                  <a:srgbClr val="065928"/>
                </a:solidFill>
                <a:latin typeface="Calibri" panose="020F0502020204030204" pitchFamily="34" charset="0"/>
                <a:cs typeface="Calibri" panose="020F0502020204030204" pitchFamily="34" charset="0"/>
              </a:rPr>
              <a:t>Xác</a:t>
            </a:r>
            <a:r>
              <a:rPr lang="en-US" sz="4800" b="1" dirty="0" smtClean="0">
                <a:solidFill>
                  <a:srgbClr val="065928"/>
                </a:solidFill>
                <a:latin typeface="Calibri" panose="020F0502020204030204" pitchFamily="34" charset="0"/>
                <a:cs typeface="Calibri" panose="020F0502020204030204" pitchFamily="34" charset="0"/>
              </a:rPr>
              <a:t> </a:t>
            </a:r>
            <a:r>
              <a:rPr lang="en-US" sz="4800" b="1" dirty="0" err="1" smtClean="0">
                <a:solidFill>
                  <a:srgbClr val="065928"/>
                </a:solidFill>
                <a:latin typeface="Calibri" panose="020F0502020204030204" pitchFamily="34" charset="0"/>
                <a:cs typeface="Calibri" panose="020F0502020204030204" pitchFamily="34" charset="0"/>
              </a:rPr>
              <a:t>định</a:t>
            </a:r>
            <a:r>
              <a:rPr lang="en-US" sz="4800" b="1" dirty="0" smtClean="0">
                <a:solidFill>
                  <a:srgbClr val="065928"/>
                </a:solidFill>
                <a:latin typeface="Calibri" panose="020F0502020204030204" pitchFamily="34" charset="0"/>
                <a:cs typeface="Calibri" panose="020F0502020204030204" pitchFamily="34" charset="0"/>
              </a:rPr>
              <a:t> </a:t>
            </a:r>
            <a:r>
              <a:rPr lang="en-US" sz="4800" b="1" dirty="0" err="1" smtClean="0">
                <a:solidFill>
                  <a:srgbClr val="065928"/>
                </a:solidFill>
                <a:latin typeface="Calibri" panose="020F0502020204030204" pitchFamily="34" charset="0"/>
                <a:cs typeface="Calibri" panose="020F0502020204030204" pitchFamily="34" charset="0"/>
              </a:rPr>
              <a:t>yêu</a:t>
            </a:r>
            <a:r>
              <a:rPr lang="en-US" sz="4800" b="1" dirty="0" smtClean="0">
                <a:solidFill>
                  <a:srgbClr val="065928"/>
                </a:solidFill>
                <a:latin typeface="Calibri" panose="020F0502020204030204" pitchFamily="34" charset="0"/>
                <a:cs typeface="Calibri" panose="020F0502020204030204" pitchFamily="34" charset="0"/>
              </a:rPr>
              <a:t> </a:t>
            </a:r>
            <a:r>
              <a:rPr lang="en-US" sz="4800" b="1" dirty="0" err="1" smtClean="0">
                <a:solidFill>
                  <a:srgbClr val="065928"/>
                </a:solidFill>
                <a:latin typeface="Calibri" panose="020F0502020204030204" pitchFamily="34" charset="0"/>
                <a:cs typeface="Calibri" panose="020F0502020204030204" pitchFamily="34" charset="0"/>
              </a:rPr>
              <a:t>cầu</a:t>
            </a:r>
            <a:r>
              <a:rPr lang="en-US" sz="4800" b="1" dirty="0" smtClean="0">
                <a:solidFill>
                  <a:srgbClr val="065928"/>
                </a:solidFill>
                <a:latin typeface="Calibri" panose="020F0502020204030204" pitchFamily="34" charset="0"/>
                <a:cs typeface="Calibri" panose="020F0502020204030204" pitchFamily="34" charset="0"/>
              </a:rPr>
              <a:t> </a:t>
            </a:r>
            <a:r>
              <a:rPr lang="en-US" sz="4800" b="1" dirty="0" err="1" smtClean="0">
                <a:solidFill>
                  <a:srgbClr val="065928"/>
                </a:solidFill>
                <a:latin typeface="Calibri" panose="020F0502020204030204" pitchFamily="34" charset="0"/>
                <a:cs typeface="Calibri" panose="020F0502020204030204" pitchFamily="34" charset="0"/>
              </a:rPr>
              <a:t>đề</a:t>
            </a:r>
            <a:r>
              <a:rPr lang="en-US" sz="4800" b="1" dirty="0" smtClean="0">
                <a:solidFill>
                  <a:srgbClr val="065928"/>
                </a:solidFill>
                <a:latin typeface="Calibri" panose="020F0502020204030204" pitchFamily="34" charset="0"/>
                <a:cs typeface="Calibri" panose="020F0502020204030204" pitchFamily="34" charset="0"/>
              </a:rPr>
              <a:t>.</a:t>
            </a:r>
            <a:endParaRPr lang="en-US" sz="4800" b="1" u="none" dirty="0" smtClean="0">
              <a:solidFill>
                <a:srgbClr val="065928"/>
              </a:solidFill>
              <a:latin typeface="Calibri" panose="020F0502020204030204" pitchFamily="34" charset="0"/>
              <a:cs typeface="Calibri" panose="020F0502020204030204" pitchFamily="34" charset="0"/>
            </a:endParaRPr>
          </a:p>
        </p:txBody>
      </p:sp>
      <p:pic>
        <p:nvPicPr>
          <p:cNvPr id="39" name="Picture 2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l="26329"/>
          <a:stretch>
            <a:fillRect/>
          </a:stretch>
        </p:blipFill>
        <p:spPr>
          <a:xfrm>
            <a:off x="0" y="707633"/>
            <a:ext cx="1779256" cy="1629124"/>
          </a:xfrm>
          <a:prstGeom prst="rect">
            <a:avLst/>
          </a:prstGeom>
        </p:spPr>
      </p:pic>
      <p:pic>
        <p:nvPicPr>
          <p:cNvPr id="40" name="Picture 28"/>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xmlns="" r:embed="rId25"/>
              </a:ext>
            </a:extLst>
          </a:blip>
          <a:srcRect/>
          <a:stretch>
            <a:fillRect/>
          </a:stretch>
        </p:blipFill>
        <p:spPr>
          <a:xfrm>
            <a:off x="1186752" y="1316786"/>
            <a:ext cx="1185009" cy="676936"/>
          </a:xfrm>
          <a:prstGeom prst="rect">
            <a:avLst/>
          </a:prstGeom>
        </p:spPr>
      </p:pic>
      <p:pic>
        <p:nvPicPr>
          <p:cNvPr id="41" name="Picture 7"/>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955850">
            <a:off x="-620510" y="-691459"/>
            <a:ext cx="2344257" cy="1802947"/>
          </a:xfrm>
          <a:prstGeom prst="rect">
            <a:avLst/>
          </a:prstGeom>
        </p:spPr>
      </p:pic>
      <p:grpSp>
        <p:nvGrpSpPr>
          <p:cNvPr id="2" name="Group 1"/>
          <p:cNvGrpSpPr/>
          <p:nvPr/>
        </p:nvGrpSpPr>
        <p:grpSpPr>
          <a:xfrm>
            <a:off x="978929" y="2677317"/>
            <a:ext cx="1392832" cy="1439958"/>
            <a:chOff x="6402444" y="3041822"/>
            <a:chExt cx="1392832" cy="1439958"/>
          </a:xfrm>
        </p:grpSpPr>
        <p:pic>
          <p:nvPicPr>
            <p:cNvPr id="19" name="Picture 9"/>
            <p:cNvPicPr>
              <a:picLocks noChangeAspect="1"/>
            </p:cNvPicPr>
            <p:nvPr/>
          </p:nvPicPr>
          <p:blipFill>
            <a:blip r:embed="rId27"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6402444" y="3041822"/>
              <a:ext cx="1392832" cy="1439958"/>
            </a:xfrm>
            <a:prstGeom prst="rect">
              <a:avLst/>
            </a:prstGeom>
          </p:spPr>
        </p:pic>
        <p:sp>
          <p:nvSpPr>
            <p:cNvPr id="20" name="TextBox 11"/>
            <p:cNvSpPr txBox="1"/>
            <p:nvPr/>
          </p:nvSpPr>
          <p:spPr>
            <a:xfrm>
              <a:off x="6762592" y="3154507"/>
              <a:ext cx="672535" cy="1214588"/>
            </a:xfrm>
            <a:prstGeom prst="rect">
              <a:avLst/>
            </a:prstGeom>
          </p:spPr>
          <p:txBody>
            <a:bodyPr lIns="0" tIns="0" rIns="0" bIns="0" rtlCol="0" anchor="t">
              <a:spAutoFit/>
            </a:bodyPr>
            <a:lstStyle/>
            <a:p>
              <a:pPr algn="ctr">
                <a:lnSpc>
                  <a:spcPts val="9457"/>
                </a:lnSpc>
                <a:spcBef>
                  <a:spcPct val="0"/>
                </a:spcBef>
              </a:pPr>
              <a:r>
                <a:rPr lang="en-US" sz="6755" dirty="0">
                  <a:solidFill>
                    <a:srgbClr val="FFE7D3"/>
                  </a:solidFill>
                  <a:latin typeface="Calibri" panose="020F0502020204030204" pitchFamily="34" charset="0"/>
                  <a:cs typeface="Calibri" panose="020F0502020204030204" pitchFamily="34" charset="0"/>
                </a:rPr>
                <a:t>1</a:t>
              </a:r>
            </a:p>
          </p:txBody>
        </p:sp>
      </p:grpSp>
      <p:grpSp>
        <p:nvGrpSpPr>
          <p:cNvPr id="3" name="Group 2"/>
          <p:cNvGrpSpPr/>
          <p:nvPr/>
        </p:nvGrpSpPr>
        <p:grpSpPr>
          <a:xfrm>
            <a:off x="8314759" y="4040494"/>
            <a:ext cx="12096102" cy="1439958"/>
            <a:chOff x="989089" y="5224429"/>
            <a:chExt cx="12096102" cy="1439958"/>
          </a:xfrm>
        </p:grpSpPr>
        <p:sp>
          <p:nvSpPr>
            <p:cNvPr id="27" name="TextBox 15"/>
            <p:cNvSpPr txBox="1"/>
            <p:nvPr/>
          </p:nvSpPr>
          <p:spPr>
            <a:xfrm>
              <a:off x="3006167" y="5845044"/>
              <a:ext cx="10079024" cy="624145"/>
            </a:xfrm>
            <a:prstGeom prst="rect">
              <a:avLst/>
            </a:prstGeom>
          </p:spPr>
          <p:txBody>
            <a:bodyPr wrap="square" lIns="0" tIns="0" rIns="0" bIns="0" rtlCol="0" anchor="t">
              <a:spAutoFit/>
            </a:bodyPr>
            <a:lstStyle/>
            <a:p>
              <a:pPr marL="0" lvl="0" indent="0">
                <a:lnSpc>
                  <a:spcPts val="4800"/>
                </a:lnSpc>
                <a:spcBef>
                  <a:spcPct val="0"/>
                </a:spcBef>
              </a:pPr>
              <a:r>
                <a:rPr lang="en-US" sz="4800" b="1" dirty="0" err="1" smtClean="0">
                  <a:solidFill>
                    <a:srgbClr val="065928"/>
                  </a:solidFill>
                  <a:latin typeface="Calibri" panose="020F0502020204030204" pitchFamily="34" charset="0"/>
                  <a:cs typeface="Calibri" panose="020F0502020204030204" pitchFamily="34" charset="0"/>
                </a:rPr>
                <a:t>Hướng</a:t>
              </a:r>
              <a:r>
                <a:rPr lang="en-US" sz="4800" b="1" dirty="0" smtClean="0">
                  <a:solidFill>
                    <a:srgbClr val="065928"/>
                  </a:solidFill>
                  <a:latin typeface="Calibri" panose="020F0502020204030204" pitchFamily="34" charset="0"/>
                  <a:cs typeface="Calibri" panose="020F0502020204030204" pitchFamily="34" charset="0"/>
                </a:rPr>
                <a:t> </a:t>
              </a:r>
              <a:r>
                <a:rPr lang="en-US" sz="4800" b="1" dirty="0" err="1" smtClean="0">
                  <a:solidFill>
                    <a:srgbClr val="065928"/>
                  </a:solidFill>
                  <a:latin typeface="Calibri" panose="020F0502020204030204" pitchFamily="34" charset="0"/>
                  <a:cs typeface="Calibri" panose="020F0502020204030204" pitchFamily="34" charset="0"/>
                </a:rPr>
                <a:t>dẫn</a:t>
              </a:r>
              <a:r>
                <a:rPr lang="en-US" sz="4800" b="1" dirty="0" smtClean="0">
                  <a:solidFill>
                    <a:srgbClr val="065928"/>
                  </a:solidFill>
                  <a:latin typeface="Calibri" panose="020F0502020204030204" pitchFamily="34" charset="0"/>
                  <a:cs typeface="Calibri" panose="020F0502020204030204" pitchFamily="34" charset="0"/>
                </a:rPr>
                <a:t> </a:t>
              </a:r>
              <a:r>
                <a:rPr lang="en-US" sz="4800" b="1" dirty="0" err="1" smtClean="0">
                  <a:solidFill>
                    <a:srgbClr val="065928"/>
                  </a:solidFill>
                  <a:latin typeface="Calibri" panose="020F0502020204030204" pitchFamily="34" charset="0"/>
                  <a:cs typeface="Calibri" panose="020F0502020204030204" pitchFamily="34" charset="0"/>
                </a:rPr>
                <a:t>đánh</a:t>
              </a:r>
              <a:r>
                <a:rPr lang="en-US" sz="4800" b="1" dirty="0" smtClean="0">
                  <a:solidFill>
                    <a:srgbClr val="065928"/>
                  </a:solidFill>
                  <a:latin typeface="Calibri" panose="020F0502020204030204" pitchFamily="34" charset="0"/>
                  <a:cs typeface="Calibri" panose="020F0502020204030204" pitchFamily="34" charset="0"/>
                </a:rPr>
                <a:t> </a:t>
              </a:r>
              <a:r>
                <a:rPr lang="en-US" sz="4800" b="1" dirty="0" err="1" smtClean="0">
                  <a:solidFill>
                    <a:srgbClr val="065928"/>
                  </a:solidFill>
                  <a:latin typeface="Calibri" panose="020F0502020204030204" pitchFamily="34" charset="0"/>
                  <a:cs typeface="Calibri" panose="020F0502020204030204" pitchFamily="34" charset="0"/>
                </a:rPr>
                <a:t>giá</a:t>
              </a:r>
              <a:r>
                <a:rPr lang="en-US" sz="4800" b="1" dirty="0" smtClean="0">
                  <a:solidFill>
                    <a:srgbClr val="065928"/>
                  </a:solidFill>
                  <a:latin typeface="Calibri" panose="020F0502020204030204" pitchFamily="34" charset="0"/>
                  <a:cs typeface="Calibri" panose="020F0502020204030204" pitchFamily="34" charset="0"/>
                </a:rPr>
                <a:t> </a:t>
              </a:r>
              <a:r>
                <a:rPr lang="en-US" sz="4800" b="1" dirty="0" err="1" smtClean="0">
                  <a:solidFill>
                    <a:srgbClr val="065928"/>
                  </a:solidFill>
                  <a:latin typeface="Calibri" panose="020F0502020204030204" pitchFamily="34" charset="0"/>
                  <a:cs typeface="Calibri" panose="020F0502020204030204" pitchFamily="34" charset="0"/>
                </a:rPr>
                <a:t>bài</a:t>
              </a:r>
              <a:r>
                <a:rPr lang="en-US" sz="4800" b="1" dirty="0" smtClean="0">
                  <a:solidFill>
                    <a:srgbClr val="065928"/>
                  </a:solidFill>
                  <a:latin typeface="Calibri" panose="020F0502020204030204" pitchFamily="34" charset="0"/>
                  <a:cs typeface="Calibri" panose="020F0502020204030204" pitchFamily="34" charset="0"/>
                </a:rPr>
                <a:t> </a:t>
              </a:r>
              <a:r>
                <a:rPr lang="en-US" sz="4800" b="1" dirty="0" err="1" smtClean="0">
                  <a:solidFill>
                    <a:srgbClr val="065928"/>
                  </a:solidFill>
                  <a:latin typeface="Calibri" panose="020F0502020204030204" pitchFamily="34" charset="0"/>
                  <a:cs typeface="Calibri" panose="020F0502020204030204" pitchFamily="34" charset="0"/>
                </a:rPr>
                <a:t>làm</a:t>
              </a:r>
              <a:r>
                <a:rPr lang="en-US" sz="4800" b="1" dirty="0" smtClean="0">
                  <a:solidFill>
                    <a:srgbClr val="065928"/>
                  </a:solidFill>
                  <a:latin typeface="Calibri" panose="020F0502020204030204" pitchFamily="34" charset="0"/>
                  <a:cs typeface="Calibri" panose="020F0502020204030204" pitchFamily="34" charset="0"/>
                </a:rPr>
                <a:t>.</a:t>
              </a:r>
              <a:endParaRPr lang="en-US" sz="4800" b="1" dirty="0">
                <a:solidFill>
                  <a:srgbClr val="065928"/>
                </a:solidFill>
                <a:latin typeface="Calibri" panose="020F0502020204030204" pitchFamily="34" charset="0"/>
                <a:cs typeface="Calibri" panose="020F0502020204030204" pitchFamily="34" charset="0"/>
              </a:endParaRPr>
            </a:p>
          </p:txBody>
        </p:sp>
        <p:grpSp>
          <p:nvGrpSpPr>
            <p:cNvPr id="23" name="Group 22"/>
            <p:cNvGrpSpPr/>
            <p:nvPr/>
          </p:nvGrpSpPr>
          <p:grpSpPr>
            <a:xfrm>
              <a:off x="989089" y="5224429"/>
              <a:ext cx="1392832" cy="1439958"/>
              <a:chOff x="6402444" y="3041822"/>
              <a:chExt cx="1392832" cy="1439958"/>
            </a:xfrm>
          </p:grpSpPr>
          <p:pic>
            <p:nvPicPr>
              <p:cNvPr id="25" name="Picture 9"/>
              <p:cNvPicPr>
                <a:picLocks noChangeAspect="1"/>
              </p:cNvPicPr>
              <p:nvPr/>
            </p:nvPicPr>
            <p:blipFill>
              <a:blip r:embed="rId27"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6402444" y="3041822"/>
                <a:ext cx="1392832" cy="1439958"/>
              </a:xfrm>
              <a:prstGeom prst="rect">
                <a:avLst/>
              </a:prstGeom>
            </p:spPr>
          </p:pic>
          <p:sp>
            <p:nvSpPr>
              <p:cNvPr id="26" name="TextBox 11"/>
              <p:cNvSpPr txBox="1"/>
              <p:nvPr/>
            </p:nvSpPr>
            <p:spPr>
              <a:xfrm>
                <a:off x="6762592" y="3154507"/>
                <a:ext cx="672535" cy="1218282"/>
              </a:xfrm>
              <a:prstGeom prst="rect">
                <a:avLst/>
              </a:prstGeom>
            </p:spPr>
            <p:txBody>
              <a:bodyPr lIns="0" tIns="0" rIns="0" bIns="0" rtlCol="0" anchor="t">
                <a:spAutoFit/>
              </a:bodyPr>
              <a:lstStyle/>
              <a:p>
                <a:pPr algn="ctr">
                  <a:lnSpc>
                    <a:spcPts val="9457"/>
                  </a:lnSpc>
                  <a:spcBef>
                    <a:spcPct val="0"/>
                  </a:spcBef>
                </a:pPr>
                <a:r>
                  <a:rPr lang="en-US" sz="6755" dirty="0">
                    <a:solidFill>
                      <a:srgbClr val="FFE7D3"/>
                    </a:solidFill>
                    <a:latin typeface="Calibri" panose="020F0502020204030204" pitchFamily="34" charset="0"/>
                    <a:cs typeface="Calibri" panose="020F0502020204030204" pitchFamily="34" charset="0"/>
                  </a:rPr>
                  <a:t>2</a:t>
                </a:r>
              </a:p>
            </p:txBody>
          </p:sp>
        </p:grpSp>
      </p:grpSp>
      <p:grpSp>
        <p:nvGrpSpPr>
          <p:cNvPr id="29" name="Group 28"/>
          <p:cNvGrpSpPr/>
          <p:nvPr/>
        </p:nvGrpSpPr>
        <p:grpSpPr>
          <a:xfrm>
            <a:off x="964125" y="5508925"/>
            <a:ext cx="1392832" cy="1439958"/>
            <a:chOff x="6402444" y="3041822"/>
            <a:chExt cx="1392832" cy="1439958"/>
          </a:xfrm>
        </p:grpSpPr>
        <p:pic>
          <p:nvPicPr>
            <p:cNvPr id="30" name="Picture 9"/>
            <p:cNvPicPr>
              <a:picLocks noChangeAspect="1"/>
            </p:cNvPicPr>
            <p:nvPr/>
          </p:nvPicPr>
          <p:blipFill>
            <a:blip r:embed="rId27"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6402444" y="3041822"/>
              <a:ext cx="1392832" cy="1439958"/>
            </a:xfrm>
            <a:prstGeom prst="rect">
              <a:avLst/>
            </a:prstGeom>
          </p:spPr>
        </p:pic>
        <p:sp>
          <p:nvSpPr>
            <p:cNvPr id="33" name="TextBox 11"/>
            <p:cNvSpPr txBox="1"/>
            <p:nvPr/>
          </p:nvSpPr>
          <p:spPr>
            <a:xfrm>
              <a:off x="6762592" y="3154507"/>
              <a:ext cx="672535" cy="1218282"/>
            </a:xfrm>
            <a:prstGeom prst="rect">
              <a:avLst/>
            </a:prstGeom>
          </p:spPr>
          <p:txBody>
            <a:bodyPr lIns="0" tIns="0" rIns="0" bIns="0" rtlCol="0" anchor="t">
              <a:spAutoFit/>
            </a:bodyPr>
            <a:lstStyle/>
            <a:p>
              <a:pPr algn="ctr">
                <a:lnSpc>
                  <a:spcPts val="9457"/>
                </a:lnSpc>
                <a:spcBef>
                  <a:spcPct val="0"/>
                </a:spcBef>
              </a:pPr>
              <a:r>
                <a:rPr lang="en-US" sz="6755" dirty="0">
                  <a:solidFill>
                    <a:srgbClr val="FFE7D3"/>
                  </a:solidFill>
                  <a:latin typeface="Calibri" panose="020F0502020204030204" pitchFamily="34" charset="0"/>
                  <a:cs typeface="Calibri" panose="020F0502020204030204" pitchFamily="34" charset="0"/>
                </a:rPr>
                <a:t>3</a:t>
              </a:r>
            </a:p>
          </p:txBody>
        </p:sp>
      </p:grpSp>
      <p:grpSp>
        <p:nvGrpSpPr>
          <p:cNvPr id="34" name="Group 33"/>
          <p:cNvGrpSpPr/>
          <p:nvPr/>
        </p:nvGrpSpPr>
        <p:grpSpPr>
          <a:xfrm>
            <a:off x="7134753" y="7721224"/>
            <a:ext cx="1392832" cy="1439958"/>
            <a:chOff x="6402444" y="3041822"/>
            <a:chExt cx="1392832" cy="1439958"/>
          </a:xfrm>
        </p:grpSpPr>
        <p:pic>
          <p:nvPicPr>
            <p:cNvPr id="46" name="Picture 9"/>
            <p:cNvPicPr>
              <a:picLocks noChangeAspect="1"/>
            </p:cNvPicPr>
            <p:nvPr/>
          </p:nvPicPr>
          <p:blipFill>
            <a:blip r:embed="rId27"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6402444" y="3041822"/>
              <a:ext cx="1392832" cy="1439958"/>
            </a:xfrm>
            <a:prstGeom prst="rect">
              <a:avLst/>
            </a:prstGeom>
          </p:spPr>
        </p:pic>
        <p:sp>
          <p:nvSpPr>
            <p:cNvPr id="47" name="TextBox 11"/>
            <p:cNvSpPr txBox="1"/>
            <p:nvPr/>
          </p:nvSpPr>
          <p:spPr>
            <a:xfrm>
              <a:off x="6762592" y="3154507"/>
              <a:ext cx="672535" cy="1218282"/>
            </a:xfrm>
            <a:prstGeom prst="rect">
              <a:avLst/>
            </a:prstGeom>
          </p:spPr>
          <p:txBody>
            <a:bodyPr lIns="0" tIns="0" rIns="0" bIns="0" rtlCol="0" anchor="t">
              <a:spAutoFit/>
            </a:bodyPr>
            <a:lstStyle/>
            <a:p>
              <a:pPr algn="ctr">
                <a:lnSpc>
                  <a:spcPts val="9457"/>
                </a:lnSpc>
                <a:spcBef>
                  <a:spcPct val="0"/>
                </a:spcBef>
              </a:pPr>
              <a:r>
                <a:rPr lang="en-US" sz="6755" dirty="0">
                  <a:solidFill>
                    <a:srgbClr val="FFE7D3"/>
                  </a:solidFill>
                  <a:latin typeface="Calibri" panose="020F0502020204030204" pitchFamily="34" charset="0"/>
                  <a:cs typeface="Calibri" panose="020F0502020204030204" pitchFamily="34" charset="0"/>
                </a:rPr>
                <a:t>4</a:t>
              </a:r>
            </a:p>
          </p:txBody>
        </p:sp>
      </p:grpSp>
      <p:sp>
        <p:nvSpPr>
          <p:cNvPr id="48" name="TextBox 19"/>
          <p:cNvSpPr txBox="1"/>
          <p:nvPr/>
        </p:nvSpPr>
        <p:spPr>
          <a:xfrm>
            <a:off x="9088120" y="8332726"/>
            <a:ext cx="9545624" cy="624145"/>
          </a:xfrm>
          <a:prstGeom prst="rect">
            <a:avLst/>
          </a:prstGeom>
        </p:spPr>
        <p:txBody>
          <a:bodyPr wrap="square" lIns="0" tIns="0" rIns="0" bIns="0" rtlCol="0" anchor="t">
            <a:spAutoFit/>
          </a:bodyPr>
          <a:lstStyle/>
          <a:p>
            <a:pPr marL="0" lvl="0" indent="0">
              <a:lnSpc>
                <a:spcPts val="4800"/>
              </a:lnSpc>
              <a:spcBef>
                <a:spcPct val="0"/>
              </a:spcBef>
            </a:pPr>
            <a:r>
              <a:rPr lang="en-US" sz="4800" b="1" dirty="0" err="1" smtClean="0">
                <a:solidFill>
                  <a:srgbClr val="065928"/>
                </a:solidFill>
                <a:latin typeface="Calibri" panose="020F0502020204030204" pitchFamily="34" charset="0"/>
                <a:cs typeface="Calibri" panose="020F0502020204030204" pitchFamily="34" charset="0"/>
              </a:rPr>
              <a:t>Chữa</a:t>
            </a:r>
            <a:r>
              <a:rPr lang="en-US" sz="4800" b="1" dirty="0" smtClean="0">
                <a:solidFill>
                  <a:srgbClr val="065928"/>
                </a:solidFill>
                <a:latin typeface="Calibri" panose="020F0502020204030204" pitchFamily="34" charset="0"/>
                <a:cs typeface="Calibri" panose="020F0502020204030204" pitchFamily="34" charset="0"/>
              </a:rPr>
              <a:t> </a:t>
            </a:r>
            <a:r>
              <a:rPr lang="en-US" sz="4800" b="1" dirty="0" err="1" smtClean="0">
                <a:solidFill>
                  <a:srgbClr val="065928"/>
                </a:solidFill>
                <a:latin typeface="Calibri" panose="020F0502020204030204" pitchFamily="34" charset="0"/>
                <a:cs typeface="Calibri" panose="020F0502020204030204" pitchFamily="34" charset="0"/>
              </a:rPr>
              <a:t>lỗi</a:t>
            </a:r>
            <a:r>
              <a:rPr lang="en-US" sz="4800" b="1" dirty="0" smtClean="0">
                <a:solidFill>
                  <a:srgbClr val="065928"/>
                </a:solidFill>
                <a:latin typeface="Calibri" panose="020F0502020204030204" pitchFamily="34" charset="0"/>
                <a:cs typeface="Calibri" panose="020F0502020204030204" pitchFamily="34" charset="0"/>
              </a:rPr>
              <a:t> </a:t>
            </a:r>
            <a:r>
              <a:rPr lang="en-US" sz="4800" b="1" dirty="0" err="1" smtClean="0">
                <a:solidFill>
                  <a:srgbClr val="065928"/>
                </a:solidFill>
                <a:latin typeface="Calibri" panose="020F0502020204030204" pitchFamily="34" charset="0"/>
                <a:cs typeface="Calibri" panose="020F0502020204030204" pitchFamily="34" charset="0"/>
              </a:rPr>
              <a:t>và</a:t>
            </a:r>
            <a:r>
              <a:rPr lang="en-US" sz="4800" b="1" dirty="0" smtClean="0">
                <a:solidFill>
                  <a:srgbClr val="065928"/>
                </a:solidFill>
                <a:latin typeface="Calibri" panose="020F0502020204030204" pitchFamily="34" charset="0"/>
                <a:cs typeface="Calibri" panose="020F0502020204030204" pitchFamily="34" charset="0"/>
              </a:rPr>
              <a:t> </a:t>
            </a:r>
            <a:r>
              <a:rPr lang="en-US" sz="4800" b="1" dirty="0" err="1" smtClean="0">
                <a:solidFill>
                  <a:srgbClr val="065928"/>
                </a:solidFill>
                <a:latin typeface="Calibri" panose="020F0502020204030204" pitchFamily="34" charset="0"/>
                <a:cs typeface="Calibri" panose="020F0502020204030204" pitchFamily="34" charset="0"/>
              </a:rPr>
              <a:t>viết</a:t>
            </a:r>
            <a:r>
              <a:rPr lang="en-US" sz="4800" b="1" dirty="0" smtClean="0">
                <a:solidFill>
                  <a:srgbClr val="065928"/>
                </a:solidFill>
                <a:latin typeface="Calibri" panose="020F0502020204030204" pitchFamily="34" charset="0"/>
                <a:cs typeface="Calibri" panose="020F0502020204030204" pitchFamily="34" charset="0"/>
              </a:rPr>
              <a:t> </a:t>
            </a:r>
            <a:r>
              <a:rPr lang="en-US" sz="4800" b="1" dirty="0" err="1" smtClean="0">
                <a:solidFill>
                  <a:srgbClr val="065928"/>
                </a:solidFill>
                <a:latin typeface="Calibri" panose="020F0502020204030204" pitchFamily="34" charset="0"/>
                <a:cs typeface="Calibri" panose="020F0502020204030204" pitchFamily="34" charset="0"/>
              </a:rPr>
              <a:t>lại</a:t>
            </a:r>
            <a:r>
              <a:rPr lang="en-US" sz="4800" b="1" dirty="0" smtClean="0">
                <a:solidFill>
                  <a:srgbClr val="065928"/>
                </a:solidFill>
                <a:latin typeface="Calibri" panose="020F0502020204030204" pitchFamily="34" charset="0"/>
                <a:cs typeface="Calibri" panose="020F0502020204030204" pitchFamily="34" charset="0"/>
              </a:rPr>
              <a:t> </a:t>
            </a:r>
            <a:r>
              <a:rPr lang="en-US" sz="4800" b="1" dirty="0" err="1" smtClean="0">
                <a:solidFill>
                  <a:srgbClr val="065928"/>
                </a:solidFill>
                <a:latin typeface="Calibri" panose="020F0502020204030204" pitchFamily="34" charset="0"/>
                <a:cs typeface="Calibri" panose="020F0502020204030204" pitchFamily="34" charset="0"/>
              </a:rPr>
              <a:t>bài</a:t>
            </a:r>
            <a:r>
              <a:rPr lang="en-US" sz="4800" b="1" dirty="0" smtClean="0">
                <a:solidFill>
                  <a:srgbClr val="065928"/>
                </a:solidFill>
                <a:latin typeface="Calibri" panose="020F0502020204030204" pitchFamily="34" charset="0"/>
                <a:cs typeface="Calibri" panose="020F0502020204030204" pitchFamily="34" charset="0"/>
              </a:rPr>
              <a:t>.</a:t>
            </a:r>
            <a:endParaRPr lang="en-US" sz="4800" b="1" dirty="0">
              <a:solidFill>
                <a:srgbClr val="065928"/>
              </a:solidFill>
              <a:latin typeface="Calibri" panose="020F0502020204030204" pitchFamily="34" charset="0"/>
              <a:cs typeface="Calibri" panose="020F0502020204030204" pitchFamily="34" charset="0"/>
            </a:endParaRPr>
          </a:p>
        </p:txBody>
      </p:sp>
      <p:pic>
        <p:nvPicPr>
          <p:cNvPr id="49" name="Picture 7"/>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334242" y="7933235"/>
            <a:ext cx="1888408" cy="2056682"/>
          </a:xfrm>
          <a:prstGeom prst="rect">
            <a:avLst/>
          </a:prstGeom>
        </p:spPr>
      </p:pic>
      <p:pic>
        <p:nvPicPr>
          <p:cNvPr id="50" name="Picture 20"/>
          <p:cNvPicPr>
            <a:picLocks noChangeAspect="1"/>
          </p:cNvPicPr>
          <p:nvPr/>
        </p:nvPicPr>
        <p:blipFill>
          <a:blip r:embed="rId29"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13860932" y="2214076"/>
            <a:ext cx="1847617" cy="1679652"/>
          </a:xfrm>
          <a:prstGeom prst="rect">
            <a:avLst/>
          </a:prstGeom>
        </p:spPr>
      </p:pic>
      <p:pic>
        <p:nvPicPr>
          <p:cNvPr id="51" name="Picture 9"/>
          <p:cNvPicPr>
            <a:picLocks noChangeAspect="1"/>
          </p:cNvPicPr>
          <p:nvPr/>
        </p:nvPicPr>
        <p:blipFill>
          <a:blip r:embed="rId30"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flipH="1">
            <a:off x="7856990" y="6878113"/>
            <a:ext cx="850670" cy="1306896"/>
          </a:xfrm>
          <a:prstGeom prst="rect">
            <a:avLst/>
          </a:prstGeom>
        </p:spPr>
      </p:pic>
      <p:pic>
        <p:nvPicPr>
          <p:cNvPr id="52" name="Picture 9"/>
          <p:cNvPicPr>
            <a:picLocks noChangeAspect="1"/>
          </p:cNvPicPr>
          <p:nvPr/>
        </p:nvPicPr>
        <p:blipFill>
          <a:blip r:embed="rId30"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flipH="1">
            <a:off x="9055308" y="3354213"/>
            <a:ext cx="850670" cy="1306896"/>
          </a:xfrm>
          <a:prstGeom prst="rect">
            <a:avLst/>
          </a:prstGeom>
        </p:spPr>
      </p:pic>
      <p:pic>
        <p:nvPicPr>
          <p:cNvPr id="53" name="Picture 9"/>
          <p:cNvPicPr>
            <a:picLocks noChangeAspect="1"/>
          </p:cNvPicPr>
          <p:nvPr/>
        </p:nvPicPr>
        <p:blipFill>
          <a:blip r:embed="rId30"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853111" y="1892934"/>
            <a:ext cx="850670" cy="1306896"/>
          </a:xfrm>
          <a:prstGeom prst="rect">
            <a:avLst/>
          </a:prstGeom>
        </p:spPr>
      </p:pic>
      <p:pic>
        <p:nvPicPr>
          <p:cNvPr id="54" name="Picture 9"/>
          <p:cNvPicPr>
            <a:picLocks noChangeAspect="1"/>
          </p:cNvPicPr>
          <p:nvPr/>
        </p:nvPicPr>
        <p:blipFill>
          <a:blip r:embed="rId30"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827320" y="4712139"/>
            <a:ext cx="850670" cy="1306896"/>
          </a:xfrm>
          <a:prstGeom prst="rect">
            <a:avLst/>
          </a:prstGeom>
        </p:spPr>
      </p:pic>
      <p:pic>
        <p:nvPicPr>
          <p:cNvPr id="55" name="Picture 5"/>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4840800" y="473039"/>
            <a:ext cx="3042072" cy="2186489"/>
          </a:xfrm>
          <a:prstGeom prst="rect">
            <a:avLst/>
          </a:prstGeom>
        </p:spPr>
      </p:pic>
      <p:pic>
        <p:nvPicPr>
          <p:cNvPr id="56" name="Picture 4"/>
          <p:cNvPicPr>
            <a:picLocks noChangeAspect="1"/>
          </p:cNvPicPr>
          <p:nvPr/>
        </p:nvPicPr>
        <p:blipFill>
          <a:blip r:embed="rId32">
            <a:extLst>
              <a:ext uri="{28A0092B-C50C-407E-A947-70E740481C1C}">
                <a14:useLocalDpi xmlns:a14="http://schemas.microsoft.com/office/drawing/2010/main" val="0"/>
              </a:ext>
              <a:ext uri="{96DAC541-7B7A-43D3-8B79-37D633B846F1}">
                <asvg:svgBlip xmlns:asvg="http://schemas.microsoft.com/office/drawing/2016/SVG/main" xmlns="" r:embed="rId33"/>
              </a:ext>
            </a:extLst>
          </a:blip>
          <a:srcRect l="5444" b="31324"/>
          <a:stretch>
            <a:fillRect/>
          </a:stretch>
        </p:blipFill>
        <p:spPr>
          <a:xfrm>
            <a:off x="-227345" y="9268944"/>
            <a:ext cx="18742690" cy="2772061"/>
          </a:xfrm>
          <a:prstGeom prst="rect">
            <a:avLst/>
          </a:prstGeom>
        </p:spPr>
      </p:pic>
      <p:pic>
        <p:nvPicPr>
          <p:cNvPr id="36" name="Picture 24"/>
          <p:cNvPicPr>
            <a:picLocks noChangeAspect="1"/>
          </p:cNvPicPr>
          <p:nvPr/>
        </p:nvPicPr>
        <p:blipFill>
          <a:blip r:embed="rId34"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5139955" y="9221634"/>
            <a:ext cx="1221881" cy="917521"/>
          </a:xfrm>
          <a:prstGeom prst="rect">
            <a:avLst/>
          </a:prstGeom>
        </p:spPr>
      </p:pic>
    </p:spTree>
    <p:extLst>
      <p:ext uri="{BB962C8B-B14F-4D97-AF65-F5344CB8AC3E}">
        <p14:creationId xmlns:p14="http://schemas.microsoft.com/office/powerpoint/2010/main" val="35639195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circle(in)">
                                      <p:cBhvr>
                                        <p:cTn id="7" dur="2000"/>
                                        <p:tgtEl>
                                          <p:spTgt spid="3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circle(in)">
                                      <p:cBhvr>
                                        <p:cTn id="10" dur="2000"/>
                                        <p:tgtEl>
                                          <p:spTgt spid="31"/>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circle(in)">
                                      <p:cBhvr>
                                        <p:cTn id="13" dur="2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5" grpId="0"/>
      <p:bldP spid="4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BE3D4"/>
        </a:solidFill>
        <a:effectLst/>
      </p:bgPr>
    </p:bg>
    <p:spTree>
      <p:nvGrpSpPr>
        <p:cNvPr id="1" name=""/>
        <p:cNvGrpSpPr/>
        <p:nvPr/>
      </p:nvGrpSpPr>
      <p:grpSpPr>
        <a:xfrm>
          <a:off x="0" y="0"/>
          <a:ext cx="0" cy="0"/>
          <a:chOff x="0" y="0"/>
          <a:chExt cx="0" cy="0"/>
        </a:xfrm>
      </p:grpSpPr>
      <p:grpSp>
        <p:nvGrpSpPr>
          <p:cNvPr id="2" name="Group 2"/>
          <p:cNvGrpSpPr/>
          <p:nvPr/>
        </p:nvGrpSpPr>
        <p:grpSpPr>
          <a:xfrm>
            <a:off x="-324344" y="8831400"/>
            <a:ext cx="19104680" cy="2293127"/>
            <a:chOff x="0" y="0"/>
            <a:chExt cx="6350000" cy="6350000"/>
          </a:xfrm>
        </p:grpSpPr>
        <p:sp>
          <p:nvSpPr>
            <p:cNvPr id="3" name="Freeform 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A9221"/>
            </a:solidFill>
          </p:spPr>
        </p:sp>
      </p:gr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5738264" y="1054997"/>
            <a:ext cx="3042072" cy="2186489"/>
          </a:xfrm>
          <a:prstGeom prst="rect">
            <a:avLst/>
          </a:prstGeom>
        </p:spPr>
      </p:pic>
      <p:pic>
        <p:nvPicPr>
          <p:cNvPr id="6" name="Picture 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5474207" y="9286875"/>
            <a:ext cx="920337" cy="691089"/>
          </a:xfrm>
          <a:prstGeom prst="rect">
            <a:avLst/>
          </a:prstGeom>
        </p:spPr>
      </p:pic>
      <p:pic>
        <p:nvPicPr>
          <p:cNvPr id="8" name="Picture 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3859282" y="9316756"/>
            <a:ext cx="905913" cy="680259"/>
          </a:xfrm>
          <a:prstGeom prst="rect">
            <a:avLst/>
          </a:prstGeom>
        </p:spPr>
      </p:pic>
      <p:pic>
        <p:nvPicPr>
          <p:cNvPr id="10" name="Picture 10"/>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304800" y="265620"/>
            <a:ext cx="1079393" cy="728100"/>
          </a:xfrm>
          <a:prstGeom prst="rect">
            <a:avLst/>
          </a:prstGeom>
        </p:spPr>
      </p:pic>
      <p:pic>
        <p:nvPicPr>
          <p:cNvPr id="11" name="Picture 11"/>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b="77966"/>
          <a:stretch>
            <a:fillRect/>
          </a:stretch>
        </p:blipFill>
        <p:spPr>
          <a:xfrm flipV="1">
            <a:off x="1768505" y="1336918"/>
            <a:ext cx="8016054" cy="125242"/>
          </a:xfrm>
          <a:prstGeom prst="rect">
            <a:avLst/>
          </a:prstGeom>
        </p:spPr>
      </p:pic>
      <p:sp>
        <p:nvSpPr>
          <p:cNvPr id="16" name="TextBox 16"/>
          <p:cNvSpPr txBox="1"/>
          <p:nvPr/>
        </p:nvSpPr>
        <p:spPr>
          <a:xfrm>
            <a:off x="1407639" y="272893"/>
            <a:ext cx="8688466" cy="1000274"/>
          </a:xfrm>
          <a:prstGeom prst="rect">
            <a:avLst/>
          </a:prstGeom>
        </p:spPr>
        <p:txBody>
          <a:bodyPr wrap="square" lIns="0" tIns="0" rIns="0" bIns="0" rtlCol="0" anchor="t">
            <a:spAutoFit/>
          </a:bodyPr>
          <a:lstStyle/>
          <a:p>
            <a:pPr algn="ctr">
              <a:lnSpc>
                <a:spcPts val="7840"/>
              </a:lnSpc>
              <a:spcBef>
                <a:spcPct val="0"/>
              </a:spcBef>
            </a:pPr>
            <a:r>
              <a:rPr lang="en-US" sz="5600" b="1" dirty="0">
                <a:solidFill>
                  <a:srgbClr val="065928"/>
                </a:solidFill>
                <a:latin typeface="Calibri" panose="020F0502020204030204" pitchFamily="34" charset="0"/>
              </a:rPr>
              <a:t>1</a:t>
            </a:r>
            <a:r>
              <a:rPr lang="en-US" sz="5600" b="1" dirty="0" smtClean="0">
                <a:solidFill>
                  <a:srgbClr val="065928"/>
                </a:solidFill>
                <a:latin typeface="Calibri" panose="020F0502020204030204" pitchFamily="34" charset="0"/>
              </a:rPr>
              <a:t>. </a:t>
            </a:r>
            <a:r>
              <a:rPr lang="en-US" sz="5600" b="1" dirty="0" err="1" smtClean="0">
                <a:solidFill>
                  <a:srgbClr val="065928"/>
                </a:solidFill>
                <a:latin typeface="Calibri" panose="020F0502020204030204" pitchFamily="34" charset="0"/>
              </a:rPr>
              <a:t>Xác</a:t>
            </a:r>
            <a:r>
              <a:rPr lang="en-US" sz="5600" b="1" dirty="0" smtClean="0">
                <a:solidFill>
                  <a:srgbClr val="065928"/>
                </a:solidFill>
                <a:latin typeface="Calibri" panose="020F0502020204030204" pitchFamily="34" charset="0"/>
              </a:rPr>
              <a:t> </a:t>
            </a:r>
            <a:r>
              <a:rPr lang="en-US" sz="5600" b="1" dirty="0" err="1" smtClean="0">
                <a:solidFill>
                  <a:srgbClr val="065928"/>
                </a:solidFill>
                <a:latin typeface="Calibri" panose="020F0502020204030204" pitchFamily="34" charset="0"/>
              </a:rPr>
              <a:t>định</a:t>
            </a:r>
            <a:r>
              <a:rPr lang="en-US" sz="5600" b="1" dirty="0" smtClean="0">
                <a:solidFill>
                  <a:srgbClr val="065928"/>
                </a:solidFill>
                <a:latin typeface="Calibri" panose="020F0502020204030204" pitchFamily="34" charset="0"/>
              </a:rPr>
              <a:t> </a:t>
            </a:r>
            <a:r>
              <a:rPr lang="en-US" sz="5600" b="1" dirty="0" err="1" smtClean="0">
                <a:solidFill>
                  <a:srgbClr val="065928"/>
                </a:solidFill>
                <a:latin typeface="Calibri" panose="020F0502020204030204" pitchFamily="34" charset="0"/>
              </a:rPr>
              <a:t>yêu</a:t>
            </a:r>
            <a:r>
              <a:rPr lang="en-US" sz="5600" b="1" dirty="0" smtClean="0">
                <a:solidFill>
                  <a:srgbClr val="065928"/>
                </a:solidFill>
                <a:latin typeface="Calibri" panose="020F0502020204030204" pitchFamily="34" charset="0"/>
              </a:rPr>
              <a:t> </a:t>
            </a:r>
            <a:r>
              <a:rPr lang="en-US" sz="5600" b="1" dirty="0" err="1" smtClean="0">
                <a:solidFill>
                  <a:srgbClr val="065928"/>
                </a:solidFill>
                <a:latin typeface="Calibri" panose="020F0502020204030204" pitchFamily="34" charset="0"/>
              </a:rPr>
              <a:t>cầu</a:t>
            </a:r>
            <a:r>
              <a:rPr lang="en-US" sz="5600" b="1" dirty="0" smtClean="0">
                <a:solidFill>
                  <a:srgbClr val="065928"/>
                </a:solidFill>
                <a:latin typeface="Calibri" panose="020F0502020204030204" pitchFamily="34" charset="0"/>
              </a:rPr>
              <a:t> </a:t>
            </a:r>
            <a:r>
              <a:rPr lang="en-US" sz="5600" b="1" dirty="0" err="1" smtClean="0">
                <a:solidFill>
                  <a:srgbClr val="065928"/>
                </a:solidFill>
                <a:latin typeface="Calibri" panose="020F0502020204030204" pitchFamily="34" charset="0"/>
              </a:rPr>
              <a:t>đề</a:t>
            </a:r>
            <a:r>
              <a:rPr lang="en-US" sz="5600" b="1" dirty="0" smtClean="0">
                <a:solidFill>
                  <a:srgbClr val="065928"/>
                </a:solidFill>
                <a:latin typeface="Calibri" panose="020F0502020204030204" pitchFamily="34" charset="0"/>
              </a:rPr>
              <a:t> </a:t>
            </a:r>
            <a:r>
              <a:rPr lang="en-US" sz="5600" b="1" dirty="0" err="1" smtClean="0">
                <a:solidFill>
                  <a:srgbClr val="065928"/>
                </a:solidFill>
                <a:latin typeface="Calibri" panose="020F0502020204030204" pitchFamily="34" charset="0"/>
              </a:rPr>
              <a:t>bài</a:t>
            </a:r>
            <a:endParaRPr lang="en-US" sz="5600" b="1" dirty="0">
              <a:solidFill>
                <a:srgbClr val="065928"/>
              </a:solidFill>
              <a:latin typeface="Calibri" panose="020F0502020204030204" pitchFamily="34" charset="0"/>
            </a:endParaRPr>
          </a:p>
        </p:txBody>
      </p:sp>
      <p:sp>
        <p:nvSpPr>
          <p:cNvPr id="20" name="TextBox 23"/>
          <p:cNvSpPr txBox="1"/>
          <p:nvPr/>
        </p:nvSpPr>
        <p:spPr>
          <a:xfrm>
            <a:off x="518346" y="5672375"/>
            <a:ext cx="17541054" cy="993477"/>
          </a:xfrm>
          <a:prstGeom prst="rect">
            <a:avLst/>
          </a:prstGeom>
        </p:spPr>
        <p:txBody>
          <a:bodyPr wrap="square" lIns="0" tIns="0" rIns="0" bIns="0" rtlCol="0" anchor="t">
            <a:spAutoFit/>
          </a:bodyPr>
          <a:lstStyle/>
          <a:p>
            <a:pPr marL="0" lvl="0" indent="0">
              <a:lnSpc>
                <a:spcPct val="150000"/>
              </a:lnSpc>
              <a:spcBef>
                <a:spcPct val="0"/>
              </a:spcBef>
            </a:pPr>
            <a:r>
              <a:rPr lang="en-US" sz="4800" dirty="0" err="1" smtClean="0">
                <a:solidFill>
                  <a:schemeClr val="accent3">
                    <a:lumMod val="75000"/>
                  </a:schemeClr>
                </a:solidFill>
                <a:latin typeface="Calibri" panose="020F0502020204030204" pitchFamily="34" charset="0"/>
                <a:cs typeface="Calibri" panose="020F0502020204030204" pitchFamily="34" charset="0"/>
              </a:rPr>
              <a:t>Đề</a:t>
            </a:r>
            <a:r>
              <a:rPr lang="en-US" sz="4800" dirty="0" smtClean="0">
                <a:solidFill>
                  <a:schemeClr val="accent3">
                    <a:lumMod val="75000"/>
                  </a:schemeClr>
                </a:solidFill>
                <a:latin typeface="Calibri" panose="020F0502020204030204" pitchFamily="34" charset="0"/>
                <a:cs typeface="Calibri" panose="020F0502020204030204" pitchFamily="34" charset="0"/>
              </a:rPr>
              <a:t> 3: </a:t>
            </a:r>
            <a:r>
              <a:rPr lang="en-US" sz="4800" u="none" dirty="0" smtClean="0">
                <a:solidFill>
                  <a:schemeClr val="accent3">
                    <a:lumMod val="75000"/>
                  </a:schemeClr>
                </a:solidFill>
                <a:latin typeface="Calibri" panose="020F0502020204030204" pitchFamily="34" charset="0"/>
                <a:cs typeface="Calibri" panose="020F0502020204030204" pitchFamily="34" charset="0"/>
              </a:rPr>
              <a:t> </a:t>
            </a:r>
            <a:r>
              <a:rPr lang="en-US" sz="4800" u="none" dirty="0" err="1" smtClean="0">
                <a:solidFill>
                  <a:schemeClr val="accent3">
                    <a:lumMod val="75000"/>
                  </a:schemeClr>
                </a:solidFill>
                <a:latin typeface="Calibri" panose="020F0502020204030204" pitchFamily="34" charset="0"/>
                <a:cs typeface="Calibri" panose="020F0502020204030204" pitchFamily="34" charset="0"/>
              </a:rPr>
              <a:t>Hãy</a:t>
            </a:r>
            <a:r>
              <a:rPr lang="en-US" sz="4800" u="none" dirty="0" smtClean="0">
                <a:solidFill>
                  <a:schemeClr val="accent3">
                    <a:lumMod val="75000"/>
                  </a:schemeClr>
                </a:solidFill>
                <a:latin typeface="Calibri" panose="020F0502020204030204" pitchFamily="34" charset="0"/>
                <a:cs typeface="Calibri" panose="020F0502020204030204" pitchFamily="34" charset="0"/>
              </a:rPr>
              <a:t> </a:t>
            </a:r>
            <a:r>
              <a:rPr lang="en-US" sz="4800" u="none" dirty="0" err="1" smtClean="0">
                <a:solidFill>
                  <a:schemeClr val="accent3">
                    <a:lumMod val="75000"/>
                  </a:schemeClr>
                </a:solidFill>
                <a:latin typeface="Calibri" panose="020F0502020204030204" pitchFamily="34" charset="0"/>
                <a:cs typeface="Calibri" panose="020F0502020204030204" pitchFamily="34" charset="0"/>
              </a:rPr>
              <a:t>tưởng</a:t>
            </a:r>
            <a:r>
              <a:rPr lang="en-US" sz="4800" u="none" dirty="0" smtClean="0">
                <a:solidFill>
                  <a:schemeClr val="accent3">
                    <a:lumMod val="75000"/>
                  </a:schemeClr>
                </a:solidFill>
                <a:latin typeface="Calibri" panose="020F0502020204030204" pitchFamily="34" charset="0"/>
                <a:cs typeface="Calibri" panose="020F0502020204030204" pitchFamily="34" charset="0"/>
              </a:rPr>
              <a:t> </a:t>
            </a:r>
            <a:r>
              <a:rPr lang="en-US" sz="4800" u="none" dirty="0" err="1" smtClean="0">
                <a:solidFill>
                  <a:schemeClr val="accent3">
                    <a:lumMod val="75000"/>
                  </a:schemeClr>
                </a:solidFill>
                <a:latin typeface="Calibri" panose="020F0502020204030204" pitchFamily="34" charset="0"/>
                <a:cs typeface="Calibri" panose="020F0502020204030204" pitchFamily="34" charset="0"/>
              </a:rPr>
              <a:t>tượng</a:t>
            </a:r>
            <a:r>
              <a:rPr lang="en-US" sz="4800" u="none" dirty="0" smtClean="0">
                <a:solidFill>
                  <a:schemeClr val="accent3">
                    <a:lumMod val="75000"/>
                  </a:schemeClr>
                </a:solidFill>
                <a:latin typeface="Calibri" panose="020F0502020204030204" pitchFamily="34" charset="0"/>
                <a:cs typeface="Calibri" panose="020F0502020204030204" pitchFamily="34" charset="0"/>
              </a:rPr>
              <a:t> </a:t>
            </a:r>
            <a:r>
              <a:rPr lang="en-US" sz="4800" u="none" dirty="0" err="1" smtClean="0">
                <a:solidFill>
                  <a:schemeClr val="accent3">
                    <a:lumMod val="75000"/>
                  </a:schemeClr>
                </a:solidFill>
                <a:latin typeface="Calibri" panose="020F0502020204030204" pitchFamily="34" charset="0"/>
                <a:cs typeface="Calibri" panose="020F0502020204030204" pitchFamily="34" charset="0"/>
              </a:rPr>
              <a:t>và</a:t>
            </a:r>
            <a:r>
              <a:rPr lang="en-US" sz="4800" u="none" dirty="0" smtClean="0">
                <a:solidFill>
                  <a:schemeClr val="accent3">
                    <a:lumMod val="75000"/>
                  </a:schemeClr>
                </a:solidFill>
                <a:latin typeface="Calibri" panose="020F0502020204030204" pitchFamily="34" charset="0"/>
                <a:cs typeface="Calibri" panose="020F0502020204030204" pitchFamily="34" charset="0"/>
              </a:rPr>
              <a:t> </a:t>
            </a:r>
            <a:r>
              <a:rPr lang="en-US" sz="4800" u="none" dirty="0" err="1" smtClean="0">
                <a:solidFill>
                  <a:schemeClr val="accent3">
                    <a:lumMod val="75000"/>
                  </a:schemeClr>
                </a:solidFill>
                <a:latin typeface="Calibri" panose="020F0502020204030204" pitchFamily="34" charset="0"/>
                <a:cs typeface="Calibri" panose="020F0502020204030204" pitchFamily="34" charset="0"/>
              </a:rPr>
              <a:t>tả</a:t>
            </a:r>
            <a:r>
              <a:rPr lang="en-US" sz="4800" u="none" dirty="0" smtClean="0">
                <a:solidFill>
                  <a:schemeClr val="accent3">
                    <a:lumMod val="75000"/>
                  </a:schemeClr>
                </a:solidFill>
                <a:latin typeface="Calibri" panose="020F0502020204030204" pitchFamily="34" charset="0"/>
                <a:cs typeface="Calibri" panose="020F0502020204030204" pitchFamily="34" charset="0"/>
              </a:rPr>
              <a:t> </a:t>
            </a:r>
            <a:r>
              <a:rPr lang="en-US" sz="4800" u="none" dirty="0" err="1" smtClean="0">
                <a:solidFill>
                  <a:schemeClr val="accent3">
                    <a:lumMod val="75000"/>
                  </a:schemeClr>
                </a:solidFill>
                <a:latin typeface="Calibri" panose="020F0502020204030204" pitchFamily="34" charset="0"/>
                <a:cs typeface="Calibri" panose="020F0502020204030204" pitchFamily="34" charset="0"/>
              </a:rPr>
              <a:t>lại</a:t>
            </a:r>
            <a:r>
              <a:rPr lang="en-US" sz="4800" u="none" dirty="0" smtClean="0">
                <a:solidFill>
                  <a:schemeClr val="accent3">
                    <a:lumMod val="75000"/>
                  </a:schemeClr>
                </a:solidFill>
                <a:latin typeface="Calibri" panose="020F0502020204030204" pitchFamily="34" charset="0"/>
                <a:cs typeface="Calibri" panose="020F0502020204030204" pitchFamily="34" charset="0"/>
              </a:rPr>
              <a:t> </a:t>
            </a:r>
            <a:r>
              <a:rPr lang="en-US" sz="4800" u="none" dirty="0" err="1" smtClean="0">
                <a:solidFill>
                  <a:schemeClr val="accent3">
                    <a:lumMod val="75000"/>
                  </a:schemeClr>
                </a:solidFill>
                <a:latin typeface="Calibri" panose="020F0502020204030204" pitchFamily="34" charset="0"/>
                <a:cs typeface="Calibri" panose="020F0502020204030204" pitchFamily="34" charset="0"/>
              </a:rPr>
              <a:t>một</a:t>
            </a:r>
            <a:r>
              <a:rPr lang="en-US" sz="4800" u="none" dirty="0" smtClean="0">
                <a:solidFill>
                  <a:schemeClr val="accent3">
                    <a:lumMod val="75000"/>
                  </a:schemeClr>
                </a:solidFill>
                <a:latin typeface="Calibri" panose="020F0502020204030204" pitchFamily="34" charset="0"/>
                <a:cs typeface="Calibri" panose="020F0502020204030204" pitchFamily="34" charset="0"/>
              </a:rPr>
              <a:t> </a:t>
            </a:r>
            <a:r>
              <a:rPr lang="en-US" sz="4800" u="none" dirty="0" err="1" smtClean="0">
                <a:solidFill>
                  <a:schemeClr val="accent3">
                    <a:lumMod val="75000"/>
                  </a:schemeClr>
                </a:solidFill>
                <a:latin typeface="Calibri" panose="020F0502020204030204" pitchFamily="34" charset="0"/>
                <a:cs typeface="Calibri" panose="020F0502020204030204" pitchFamily="34" charset="0"/>
              </a:rPr>
              <a:t>nhân</a:t>
            </a:r>
            <a:r>
              <a:rPr lang="en-US" sz="4800" u="none" dirty="0" smtClean="0">
                <a:solidFill>
                  <a:schemeClr val="accent3">
                    <a:lumMod val="75000"/>
                  </a:schemeClr>
                </a:solidFill>
                <a:latin typeface="Calibri" panose="020F0502020204030204" pitchFamily="34" charset="0"/>
                <a:cs typeface="Calibri" panose="020F0502020204030204" pitchFamily="34" charset="0"/>
              </a:rPr>
              <a:t> </a:t>
            </a:r>
            <a:r>
              <a:rPr lang="en-US" sz="4800" u="none" dirty="0" err="1" smtClean="0">
                <a:solidFill>
                  <a:schemeClr val="accent3">
                    <a:lumMod val="75000"/>
                  </a:schemeClr>
                </a:solidFill>
                <a:latin typeface="Calibri" panose="020F0502020204030204" pitchFamily="34" charset="0"/>
                <a:cs typeface="Calibri" panose="020F0502020204030204" pitchFamily="34" charset="0"/>
              </a:rPr>
              <a:t>vật</a:t>
            </a:r>
            <a:r>
              <a:rPr lang="en-US" sz="4800" u="none" dirty="0" smtClean="0">
                <a:solidFill>
                  <a:schemeClr val="accent3">
                    <a:lumMod val="75000"/>
                  </a:schemeClr>
                </a:solidFill>
                <a:latin typeface="Calibri" panose="020F0502020204030204" pitchFamily="34" charset="0"/>
                <a:cs typeface="Calibri" panose="020F0502020204030204" pitchFamily="34" charset="0"/>
              </a:rPr>
              <a:t> </a:t>
            </a:r>
            <a:r>
              <a:rPr lang="en-US" sz="4800" u="none" dirty="0" err="1" smtClean="0">
                <a:solidFill>
                  <a:schemeClr val="accent3">
                    <a:lumMod val="75000"/>
                  </a:schemeClr>
                </a:solidFill>
                <a:latin typeface="Calibri" panose="020F0502020204030204" pitchFamily="34" charset="0"/>
                <a:cs typeface="Calibri" panose="020F0502020204030204" pitchFamily="34" charset="0"/>
              </a:rPr>
              <a:t>trong</a:t>
            </a:r>
            <a:r>
              <a:rPr lang="en-US" sz="4800" u="none" dirty="0" smtClean="0">
                <a:solidFill>
                  <a:schemeClr val="accent3">
                    <a:lumMod val="75000"/>
                  </a:schemeClr>
                </a:solidFill>
                <a:latin typeface="Calibri" panose="020F0502020204030204" pitchFamily="34" charset="0"/>
                <a:cs typeface="Calibri" panose="020F0502020204030204" pitchFamily="34" charset="0"/>
              </a:rPr>
              <a:t> </a:t>
            </a:r>
            <a:r>
              <a:rPr lang="en-US" sz="4800" u="none" dirty="0" err="1" smtClean="0">
                <a:solidFill>
                  <a:schemeClr val="accent3">
                    <a:lumMod val="75000"/>
                  </a:schemeClr>
                </a:solidFill>
                <a:latin typeface="Calibri" panose="020F0502020204030204" pitchFamily="34" charset="0"/>
                <a:cs typeface="Calibri" panose="020F0502020204030204" pitchFamily="34" charset="0"/>
              </a:rPr>
              <a:t>truyện</a:t>
            </a:r>
            <a:r>
              <a:rPr lang="en-US" sz="4800" u="none" dirty="0" smtClean="0">
                <a:solidFill>
                  <a:schemeClr val="accent3">
                    <a:lumMod val="75000"/>
                  </a:schemeClr>
                </a:solidFill>
                <a:latin typeface="Calibri" panose="020F0502020204030204" pitchFamily="34" charset="0"/>
                <a:cs typeface="Calibri" panose="020F0502020204030204" pitchFamily="34" charset="0"/>
              </a:rPr>
              <a:t> </a:t>
            </a:r>
            <a:r>
              <a:rPr lang="en-US" sz="4800" u="none" dirty="0" err="1" smtClean="0">
                <a:solidFill>
                  <a:schemeClr val="accent3">
                    <a:lumMod val="75000"/>
                  </a:schemeClr>
                </a:solidFill>
                <a:latin typeface="Calibri" panose="020F0502020204030204" pitchFamily="34" charset="0"/>
                <a:cs typeface="Calibri" panose="020F0502020204030204" pitchFamily="34" charset="0"/>
              </a:rPr>
              <a:t>em</a:t>
            </a:r>
            <a:r>
              <a:rPr lang="en-US" sz="4800" u="none" dirty="0" smtClean="0">
                <a:solidFill>
                  <a:schemeClr val="accent3">
                    <a:lumMod val="75000"/>
                  </a:schemeClr>
                </a:solidFill>
                <a:latin typeface="Calibri" panose="020F0502020204030204" pitchFamily="34" charset="0"/>
                <a:cs typeface="Calibri" panose="020F0502020204030204" pitchFamily="34" charset="0"/>
              </a:rPr>
              <a:t> </a:t>
            </a:r>
            <a:r>
              <a:rPr lang="en-US" sz="4800" u="none" dirty="0" err="1" smtClean="0">
                <a:solidFill>
                  <a:schemeClr val="accent3">
                    <a:lumMod val="75000"/>
                  </a:schemeClr>
                </a:solidFill>
                <a:latin typeface="Calibri" panose="020F0502020204030204" pitchFamily="34" charset="0"/>
                <a:cs typeface="Calibri" panose="020F0502020204030204" pitchFamily="34" charset="0"/>
              </a:rPr>
              <a:t>đã</a:t>
            </a:r>
            <a:r>
              <a:rPr lang="en-US" sz="4800" u="none" dirty="0" smtClean="0">
                <a:solidFill>
                  <a:schemeClr val="accent3">
                    <a:lumMod val="75000"/>
                  </a:schemeClr>
                </a:solidFill>
                <a:latin typeface="Calibri" panose="020F0502020204030204" pitchFamily="34" charset="0"/>
                <a:cs typeface="Calibri" panose="020F0502020204030204" pitchFamily="34" charset="0"/>
              </a:rPr>
              <a:t> </a:t>
            </a:r>
            <a:r>
              <a:rPr lang="en-US" sz="4800" u="none" dirty="0" err="1" smtClean="0">
                <a:solidFill>
                  <a:schemeClr val="accent3">
                    <a:lumMod val="75000"/>
                  </a:schemeClr>
                </a:solidFill>
                <a:latin typeface="Calibri" panose="020F0502020204030204" pitchFamily="34" charset="0"/>
                <a:cs typeface="Calibri" panose="020F0502020204030204" pitchFamily="34" charset="0"/>
              </a:rPr>
              <a:t>đọc</a:t>
            </a:r>
            <a:r>
              <a:rPr lang="en-US" sz="4800" u="none" dirty="0" smtClean="0">
                <a:solidFill>
                  <a:schemeClr val="accent3">
                    <a:lumMod val="75000"/>
                  </a:schemeClr>
                </a:solidFill>
                <a:latin typeface="Calibri" panose="020F0502020204030204" pitchFamily="34" charset="0"/>
                <a:cs typeface="Calibri" panose="020F0502020204030204" pitchFamily="34" charset="0"/>
              </a:rPr>
              <a:t>.</a:t>
            </a:r>
          </a:p>
        </p:txBody>
      </p:sp>
      <p:sp>
        <p:nvSpPr>
          <p:cNvPr id="21" name="TextBox 23"/>
          <p:cNvSpPr txBox="1"/>
          <p:nvPr/>
        </p:nvSpPr>
        <p:spPr>
          <a:xfrm>
            <a:off x="518346" y="2476500"/>
            <a:ext cx="12926597" cy="624145"/>
          </a:xfrm>
          <a:prstGeom prst="rect">
            <a:avLst/>
          </a:prstGeom>
        </p:spPr>
        <p:txBody>
          <a:bodyPr wrap="square" lIns="0" tIns="0" rIns="0" bIns="0" rtlCol="0" anchor="t">
            <a:spAutoFit/>
          </a:bodyPr>
          <a:lstStyle/>
          <a:p>
            <a:pPr marL="0" lvl="0" indent="0">
              <a:lnSpc>
                <a:spcPts val="4800"/>
              </a:lnSpc>
              <a:spcBef>
                <a:spcPct val="0"/>
              </a:spcBef>
            </a:pPr>
            <a:r>
              <a:rPr lang="en-US" sz="4800" dirty="0" err="1" smtClean="0">
                <a:solidFill>
                  <a:schemeClr val="accent6">
                    <a:lumMod val="75000"/>
                  </a:schemeClr>
                </a:solidFill>
                <a:latin typeface="Calibri" panose="020F0502020204030204" pitchFamily="34" charset="0"/>
                <a:cs typeface="Calibri" panose="020F0502020204030204" pitchFamily="34" charset="0"/>
              </a:rPr>
              <a:t>Đề</a:t>
            </a:r>
            <a:r>
              <a:rPr lang="en-US" sz="4800" dirty="0" smtClean="0">
                <a:solidFill>
                  <a:schemeClr val="accent6">
                    <a:lumMod val="75000"/>
                  </a:schemeClr>
                </a:solidFill>
                <a:latin typeface="Calibri" panose="020F0502020204030204" pitchFamily="34" charset="0"/>
                <a:cs typeface="Calibri" panose="020F0502020204030204" pitchFamily="34" charset="0"/>
              </a:rPr>
              <a:t> 1: </a:t>
            </a:r>
            <a:r>
              <a:rPr lang="en-US" sz="4800" u="none" dirty="0" smtClean="0">
                <a:solidFill>
                  <a:schemeClr val="accent6">
                    <a:lumMod val="75000"/>
                  </a:schemeClr>
                </a:solidFill>
                <a:latin typeface="Calibri" panose="020F0502020204030204" pitchFamily="34" charset="0"/>
                <a:cs typeface="Calibri" panose="020F0502020204030204" pitchFamily="34" charset="0"/>
              </a:rPr>
              <a:t> </a:t>
            </a:r>
            <a:r>
              <a:rPr lang="en-US" sz="4800" u="none" dirty="0" err="1" smtClean="0">
                <a:solidFill>
                  <a:schemeClr val="accent6">
                    <a:lumMod val="75000"/>
                  </a:schemeClr>
                </a:solidFill>
                <a:latin typeface="Calibri" panose="020F0502020204030204" pitchFamily="34" charset="0"/>
                <a:cs typeface="Calibri" panose="020F0502020204030204" pitchFamily="34" charset="0"/>
              </a:rPr>
              <a:t>Tả</a:t>
            </a:r>
            <a:r>
              <a:rPr lang="en-US" sz="4800" u="none" dirty="0" smtClean="0">
                <a:solidFill>
                  <a:schemeClr val="accent6">
                    <a:lumMod val="75000"/>
                  </a:schemeClr>
                </a:solidFill>
                <a:latin typeface="Calibri" panose="020F0502020204030204" pitchFamily="34" charset="0"/>
                <a:cs typeface="Calibri" panose="020F0502020204030204" pitchFamily="34" charset="0"/>
              </a:rPr>
              <a:t> </a:t>
            </a:r>
            <a:r>
              <a:rPr lang="en-US" sz="4800" u="none" dirty="0" err="1" smtClean="0">
                <a:solidFill>
                  <a:schemeClr val="accent6">
                    <a:lumMod val="75000"/>
                  </a:schemeClr>
                </a:solidFill>
                <a:latin typeface="Calibri" panose="020F0502020204030204" pitchFamily="34" charset="0"/>
                <a:cs typeface="Calibri" panose="020F0502020204030204" pitchFamily="34" charset="0"/>
              </a:rPr>
              <a:t>một</a:t>
            </a:r>
            <a:r>
              <a:rPr lang="en-US" sz="4800" u="none" dirty="0" smtClean="0">
                <a:solidFill>
                  <a:schemeClr val="accent6">
                    <a:lumMod val="75000"/>
                  </a:schemeClr>
                </a:solidFill>
                <a:latin typeface="Calibri" panose="020F0502020204030204" pitchFamily="34" charset="0"/>
                <a:cs typeface="Calibri" panose="020F0502020204030204" pitchFamily="34" charset="0"/>
              </a:rPr>
              <a:t> </a:t>
            </a:r>
            <a:r>
              <a:rPr lang="en-US" sz="4800" u="none" dirty="0" err="1" smtClean="0">
                <a:solidFill>
                  <a:schemeClr val="accent6">
                    <a:lumMod val="75000"/>
                  </a:schemeClr>
                </a:solidFill>
                <a:latin typeface="Calibri" panose="020F0502020204030204" pitchFamily="34" charset="0"/>
                <a:cs typeface="Calibri" panose="020F0502020204030204" pitchFamily="34" charset="0"/>
              </a:rPr>
              <a:t>ca</a:t>
            </a:r>
            <a:r>
              <a:rPr lang="en-US" sz="4800" u="none" dirty="0" smtClean="0">
                <a:solidFill>
                  <a:schemeClr val="accent6">
                    <a:lumMod val="75000"/>
                  </a:schemeClr>
                </a:solidFill>
                <a:latin typeface="Calibri" panose="020F0502020204030204" pitchFamily="34" charset="0"/>
                <a:cs typeface="Calibri" panose="020F0502020204030204" pitchFamily="34" charset="0"/>
              </a:rPr>
              <a:t> </a:t>
            </a:r>
            <a:r>
              <a:rPr lang="en-US" sz="4800" u="none" dirty="0" err="1" smtClean="0">
                <a:solidFill>
                  <a:schemeClr val="accent6">
                    <a:lumMod val="75000"/>
                  </a:schemeClr>
                </a:solidFill>
                <a:latin typeface="Calibri" panose="020F0502020204030204" pitchFamily="34" charset="0"/>
                <a:cs typeface="Calibri" panose="020F0502020204030204" pitchFamily="34" charset="0"/>
              </a:rPr>
              <a:t>sĩ</a:t>
            </a:r>
            <a:r>
              <a:rPr lang="en-US" sz="4800" u="none" dirty="0" smtClean="0">
                <a:solidFill>
                  <a:schemeClr val="accent6">
                    <a:lumMod val="75000"/>
                  </a:schemeClr>
                </a:solidFill>
                <a:latin typeface="Calibri" panose="020F0502020204030204" pitchFamily="34" charset="0"/>
                <a:cs typeface="Calibri" panose="020F0502020204030204" pitchFamily="34" charset="0"/>
              </a:rPr>
              <a:t> </a:t>
            </a:r>
            <a:r>
              <a:rPr lang="en-US" sz="4800" u="none" dirty="0" err="1" smtClean="0">
                <a:solidFill>
                  <a:schemeClr val="accent6">
                    <a:lumMod val="75000"/>
                  </a:schemeClr>
                </a:solidFill>
                <a:latin typeface="Calibri" panose="020F0502020204030204" pitchFamily="34" charset="0"/>
                <a:cs typeface="Calibri" panose="020F0502020204030204" pitchFamily="34" charset="0"/>
              </a:rPr>
              <a:t>đang</a:t>
            </a:r>
            <a:r>
              <a:rPr lang="en-US" sz="4800" u="none" dirty="0" smtClean="0">
                <a:solidFill>
                  <a:schemeClr val="accent6">
                    <a:lumMod val="75000"/>
                  </a:schemeClr>
                </a:solidFill>
                <a:latin typeface="Calibri" panose="020F0502020204030204" pitchFamily="34" charset="0"/>
                <a:cs typeface="Calibri" panose="020F0502020204030204" pitchFamily="34" charset="0"/>
              </a:rPr>
              <a:t> </a:t>
            </a:r>
            <a:r>
              <a:rPr lang="en-US" sz="4800" u="none" dirty="0" err="1" smtClean="0">
                <a:solidFill>
                  <a:schemeClr val="accent6">
                    <a:lumMod val="75000"/>
                  </a:schemeClr>
                </a:solidFill>
                <a:latin typeface="Calibri" panose="020F0502020204030204" pitchFamily="34" charset="0"/>
                <a:cs typeface="Calibri" panose="020F0502020204030204" pitchFamily="34" charset="0"/>
              </a:rPr>
              <a:t>biểu</a:t>
            </a:r>
            <a:r>
              <a:rPr lang="en-US" sz="4800" u="none" dirty="0" smtClean="0">
                <a:solidFill>
                  <a:schemeClr val="accent6">
                    <a:lumMod val="75000"/>
                  </a:schemeClr>
                </a:solidFill>
                <a:latin typeface="Calibri" panose="020F0502020204030204" pitchFamily="34" charset="0"/>
                <a:cs typeface="Calibri" panose="020F0502020204030204" pitchFamily="34" charset="0"/>
              </a:rPr>
              <a:t> </a:t>
            </a:r>
            <a:r>
              <a:rPr lang="en-US" sz="4800" u="none" dirty="0" err="1" smtClean="0">
                <a:solidFill>
                  <a:schemeClr val="accent6">
                    <a:lumMod val="75000"/>
                  </a:schemeClr>
                </a:solidFill>
                <a:latin typeface="Calibri" panose="020F0502020204030204" pitchFamily="34" charset="0"/>
                <a:cs typeface="Calibri" panose="020F0502020204030204" pitchFamily="34" charset="0"/>
              </a:rPr>
              <a:t>diễn</a:t>
            </a:r>
            <a:r>
              <a:rPr lang="en-US" sz="4800" u="none" dirty="0" smtClean="0">
                <a:solidFill>
                  <a:schemeClr val="accent6">
                    <a:lumMod val="75000"/>
                  </a:schemeClr>
                </a:solidFill>
                <a:latin typeface="Calibri" panose="020F0502020204030204" pitchFamily="34" charset="0"/>
                <a:cs typeface="Calibri" panose="020F0502020204030204" pitchFamily="34" charset="0"/>
              </a:rPr>
              <a:t>.</a:t>
            </a:r>
          </a:p>
        </p:txBody>
      </p:sp>
      <p:sp>
        <p:nvSpPr>
          <p:cNvPr id="22" name="TextBox 23"/>
          <p:cNvSpPr txBox="1"/>
          <p:nvPr/>
        </p:nvSpPr>
        <p:spPr>
          <a:xfrm>
            <a:off x="518346" y="4223147"/>
            <a:ext cx="12926597" cy="624145"/>
          </a:xfrm>
          <a:prstGeom prst="rect">
            <a:avLst/>
          </a:prstGeom>
        </p:spPr>
        <p:txBody>
          <a:bodyPr wrap="square" lIns="0" tIns="0" rIns="0" bIns="0" rtlCol="0" anchor="t">
            <a:spAutoFit/>
          </a:bodyPr>
          <a:lstStyle/>
          <a:p>
            <a:pPr marL="0" lvl="0" indent="0">
              <a:lnSpc>
                <a:spcPts val="4800"/>
              </a:lnSpc>
              <a:spcBef>
                <a:spcPct val="0"/>
              </a:spcBef>
            </a:pPr>
            <a:r>
              <a:rPr lang="en-US" sz="4800" dirty="0" err="1" smtClean="0">
                <a:solidFill>
                  <a:schemeClr val="accent6">
                    <a:lumMod val="50000"/>
                  </a:schemeClr>
                </a:solidFill>
                <a:latin typeface="Calibri" panose="020F0502020204030204" pitchFamily="34" charset="0"/>
                <a:cs typeface="Calibri" panose="020F0502020204030204" pitchFamily="34" charset="0"/>
              </a:rPr>
              <a:t>Đề</a:t>
            </a:r>
            <a:r>
              <a:rPr lang="en-US" sz="4800" dirty="0" smtClean="0">
                <a:solidFill>
                  <a:schemeClr val="accent6">
                    <a:lumMod val="50000"/>
                  </a:schemeClr>
                </a:solidFill>
                <a:latin typeface="Calibri" panose="020F0502020204030204" pitchFamily="34" charset="0"/>
                <a:cs typeface="Calibri" panose="020F0502020204030204" pitchFamily="34" charset="0"/>
              </a:rPr>
              <a:t> 2: </a:t>
            </a:r>
            <a:r>
              <a:rPr lang="en-US" sz="4800" u="none" dirty="0" smtClean="0">
                <a:solidFill>
                  <a:schemeClr val="accent6">
                    <a:lumMod val="50000"/>
                  </a:schemeClr>
                </a:solidFill>
                <a:latin typeface="Calibri" panose="020F0502020204030204" pitchFamily="34" charset="0"/>
                <a:cs typeface="Calibri" panose="020F0502020204030204" pitchFamily="34" charset="0"/>
              </a:rPr>
              <a:t> </a:t>
            </a:r>
            <a:r>
              <a:rPr lang="en-US" sz="4800" u="none" dirty="0" err="1" smtClean="0">
                <a:solidFill>
                  <a:schemeClr val="accent6">
                    <a:lumMod val="50000"/>
                  </a:schemeClr>
                </a:solidFill>
                <a:latin typeface="Calibri" panose="020F0502020204030204" pitchFamily="34" charset="0"/>
                <a:cs typeface="Calibri" panose="020F0502020204030204" pitchFamily="34" charset="0"/>
              </a:rPr>
              <a:t>Tả</a:t>
            </a:r>
            <a:r>
              <a:rPr lang="en-US" sz="4800" u="none" dirty="0" smtClean="0">
                <a:solidFill>
                  <a:schemeClr val="accent6">
                    <a:lumMod val="50000"/>
                  </a:schemeClr>
                </a:solidFill>
                <a:latin typeface="Calibri" panose="020F0502020204030204" pitchFamily="34" charset="0"/>
                <a:cs typeface="Calibri" panose="020F0502020204030204" pitchFamily="34" charset="0"/>
              </a:rPr>
              <a:t> </a:t>
            </a:r>
            <a:r>
              <a:rPr lang="en-US" sz="4800" u="none" dirty="0" err="1" smtClean="0">
                <a:solidFill>
                  <a:schemeClr val="accent6">
                    <a:lumMod val="50000"/>
                  </a:schemeClr>
                </a:solidFill>
                <a:latin typeface="Calibri" panose="020F0502020204030204" pitchFamily="34" charset="0"/>
                <a:cs typeface="Calibri" panose="020F0502020204030204" pitchFamily="34" charset="0"/>
              </a:rPr>
              <a:t>một</a:t>
            </a:r>
            <a:r>
              <a:rPr lang="en-US" sz="4800" u="none" dirty="0" smtClean="0">
                <a:solidFill>
                  <a:schemeClr val="accent6">
                    <a:lumMod val="50000"/>
                  </a:schemeClr>
                </a:solidFill>
                <a:latin typeface="Calibri" panose="020F0502020204030204" pitchFamily="34" charset="0"/>
                <a:cs typeface="Calibri" panose="020F0502020204030204" pitchFamily="34" charset="0"/>
              </a:rPr>
              <a:t> </a:t>
            </a:r>
            <a:r>
              <a:rPr lang="en-US" sz="4800" u="none" dirty="0" err="1" smtClean="0">
                <a:solidFill>
                  <a:schemeClr val="accent6">
                    <a:lumMod val="50000"/>
                  </a:schemeClr>
                </a:solidFill>
                <a:latin typeface="Calibri" panose="020F0502020204030204" pitchFamily="34" charset="0"/>
                <a:cs typeface="Calibri" panose="020F0502020204030204" pitchFamily="34" charset="0"/>
              </a:rPr>
              <a:t>diễn</a:t>
            </a:r>
            <a:r>
              <a:rPr lang="en-US" sz="4800" u="none" dirty="0" smtClean="0">
                <a:solidFill>
                  <a:schemeClr val="accent6">
                    <a:lumMod val="50000"/>
                  </a:schemeClr>
                </a:solidFill>
                <a:latin typeface="Calibri" panose="020F0502020204030204" pitchFamily="34" charset="0"/>
                <a:cs typeface="Calibri" panose="020F0502020204030204" pitchFamily="34" charset="0"/>
              </a:rPr>
              <a:t> </a:t>
            </a:r>
            <a:r>
              <a:rPr lang="en-US" sz="4800" u="none" dirty="0" err="1" smtClean="0">
                <a:solidFill>
                  <a:schemeClr val="accent6">
                    <a:lumMod val="50000"/>
                  </a:schemeClr>
                </a:solidFill>
                <a:latin typeface="Calibri" panose="020F0502020204030204" pitchFamily="34" charset="0"/>
                <a:cs typeface="Calibri" panose="020F0502020204030204" pitchFamily="34" charset="0"/>
              </a:rPr>
              <a:t>viên</a:t>
            </a:r>
            <a:r>
              <a:rPr lang="en-US" sz="4800" u="none" dirty="0" smtClean="0">
                <a:solidFill>
                  <a:schemeClr val="accent6">
                    <a:lumMod val="50000"/>
                  </a:schemeClr>
                </a:solidFill>
                <a:latin typeface="Calibri" panose="020F0502020204030204" pitchFamily="34" charset="0"/>
                <a:cs typeface="Calibri" panose="020F0502020204030204" pitchFamily="34" charset="0"/>
              </a:rPr>
              <a:t> </a:t>
            </a:r>
            <a:r>
              <a:rPr lang="en-US" sz="4800" u="none" dirty="0" err="1" smtClean="0">
                <a:solidFill>
                  <a:schemeClr val="accent6">
                    <a:lumMod val="50000"/>
                  </a:schemeClr>
                </a:solidFill>
                <a:latin typeface="Calibri" panose="020F0502020204030204" pitchFamily="34" charset="0"/>
                <a:cs typeface="Calibri" panose="020F0502020204030204" pitchFamily="34" charset="0"/>
              </a:rPr>
              <a:t>hài</a:t>
            </a:r>
            <a:r>
              <a:rPr lang="en-US" sz="4800" u="none" dirty="0" smtClean="0">
                <a:solidFill>
                  <a:schemeClr val="accent6">
                    <a:lumMod val="50000"/>
                  </a:schemeClr>
                </a:solidFill>
                <a:latin typeface="Calibri" panose="020F0502020204030204" pitchFamily="34" charset="0"/>
                <a:cs typeface="Calibri" panose="020F0502020204030204" pitchFamily="34" charset="0"/>
              </a:rPr>
              <a:t> </a:t>
            </a:r>
            <a:r>
              <a:rPr lang="en-US" sz="4800" u="none" dirty="0" err="1" smtClean="0">
                <a:solidFill>
                  <a:schemeClr val="accent6">
                    <a:lumMod val="50000"/>
                  </a:schemeClr>
                </a:solidFill>
                <a:latin typeface="Calibri" panose="020F0502020204030204" pitchFamily="34" charset="0"/>
                <a:cs typeface="Calibri" panose="020F0502020204030204" pitchFamily="34" charset="0"/>
              </a:rPr>
              <a:t>mà</a:t>
            </a:r>
            <a:r>
              <a:rPr lang="en-US" sz="4800" u="none" dirty="0" smtClean="0">
                <a:solidFill>
                  <a:schemeClr val="accent6">
                    <a:lumMod val="50000"/>
                  </a:schemeClr>
                </a:solidFill>
                <a:latin typeface="Calibri" panose="020F0502020204030204" pitchFamily="34" charset="0"/>
                <a:cs typeface="Calibri" panose="020F0502020204030204" pitchFamily="34" charset="0"/>
              </a:rPr>
              <a:t> </a:t>
            </a:r>
            <a:r>
              <a:rPr lang="en-US" sz="4800" u="none" dirty="0" err="1" smtClean="0">
                <a:solidFill>
                  <a:schemeClr val="accent6">
                    <a:lumMod val="50000"/>
                  </a:schemeClr>
                </a:solidFill>
                <a:latin typeface="Calibri" panose="020F0502020204030204" pitchFamily="34" charset="0"/>
                <a:cs typeface="Calibri" panose="020F0502020204030204" pitchFamily="34" charset="0"/>
              </a:rPr>
              <a:t>em</a:t>
            </a:r>
            <a:r>
              <a:rPr lang="en-US" sz="4800" u="none" dirty="0" smtClean="0">
                <a:solidFill>
                  <a:schemeClr val="accent6">
                    <a:lumMod val="50000"/>
                  </a:schemeClr>
                </a:solidFill>
                <a:latin typeface="Calibri" panose="020F0502020204030204" pitchFamily="34" charset="0"/>
                <a:cs typeface="Calibri" panose="020F0502020204030204" pitchFamily="34" charset="0"/>
              </a:rPr>
              <a:t> </a:t>
            </a:r>
            <a:r>
              <a:rPr lang="en-US" sz="4800" u="none" dirty="0" err="1" smtClean="0">
                <a:solidFill>
                  <a:schemeClr val="accent6">
                    <a:lumMod val="50000"/>
                  </a:schemeClr>
                </a:solidFill>
                <a:latin typeface="Calibri" panose="020F0502020204030204" pitchFamily="34" charset="0"/>
                <a:cs typeface="Calibri" panose="020F0502020204030204" pitchFamily="34" charset="0"/>
              </a:rPr>
              <a:t>yêu</a:t>
            </a:r>
            <a:r>
              <a:rPr lang="en-US" sz="4800" u="none" dirty="0" smtClean="0">
                <a:solidFill>
                  <a:schemeClr val="accent6">
                    <a:lumMod val="50000"/>
                  </a:schemeClr>
                </a:solidFill>
                <a:latin typeface="Calibri" panose="020F0502020204030204" pitchFamily="34" charset="0"/>
                <a:cs typeface="Calibri" panose="020F0502020204030204" pitchFamily="34" charset="0"/>
              </a:rPr>
              <a:t> </a:t>
            </a:r>
            <a:r>
              <a:rPr lang="en-US" sz="4800" u="none" dirty="0" err="1" smtClean="0">
                <a:solidFill>
                  <a:schemeClr val="accent6">
                    <a:lumMod val="50000"/>
                  </a:schemeClr>
                </a:solidFill>
                <a:latin typeface="Calibri" panose="020F0502020204030204" pitchFamily="34" charset="0"/>
                <a:cs typeface="Calibri" panose="020F0502020204030204" pitchFamily="34" charset="0"/>
              </a:rPr>
              <a:t>thích</a:t>
            </a:r>
            <a:r>
              <a:rPr lang="en-US" sz="4800" u="none" dirty="0" smtClean="0">
                <a:solidFill>
                  <a:schemeClr val="accent6">
                    <a:lumMod val="50000"/>
                  </a:schemeClr>
                </a:solidFill>
                <a:latin typeface="Calibri" panose="020F0502020204030204" pitchFamily="34" charset="0"/>
                <a:cs typeface="Calibri" panose="020F0502020204030204" pitchFamily="34" charset="0"/>
              </a:rPr>
              <a:t>.</a:t>
            </a:r>
          </a:p>
        </p:txBody>
      </p:sp>
      <p:cxnSp>
        <p:nvCxnSpPr>
          <p:cNvPr id="7" name="Straight Connector 6"/>
          <p:cNvCxnSpPr/>
          <p:nvPr/>
        </p:nvCxnSpPr>
        <p:spPr>
          <a:xfrm>
            <a:off x="3859282" y="3100645"/>
            <a:ext cx="1224000" cy="0"/>
          </a:xfrm>
          <a:prstGeom prst="line">
            <a:avLst/>
          </a:prstGeom>
          <a:ln w="57150"/>
        </p:spPr>
        <p:style>
          <a:lnRef idx="3">
            <a:schemeClr val="accent1"/>
          </a:lnRef>
          <a:fillRef idx="0">
            <a:schemeClr val="accent1"/>
          </a:fillRef>
          <a:effectRef idx="2">
            <a:schemeClr val="accent1"/>
          </a:effectRef>
          <a:fontRef idx="minor">
            <a:schemeClr val="tx1"/>
          </a:fontRef>
        </p:style>
      </p:cxnSp>
      <p:cxnSp>
        <p:nvCxnSpPr>
          <p:cNvPr id="23" name="Straight Connector 22"/>
          <p:cNvCxnSpPr/>
          <p:nvPr/>
        </p:nvCxnSpPr>
        <p:spPr>
          <a:xfrm>
            <a:off x="5149604" y="3100645"/>
            <a:ext cx="3708000" cy="0"/>
          </a:xfrm>
          <a:prstGeom prst="line">
            <a:avLst/>
          </a:prstGeom>
          <a:ln w="57150"/>
        </p:spPr>
        <p:style>
          <a:lnRef idx="3">
            <a:schemeClr val="accent1"/>
          </a:lnRef>
          <a:fillRef idx="0">
            <a:schemeClr val="accent1"/>
          </a:fillRef>
          <a:effectRef idx="2">
            <a:schemeClr val="accent1"/>
          </a:effectRef>
          <a:fontRef idx="minor">
            <a:schemeClr val="tx1"/>
          </a:fontRef>
        </p:style>
      </p:cxnSp>
      <p:cxnSp>
        <p:nvCxnSpPr>
          <p:cNvPr id="24" name="Straight Connector 23"/>
          <p:cNvCxnSpPr/>
          <p:nvPr/>
        </p:nvCxnSpPr>
        <p:spPr>
          <a:xfrm>
            <a:off x="3859282" y="4833010"/>
            <a:ext cx="3204000" cy="0"/>
          </a:xfrm>
          <a:prstGeom prst="line">
            <a:avLst/>
          </a:prstGeom>
          <a:ln w="57150"/>
        </p:spPr>
        <p:style>
          <a:lnRef idx="3">
            <a:schemeClr val="accent1"/>
          </a:lnRef>
          <a:fillRef idx="0">
            <a:schemeClr val="accent1"/>
          </a:fillRef>
          <a:effectRef idx="2">
            <a:schemeClr val="accent1"/>
          </a:effectRef>
          <a:fontRef idx="minor">
            <a:schemeClr val="tx1"/>
          </a:fontRef>
        </p:style>
      </p:cxnSp>
      <p:cxnSp>
        <p:nvCxnSpPr>
          <p:cNvPr id="25" name="Straight Connector 24"/>
          <p:cNvCxnSpPr/>
          <p:nvPr/>
        </p:nvCxnSpPr>
        <p:spPr>
          <a:xfrm flipV="1">
            <a:off x="9067800" y="4847292"/>
            <a:ext cx="2362200" cy="0"/>
          </a:xfrm>
          <a:prstGeom prst="line">
            <a:avLst/>
          </a:prstGeom>
          <a:ln w="57150"/>
        </p:spPr>
        <p:style>
          <a:lnRef idx="3">
            <a:schemeClr val="accent1"/>
          </a:lnRef>
          <a:fillRef idx="0">
            <a:schemeClr val="accent1"/>
          </a:fillRef>
          <a:effectRef idx="2">
            <a:schemeClr val="accent1"/>
          </a:effectRef>
          <a:fontRef idx="minor">
            <a:schemeClr val="tx1"/>
          </a:fontRef>
        </p:style>
      </p:cxnSp>
      <p:cxnSp>
        <p:nvCxnSpPr>
          <p:cNvPr id="26" name="Straight Connector 25"/>
          <p:cNvCxnSpPr/>
          <p:nvPr/>
        </p:nvCxnSpPr>
        <p:spPr>
          <a:xfrm>
            <a:off x="7239000" y="6637031"/>
            <a:ext cx="10820400" cy="28151"/>
          </a:xfrm>
          <a:prstGeom prst="line">
            <a:avLst/>
          </a:prstGeom>
          <a:ln w="57150"/>
        </p:spPr>
        <p:style>
          <a:lnRef idx="3">
            <a:schemeClr val="accent1"/>
          </a:lnRef>
          <a:fillRef idx="0">
            <a:schemeClr val="accent1"/>
          </a:fillRef>
          <a:effectRef idx="2">
            <a:schemeClr val="accent1"/>
          </a:effectRef>
          <a:fontRef idx="minor">
            <a:schemeClr val="tx1"/>
          </a:fontRef>
        </p:style>
      </p:cxnSp>
      <p:cxnSp>
        <p:nvCxnSpPr>
          <p:cNvPr id="27" name="Straight Connector 26"/>
          <p:cNvCxnSpPr/>
          <p:nvPr/>
        </p:nvCxnSpPr>
        <p:spPr>
          <a:xfrm>
            <a:off x="3049461" y="6692663"/>
            <a:ext cx="3431467" cy="0"/>
          </a:xfrm>
          <a:prstGeom prst="line">
            <a:avLst/>
          </a:prstGeom>
          <a:ln w="571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586643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arn(inVertical)">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barn(inVertical)">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barn(inVertical)">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barn(inVertical)">
                                      <p:cBhvr>
                                        <p:cTn id="27" dur="5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barn(inVertical)">
                                      <p:cBhvr>
                                        <p:cTn id="3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BE3D4"/>
        </a:solidFill>
        <a:effectLst/>
      </p:bgPr>
    </p:bg>
    <p:spTree>
      <p:nvGrpSpPr>
        <p:cNvPr id="1" name=""/>
        <p:cNvGrpSpPr/>
        <p:nvPr/>
      </p:nvGrpSpPr>
      <p:grpSpPr>
        <a:xfrm>
          <a:off x="0" y="0"/>
          <a:ext cx="0" cy="0"/>
          <a:chOff x="0" y="0"/>
          <a:chExt cx="0" cy="0"/>
        </a:xfrm>
      </p:grpSpPr>
      <p:grpSp>
        <p:nvGrpSpPr>
          <p:cNvPr id="4" name="Group 4"/>
          <p:cNvGrpSpPr/>
          <p:nvPr/>
        </p:nvGrpSpPr>
        <p:grpSpPr>
          <a:xfrm>
            <a:off x="-408340" y="8935481"/>
            <a:ext cx="19104680" cy="2293127"/>
            <a:chOff x="0" y="0"/>
            <a:chExt cx="6350000" cy="6350000"/>
          </a:xfrm>
        </p:grpSpPr>
        <p:sp>
          <p:nvSpPr>
            <p:cNvPr id="5"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A9221"/>
            </a:solidFill>
          </p:spPr>
        </p:sp>
      </p:grpSp>
      <p:pic>
        <p:nvPicPr>
          <p:cNvPr id="11" name="Picture 11"/>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231185">
            <a:off x="2609696" y="9550083"/>
            <a:ext cx="2247711" cy="354505"/>
          </a:xfrm>
          <a:prstGeom prst="rect">
            <a:avLst/>
          </a:prstGeom>
        </p:spPr>
      </p:pic>
      <p:pic>
        <p:nvPicPr>
          <p:cNvPr id="12" name="Picture 12"/>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7315983" y="9258300"/>
            <a:ext cx="905913" cy="680259"/>
          </a:xfrm>
          <a:prstGeom prst="rect">
            <a:avLst/>
          </a:prstGeom>
        </p:spPr>
      </p:pic>
      <p:pic>
        <p:nvPicPr>
          <p:cNvPr id="13" name="Picture 13"/>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b="19771"/>
          <a:stretch>
            <a:fillRect/>
          </a:stretch>
        </p:blipFill>
        <p:spPr>
          <a:xfrm flipH="1">
            <a:off x="10671101" y="7844978"/>
            <a:ext cx="1621126" cy="2465611"/>
          </a:xfrm>
          <a:prstGeom prst="rect">
            <a:avLst/>
          </a:prstGeom>
        </p:spPr>
      </p:pic>
      <p:pic>
        <p:nvPicPr>
          <p:cNvPr id="14" name="Picture 14"/>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4298682" y="9474962"/>
            <a:ext cx="808463" cy="607082"/>
          </a:xfrm>
          <a:prstGeom prst="rect">
            <a:avLst/>
          </a:prstGeom>
        </p:spPr>
      </p:pic>
      <p:pic>
        <p:nvPicPr>
          <p:cNvPr id="15" name="Picture 15"/>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6991814" y="8835180"/>
            <a:ext cx="1296186" cy="1103378"/>
          </a:xfrm>
          <a:prstGeom prst="rect">
            <a:avLst/>
          </a:prstGeom>
        </p:spPr>
      </p:pic>
      <p:pic>
        <p:nvPicPr>
          <p:cNvPr id="16" name="Picture 16"/>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450475">
            <a:off x="16619157" y="-49681"/>
            <a:ext cx="2723078" cy="2127404"/>
          </a:xfrm>
          <a:prstGeom prst="rect">
            <a:avLst/>
          </a:prstGeom>
        </p:spPr>
      </p:pic>
      <p:pic>
        <p:nvPicPr>
          <p:cNvPr id="17" name="Picture 17"/>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492410" flipH="1">
            <a:off x="-1012494" y="-93081"/>
            <a:ext cx="2723078" cy="2127404"/>
          </a:xfrm>
          <a:prstGeom prst="rect">
            <a:avLst/>
          </a:prstGeom>
        </p:spPr>
      </p:pic>
      <p:pic>
        <p:nvPicPr>
          <p:cNvPr id="18" name="Picture 18"/>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t="11764"/>
          <a:stretch>
            <a:fillRect/>
          </a:stretch>
        </p:blipFill>
        <p:spPr>
          <a:xfrm>
            <a:off x="208919" y="7610252"/>
            <a:ext cx="1639562" cy="1012667"/>
          </a:xfrm>
          <a:prstGeom prst="rect">
            <a:avLst/>
          </a:prstGeom>
        </p:spPr>
      </p:pic>
      <p:pic>
        <p:nvPicPr>
          <p:cNvPr id="21" name="Picture 21"/>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a:off x="16063039" y="5243007"/>
            <a:ext cx="4253023" cy="4114800"/>
          </a:xfrm>
          <a:prstGeom prst="rect">
            <a:avLst/>
          </a:prstGeom>
        </p:spPr>
      </p:pic>
      <p:sp>
        <p:nvSpPr>
          <p:cNvPr id="24" name="TextBox 23"/>
          <p:cNvSpPr txBox="1"/>
          <p:nvPr/>
        </p:nvSpPr>
        <p:spPr>
          <a:xfrm>
            <a:off x="1600200" y="422013"/>
            <a:ext cx="12926597" cy="644472"/>
          </a:xfrm>
          <a:prstGeom prst="rect">
            <a:avLst/>
          </a:prstGeom>
        </p:spPr>
        <p:txBody>
          <a:bodyPr wrap="square" lIns="0" tIns="0" rIns="0" bIns="0" rtlCol="0" anchor="t">
            <a:spAutoFit/>
          </a:bodyPr>
          <a:lstStyle/>
          <a:p>
            <a:pPr marL="0" lvl="0" indent="0">
              <a:lnSpc>
                <a:spcPts val="4800"/>
              </a:lnSpc>
              <a:spcBef>
                <a:spcPct val="0"/>
              </a:spcBef>
            </a:pPr>
            <a:r>
              <a:rPr lang="en-US" sz="5400" b="1" dirty="0">
                <a:solidFill>
                  <a:schemeClr val="accent6">
                    <a:lumMod val="75000"/>
                  </a:schemeClr>
                </a:solidFill>
                <a:latin typeface="Calibri" panose="020F0502020204030204" pitchFamily="34" charset="0"/>
                <a:cs typeface="Calibri" panose="020F0502020204030204" pitchFamily="34" charset="0"/>
              </a:rPr>
              <a:t>2</a:t>
            </a:r>
            <a:r>
              <a:rPr lang="en-US" sz="5400" b="1" u="none" dirty="0" smtClean="0">
                <a:solidFill>
                  <a:schemeClr val="accent6">
                    <a:lumMod val="75000"/>
                  </a:schemeClr>
                </a:solidFill>
                <a:latin typeface="Calibri" panose="020F0502020204030204" pitchFamily="34" charset="0"/>
                <a:cs typeface="Calibri" panose="020F0502020204030204" pitchFamily="34" charset="0"/>
              </a:rPr>
              <a:t>. </a:t>
            </a:r>
            <a:r>
              <a:rPr lang="en-US" sz="5400" b="1" u="none" dirty="0" err="1" smtClean="0">
                <a:solidFill>
                  <a:schemeClr val="accent6">
                    <a:lumMod val="75000"/>
                  </a:schemeClr>
                </a:solidFill>
                <a:latin typeface="Calibri" panose="020F0502020204030204" pitchFamily="34" charset="0"/>
                <a:cs typeface="Calibri" panose="020F0502020204030204" pitchFamily="34" charset="0"/>
              </a:rPr>
              <a:t>Hướng</a:t>
            </a:r>
            <a:r>
              <a:rPr lang="en-US" sz="5400" b="1" u="none" dirty="0" smtClean="0">
                <a:solidFill>
                  <a:schemeClr val="accent6">
                    <a:lumMod val="75000"/>
                  </a:schemeClr>
                </a:solidFill>
                <a:latin typeface="Calibri" panose="020F0502020204030204" pitchFamily="34" charset="0"/>
                <a:cs typeface="Calibri" panose="020F0502020204030204" pitchFamily="34" charset="0"/>
              </a:rPr>
              <a:t> </a:t>
            </a:r>
            <a:r>
              <a:rPr lang="en-US" sz="5400" b="1" u="none" dirty="0" err="1" smtClean="0">
                <a:solidFill>
                  <a:schemeClr val="accent6">
                    <a:lumMod val="75000"/>
                  </a:schemeClr>
                </a:solidFill>
                <a:latin typeface="Calibri" panose="020F0502020204030204" pitchFamily="34" charset="0"/>
                <a:cs typeface="Calibri" panose="020F0502020204030204" pitchFamily="34" charset="0"/>
              </a:rPr>
              <a:t>dẫn</a:t>
            </a:r>
            <a:r>
              <a:rPr lang="en-US" sz="5400" b="1" u="none" dirty="0" smtClean="0">
                <a:solidFill>
                  <a:schemeClr val="accent6">
                    <a:lumMod val="75000"/>
                  </a:schemeClr>
                </a:solidFill>
                <a:latin typeface="Calibri" panose="020F0502020204030204" pitchFamily="34" charset="0"/>
                <a:cs typeface="Calibri" panose="020F0502020204030204" pitchFamily="34" charset="0"/>
              </a:rPr>
              <a:t> </a:t>
            </a:r>
            <a:r>
              <a:rPr lang="en-US" sz="5400" b="1" u="none" dirty="0" err="1" smtClean="0">
                <a:solidFill>
                  <a:schemeClr val="accent6">
                    <a:lumMod val="75000"/>
                  </a:schemeClr>
                </a:solidFill>
                <a:latin typeface="Calibri" panose="020F0502020204030204" pitchFamily="34" charset="0"/>
                <a:cs typeface="Calibri" panose="020F0502020204030204" pitchFamily="34" charset="0"/>
              </a:rPr>
              <a:t>đánh</a:t>
            </a:r>
            <a:r>
              <a:rPr lang="en-US" sz="5400" b="1" u="none" dirty="0" smtClean="0">
                <a:solidFill>
                  <a:schemeClr val="accent6">
                    <a:lumMod val="75000"/>
                  </a:schemeClr>
                </a:solidFill>
                <a:latin typeface="Calibri" panose="020F0502020204030204" pitchFamily="34" charset="0"/>
                <a:cs typeface="Calibri" panose="020F0502020204030204" pitchFamily="34" charset="0"/>
              </a:rPr>
              <a:t> </a:t>
            </a:r>
            <a:r>
              <a:rPr lang="en-US" sz="5400" b="1" u="none" dirty="0" err="1" smtClean="0">
                <a:solidFill>
                  <a:schemeClr val="accent6">
                    <a:lumMod val="75000"/>
                  </a:schemeClr>
                </a:solidFill>
                <a:latin typeface="Calibri" panose="020F0502020204030204" pitchFamily="34" charset="0"/>
                <a:cs typeface="Calibri" panose="020F0502020204030204" pitchFamily="34" charset="0"/>
              </a:rPr>
              <a:t>giá</a:t>
            </a:r>
            <a:r>
              <a:rPr lang="en-US" sz="5400" b="1" u="none" dirty="0" smtClean="0">
                <a:solidFill>
                  <a:schemeClr val="accent6">
                    <a:lumMod val="75000"/>
                  </a:schemeClr>
                </a:solidFill>
                <a:latin typeface="Calibri" panose="020F0502020204030204" pitchFamily="34" charset="0"/>
                <a:cs typeface="Calibri" panose="020F0502020204030204" pitchFamily="34" charset="0"/>
              </a:rPr>
              <a:t> </a:t>
            </a:r>
            <a:r>
              <a:rPr lang="en-US" sz="5400" b="1" u="none" dirty="0" err="1" smtClean="0">
                <a:solidFill>
                  <a:schemeClr val="accent6">
                    <a:lumMod val="75000"/>
                  </a:schemeClr>
                </a:solidFill>
                <a:latin typeface="Calibri" panose="020F0502020204030204" pitchFamily="34" charset="0"/>
                <a:cs typeface="Calibri" panose="020F0502020204030204" pitchFamily="34" charset="0"/>
              </a:rPr>
              <a:t>bài</a:t>
            </a:r>
            <a:r>
              <a:rPr lang="en-US" sz="5400" b="1" u="none" dirty="0" smtClean="0">
                <a:solidFill>
                  <a:schemeClr val="accent6">
                    <a:lumMod val="75000"/>
                  </a:schemeClr>
                </a:solidFill>
                <a:latin typeface="Calibri" panose="020F0502020204030204" pitchFamily="34" charset="0"/>
                <a:cs typeface="Calibri" panose="020F0502020204030204" pitchFamily="34" charset="0"/>
              </a:rPr>
              <a:t> </a:t>
            </a:r>
            <a:r>
              <a:rPr lang="en-US" sz="5400" b="1" u="none" dirty="0" err="1" smtClean="0">
                <a:solidFill>
                  <a:schemeClr val="accent6">
                    <a:lumMod val="75000"/>
                  </a:schemeClr>
                </a:solidFill>
                <a:latin typeface="Calibri" panose="020F0502020204030204" pitchFamily="34" charset="0"/>
                <a:cs typeface="Calibri" panose="020F0502020204030204" pitchFamily="34" charset="0"/>
              </a:rPr>
              <a:t>làm</a:t>
            </a:r>
            <a:endParaRPr lang="en-US" sz="5400" b="1" u="none" dirty="0" smtClean="0">
              <a:solidFill>
                <a:schemeClr val="accent6">
                  <a:lumMod val="75000"/>
                </a:schemeClr>
              </a:solidFill>
              <a:latin typeface="Calibri" panose="020F0502020204030204" pitchFamily="34" charset="0"/>
              <a:cs typeface="Calibri" panose="020F0502020204030204" pitchFamily="34" charset="0"/>
            </a:endParaRPr>
          </a:p>
        </p:txBody>
      </p:sp>
      <p:sp>
        <p:nvSpPr>
          <p:cNvPr id="3" name="Rounded Rectangle 2"/>
          <p:cNvSpPr/>
          <p:nvPr/>
        </p:nvSpPr>
        <p:spPr>
          <a:xfrm>
            <a:off x="6258799" y="2091311"/>
            <a:ext cx="6522826" cy="1317224"/>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smtClean="0">
                <a:solidFill>
                  <a:srgbClr val="065928"/>
                </a:solidFill>
                <a:latin typeface="Arial" panose="020B0604020202020204" pitchFamily="34" charset="0"/>
                <a:cs typeface="Arial" panose="020B0604020202020204" pitchFamily="34" charset="0"/>
              </a:rPr>
              <a:t>BỐ CỤC</a:t>
            </a:r>
            <a:endParaRPr lang="en-US" sz="5400" b="1">
              <a:solidFill>
                <a:srgbClr val="065928"/>
              </a:solidFill>
              <a:latin typeface="Arial" panose="020B0604020202020204" pitchFamily="34" charset="0"/>
              <a:cs typeface="Arial" panose="020B0604020202020204" pitchFamily="34" charset="0"/>
            </a:endParaRPr>
          </a:p>
        </p:txBody>
      </p:sp>
      <p:sp>
        <p:nvSpPr>
          <p:cNvPr id="19" name="Rounded Rectangle 18"/>
          <p:cNvSpPr/>
          <p:nvPr/>
        </p:nvSpPr>
        <p:spPr>
          <a:xfrm>
            <a:off x="1082389" y="5782789"/>
            <a:ext cx="4388425" cy="1317224"/>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err="1" smtClean="0">
                <a:solidFill>
                  <a:srgbClr val="065928"/>
                </a:solidFill>
                <a:latin typeface="Calibri" panose="020F0502020204030204" pitchFamily="34" charset="0"/>
                <a:cs typeface="Calibri" panose="020F0502020204030204" pitchFamily="34" charset="0"/>
              </a:rPr>
              <a:t>Mở</a:t>
            </a:r>
            <a:r>
              <a:rPr lang="en-US" sz="5400" b="1" dirty="0" smtClean="0">
                <a:solidFill>
                  <a:srgbClr val="065928"/>
                </a:solidFill>
                <a:latin typeface="Calibri" panose="020F0502020204030204" pitchFamily="34" charset="0"/>
                <a:cs typeface="Calibri" panose="020F0502020204030204" pitchFamily="34" charset="0"/>
              </a:rPr>
              <a:t> </a:t>
            </a:r>
            <a:r>
              <a:rPr lang="en-US" sz="5400" b="1" dirty="0" err="1" smtClean="0">
                <a:solidFill>
                  <a:srgbClr val="065928"/>
                </a:solidFill>
                <a:latin typeface="Calibri" panose="020F0502020204030204" pitchFamily="34" charset="0"/>
                <a:cs typeface="Calibri" panose="020F0502020204030204" pitchFamily="34" charset="0"/>
              </a:rPr>
              <a:t>bài</a:t>
            </a:r>
            <a:endParaRPr lang="en-US" sz="5400" b="1" dirty="0">
              <a:solidFill>
                <a:srgbClr val="065928"/>
              </a:solidFill>
              <a:latin typeface="Calibri" panose="020F0502020204030204" pitchFamily="34" charset="0"/>
              <a:cs typeface="Calibri" panose="020F0502020204030204" pitchFamily="34" charset="0"/>
            </a:endParaRPr>
          </a:p>
        </p:txBody>
      </p:sp>
      <p:sp>
        <p:nvSpPr>
          <p:cNvPr id="20" name="Rounded Rectangle 19"/>
          <p:cNvSpPr/>
          <p:nvPr/>
        </p:nvSpPr>
        <p:spPr>
          <a:xfrm>
            <a:off x="7073264" y="5782789"/>
            <a:ext cx="4388425" cy="1317224"/>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err="1" smtClean="0">
                <a:solidFill>
                  <a:srgbClr val="065928"/>
                </a:solidFill>
                <a:latin typeface="Calibri" panose="020F0502020204030204" pitchFamily="34" charset="0"/>
                <a:cs typeface="Calibri" panose="020F0502020204030204" pitchFamily="34" charset="0"/>
              </a:rPr>
              <a:t>Thân</a:t>
            </a:r>
            <a:r>
              <a:rPr lang="en-US" sz="5400" b="1" dirty="0" smtClean="0">
                <a:solidFill>
                  <a:srgbClr val="065928"/>
                </a:solidFill>
                <a:latin typeface="Calibri" panose="020F0502020204030204" pitchFamily="34" charset="0"/>
                <a:cs typeface="Calibri" panose="020F0502020204030204" pitchFamily="34" charset="0"/>
              </a:rPr>
              <a:t> </a:t>
            </a:r>
            <a:r>
              <a:rPr lang="en-US" sz="5400" b="1" dirty="0" err="1" smtClean="0">
                <a:solidFill>
                  <a:srgbClr val="065928"/>
                </a:solidFill>
                <a:latin typeface="Calibri" panose="020F0502020204030204" pitchFamily="34" charset="0"/>
                <a:cs typeface="Calibri" panose="020F0502020204030204" pitchFamily="34" charset="0"/>
              </a:rPr>
              <a:t>bài</a:t>
            </a:r>
            <a:endParaRPr lang="en-US" sz="5400" b="1" dirty="0">
              <a:solidFill>
                <a:srgbClr val="065928"/>
              </a:solidFill>
              <a:latin typeface="Calibri" panose="020F0502020204030204" pitchFamily="34" charset="0"/>
              <a:cs typeface="Calibri" panose="020F0502020204030204" pitchFamily="34" charset="0"/>
            </a:endParaRPr>
          </a:p>
        </p:txBody>
      </p:sp>
      <p:sp>
        <p:nvSpPr>
          <p:cNvPr id="22" name="Rounded Rectangle 21"/>
          <p:cNvSpPr/>
          <p:nvPr/>
        </p:nvSpPr>
        <p:spPr>
          <a:xfrm>
            <a:off x="12892957" y="5761664"/>
            <a:ext cx="4388425" cy="1317224"/>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err="1" smtClean="0">
                <a:solidFill>
                  <a:srgbClr val="065928"/>
                </a:solidFill>
                <a:latin typeface="Calibri" panose="020F0502020204030204" pitchFamily="34" charset="0"/>
                <a:cs typeface="Calibri" panose="020F0502020204030204" pitchFamily="34" charset="0"/>
              </a:rPr>
              <a:t>Kết</a:t>
            </a:r>
            <a:r>
              <a:rPr lang="en-US" sz="5400" b="1" dirty="0" smtClean="0">
                <a:solidFill>
                  <a:srgbClr val="065928"/>
                </a:solidFill>
                <a:latin typeface="Calibri" panose="020F0502020204030204" pitchFamily="34" charset="0"/>
                <a:cs typeface="Calibri" panose="020F0502020204030204" pitchFamily="34" charset="0"/>
              </a:rPr>
              <a:t> </a:t>
            </a:r>
            <a:r>
              <a:rPr lang="en-US" sz="5400" b="1" dirty="0" err="1">
                <a:solidFill>
                  <a:srgbClr val="065928"/>
                </a:solidFill>
                <a:latin typeface="Calibri" panose="020F0502020204030204" pitchFamily="34" charset="0"/>
                <a:cs typeface="Calibri" panose="020F0502020204030204" pitchFamily="34" charset="0"/>
              </a:rPr>
              <a:t>bài</a:t>
            </a:r>
            <a:endParaRPr lang="en-US" sz="5400" b="1" dirty="0">
              <a:solidFill>
                <a:srgbClr val="065928"/>
              </a:solidFill>
              <a:latin typeface="Calibri" panose="020F0502020204030204" pitchFamily="34" charset="0"/>
              <a:cs typeface="Calibri" panose="020F0502020204030204" pitchFamily="34" charset="0"/>
            </a:endParaRPr>
          </a:p>
        </p:txBody>
      </p:sp>
      <p:cxnSp>
        <p:nvCxnSpPr>
          <p:cNvPr id="7" name="Straight Arrow Connector 6"/>
          <p:cNvCxnSpPr/>
          <p:nvPr/>
        </p:nvCxnSpPr>
        <p:spPr>
          <a:xfrm flipH="1">
            <a:off x="3561425" y="3400717"/>
            <a:ext cx="5984665" cy="225324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9546089" y="3408123"/>
            <a:ext cx="0" cy="246211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9522711" y="3408123"/>
            <a:ext cx="5984665" cy="225324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par>
                                <p:cTn id="14" presetID="6" presetClass="entr" presetSubtype="16" fill="hold" grpId="0" nodeType="withEffect">
                                  <p:stCondLst>
                                    <p:cond delay="400"/>
                                  </p:stCondLst>
                                  <p:childTnLst>
                                    <p:set>
                                      <p:cBhvr>
                                        <p:cTn id="15" dur="1" fill="hold">
                                          <p:stCondLst>
                                            <p:cond delay="0"/>
                                          </p:stCondLst>
                                        </p:cTn>
                                        <p:tgtEl>
                                          <p:spTgt spid="19"/>
                                        </p:tgtEl>
                                        <p:attrNameLst>
                                          <p:attrName>style.visibility</p:attrName>
                                        </p:attrNameLst>
                                      </p:cBhvr>
                                      <p:to>
                                        <p:strVal val="visible"/>
                                      </p:to>
                                    </p:set>
                                    <p:animEffect transition="in" filter="circle(in)">
                                      <p:cBhvr>
                                        <p:cTn id="16" dur="16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barn(inVertical)">
                                      <p:cBhvr>
                                        <p:cTn id="21" dur="500"/>
                                        <p:tgtEl>
                                          <p:spTgt spid="26"/>
                                        </p:tgtEl>
                                      </p:cBhvr>
                                    </p:animEffect>
                                  </p:childTnLst>
                                </p:cTn>
                              </p:par>
                              <p:par>
                                <p:cTn id="22" presetID="6" presetClass="entr" presetSubtype="16" fill="hold" grpId="0" nodeType="withEffect">
                                  <p:stCondLst>
                                    <p:cond delay="400"/>
                                  </p:stCondLst>
                                  <p:childTnLst>
                                    <p:set>
                                      <p:cBhvr>
                                        <p:cTn id="23" dur="1" fill="hold">
                                          <p:stCondLst>
                                            <p:cond delay="0"/>
                                          </p:stCondLst>
                                        </p:cTn>
                                        <p:tgtEl>
                                          <p:spTgt spid="20"/>
                                        </p:tgtEl>
                                        <p:attrNameLst>
                                          <p:attrName>style.visibility</p:attrName>
                                        </p:attrNameLst>
                                      </p:cBhvr>
                                      <p:to>
                                        <p:strVal val="visible"/>
                                      </p:to>
                                    </p:set>
                                    <p:animEffect transition="in" filter="circle(in)">
                                      <p:cBhvr>
                                        <p:cTn id="24" dur="16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barn(inVertical)">
                                      <p:cBhvr>
                                        <p:cTn id="29" dur="500"/>
                                        <p:tgtEl>
                                          <p:spTgt spid="29"/>
                                        </p:tgtEl>
                                      </p:cBhvr>
                                    </p:animEffect>
                                  </p:childTnLst>
                                </p:cTn>
                              </p:par>
                              <p:par>
                                <p:cTn id="30" presetID="6" presetClass="entr" presetSubtype="16" fill="hold" grpId="0" nodeType="withEffect">
                                  <p:stCondLst>
                                    <p:cond delay="500"/>
                                  </p:stCondLst>
                                  <p:childTnLst>
                                    <p:set>
                                      <p:cBhvr>
                                        <p:cTn id="31" dur="1" fill="hold">
                                          <p:stCondLst>
                                            <p:cond delay="0"/>
                                          </p:stCondLst>
                                        </p:cTn>
                                        <p:tgtEl>
                                          <p:spTgt spid="22"/>
                                        </p:tgtEl>
                                        <p:attrNameLst>
                                          <p:attrName>style.visibility</p:attrName>
                                        </p:attrNameLst>
                                      </p:cBhvr>
                                      <p:to>
                                        <p:strVal val="visible"/>
                                      </p:to>
                                    </p:set>
                                    <p:animEffect transition="in" filter="circle(in)">
                                      <p:cBhvr>
                                        <p:cTn id="32"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9" grpId="0" animBg="1"/>
      <p:bldP spid="20" grpId="0" animBg="1"/>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BE3D4"/>
        </a:solidFill>
        <a:effectLst/>
      </p:bgPr>
    </p:bg>
    <p:spTree>
      <p:nvGrpSpPr>
        <p:cNvPr id="1" name=""/>
        <p:cNvGrpSpPr/>
        <p:nvPr/>
      </p:nvGrpSpPr>
      <p:grpSpPr>
        <a:xfrm>
          <a:off x="0" y="0"/>
          <a:ext cx="0" cy="0"/>
          <a:chOff x="0" y="0"/>
          <a:chExt cx="0" cy="0"/>
        </a:xfrm>
      </p:grpSpPr>
      <p:grpSp>
        <p:nvGrpSpPr>
          <p:cNvPr id="22" name="Group 4"/>
          <p:cNvGrpSpPr/>
          <p:nvPr/>
        </p:nvGrpSpPr>
        <p:grpSpPr>
          <a:xfrm>
            <a:off x="1143000" y="2400300"/>
            <a:ext cx="7468692" cy="6355749"/>
            <a:chOff x="26670" y="95250"/>
            <a:chExt cx="7687971" cy="4048338"/>
          </a:xfrm>
        </p:grpSpPr>
        <p:sp>
          <p:nvSpPr>
            <p:cNvPr id="23" name="Freeform 5"/>
            <p:cNvSpPr/>
            <p:nvPr/>
          </p:nvSpPr>
          <p:spPr>
            <a:xfrm>
              <a:off x="26670" y="95250"/>
              <a:ext cx="7687971" cy="4048338"/>
            </a:xfrm>
            <a:custGeom>
              <a:avLst/>
              <a:gdLst/>
              <a:ahLst/>
              <a:cxnLst/>
              <a:rect l="l" t="t" r="r" b="b"/>
              <a:pathLst>
                <a:path w="7687971" h="4048338">
                  <a:moveTo>
                    <a:pt x="0" y="0"/>
                  </a:moveTo>
                  <a:lnTo>
                    <a:pt x="0" y="107950"/>
                  </a:lnTo>
                  <a:lnTo>
                    <a:pt x="0" y="148590"/>
                  </a:lnTo>
                  <a:lnTo>
                    <a:pt x="0" y="3602568"/>
                  </a:lnTo>
                  <a:lnTo>
                    <a:pt x="0" y="3677498"/>
                  </a:lnTo>
                  <a:lnTo>
                    <a:pt x="0" y="3762588"/>
                  </a:lnTo>
                  <a:lnTo>
                    <a:pt x="3641090" y="3762588"/>
                  </a:lnTo>
                  <a:lnTo>
                    <a:pt x="3759200" y="4048338"/>
                  </a:lnTo>
                  <a:lnTo>
                    <a:pt x="3877310" y="3762588"/>
                  </a:lnTo>
                  <a:lnTo>
                    <a:pt x="7687971" y="3762588"/>
                  </a:lnTo>
                  <a:lnTo>
                    <a:pt x="7687971" y="3677498"/>
                  </a:lnTo>
                  <a:lnTo>
                    <a:pt x="7687971" y="3602568"/>
                  </a:lnTo>
                  <a:lnTo>
                    <a:pt x="7687971" y="148590"/>
                  </a:lnTo>
                  <a:lnTo>
                    <a:pt x="7687971" y="107950"/>
                  </a:lnTo>
                  <a:lnTo>
                    <a:pt x="7687971" y="0"/>
                  </a:lnTo>
                  <a:lnTo>
                    <a:pt x="0" y="0"/>
                  </a:lnTo>
                  <a:close/>
                </a:path>
              </a:pathLst>
            </a:custGeom>
            <a:solidFill>
              <a:srgbClr val="FFFFFF"/>
            </a:solidFill>
          </p:spPr>
        </p:sp>
      </p:grpSp>
      <p:grpSp>
        <p:nvGrpSpPr>
          <p:cNvPr id="24" name="Group 6"/>
          <p:cNvGrpSpPr/>
          <p:nvPr/>
        </p:nvGrpSpPr>
        <p:grpSpPr>
          <a:xfrm>
            <a:off x="9296400" y="2333963"/>
            <a:ext cx="8229600" cy="6422086"/>
            <a:chOff x="48914" y="26671"/>
            <a:chExt cx="7687971" cy="4048338"/>
          </a:xfrm>
        </p:grpSpPr>
        <p:sp>
          <p:nvSpPr>
            <p:cNvPr id="25" name="Freeform 7"/>
            <p:cNvSpPr/>
            <p:nvPr/>
          </p:nvSpPr>
          <p:spPr>
            <a:xfrm>
              <a:off x="48914" y="26671"/>
              <a:ext cx="7687971" cy="4048338"/>
            </a:xfrm>
            <a:custGeom>
              <a:avLst/>
              <a:gdLst/>
              <a:ahLst/>
              <a:cxnLst/>
              <a:rect l="l" t="t" r="r" b="b"/>
              <a:pathLst>
                <a:path w="7687971" h="4048338">
                  <a:moveTo>
                    <a:pt x="0" y="0"/>
                  </a:moveTo>
                  <a:lnTo>
                    <a:pt x="0" y="107950"/>
                  </a:lnTo>
                  <a:lnTo>
                    <a:pt x="0" y="148590"/>
                  </a:lnTo>
                  <a:lnTo>
                    <a:pt x="0" y="3602568"/>
                  </a:lnTo>
                  <a:lnTo>
                    <a:pt x="0" y="3677498"/>
                  </a:lnTo>
                  <a:lnTo>
                    <a:pt x="0" y="3762588"/>
                  </a:lnTo>
                  <a:lnTo>
                    <a:pt x="3641090" y="3762588"/>
                  </a:lnTo>
                  <a:lnTo>
                    <a:pt x="3759200" y="4048338"/>
                  </a:lnTo>
                  <a:lnTo>
                    <a:pt x="3877310" y="3762588"/>
                  </a:lnTo>
                  <a:lnTo>
                    <a:pt x="7687971" y="3762588"/>
                  </a:lnTo>
                  <a:lnTo>
                    <a:pt x="7687971" y="3677498"/>
                  </a:lnTo>
                  <a:lnTo>
                    <a:pt x="7687971" y="3602568"/>
                  </a:lnTo>
                  <a:lnTo>
                    <a:pt x="7687971" y="148590"/>
                  </a:lnTo>
                  <a:lnTo>
                    <a:pt x="7687971" y="107950"/>
                  </a:lnTo>
                  <a:lnTo>
                    <a:pt x="7687971" y="0"/>
                  </a:lnTo>
                  <a:lnTo>
                    <a:pt x="0" y="0"/>
                  </a:lnTo>
                  <a:close/>
                </a:path>
              </a:pathLst>
            </a:custGeom>
            <a:solidFill>
              <a:srgbClr val="FFFFFF"/>
            </a:solidFill>
          </p:spPr>
        </p:sp>
      </p:grpSp>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5944214" y="179293"/>
            <a:ext cx="2630171" cy="1205097"/>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l="482" r="559" b="36052"/>
          <a:stretch>
            <a:fillRect/>
          </a:stretch>
        </p:blipFill>
        <p:spPr>
          <a:xfrm>
            <a:off x="0" y="8935342"/>
            <a:ext cx="18288000" cy="1351658"/>
          </a:xfrm>
          <a:prstGeom prst="rect">
            <a:avLst/>
          </a:prstGeom>
        </p:spPr>
      </p:pic>
      <p:pic>
        <p:nvPicPr>
          <p:cNvPr id="19" name="Picture 1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689615" y="0"/>
            <a:ext cx="3802269" cy="1563683"/>
          </a:xfrm>
          <a:prstGeom prst="rect">
            <a:avLst/>
          </a:prstGeom>
        </p:spPr>
      </p:pic>
      <p:pic>
        <p:nvPicPr>
          <p:cNvPr id="20" name="Picture 20"/>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73737" y="7915996"/>
            <a:ext cx="2785320" cy="2371004"/>
          </a:xfrm>
          <a:prstGeom prst="rect">
            <a:avLst/>
          </a:prstGeom>
        </p:spPr>
      </p:pic>
      <p:pic>
        <p:nvPicPr>
          <p:cNvPr id="21" name="Picture 21"/>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b="7007"/>
          <a:stretch>
            <a:fillRect/>
          </a:stretch>
        </p:blipFill>
        <p:spPr>
          <a:xfrm>
            <a:off x="15825856" y="8184914"/>
            <a:ext cx="2659408" cy="2102086"/>
          </a:xfrm>
          <a:prstGeom prst="rect">
            <a:avLst/>
          </a:prstGeom>
        </p:spPr>
      </p:pic>
      <p:sp>
        <p:nvSpPr>
          <p:cNvPr id="3" name="Rectangle 2"/>
          <p:cNvSpPr/>
          <p:nvPr/>
        </p:nvSpPr>
        <p:spPr>
          <a:xfrm>
            <a:off x="1383825" y="4654988"/>
            <a:ext cx="7190353" cy="1477328"/>
          </a:xfrm>
          <a:prstGeom prst="rect">
            <a:avLst/>
          </a:prstGeom>
        </p:spPr>
        <p:txBody>
          <a:bodyPr wrap="square">
            <a:spAutoFit/>
          </a:bodyPr>
          <a:lstStyle/>
          <a:p>
            <a:pPr>
              <a:spcAft>
                <a:spcPts val="1200"/>
              </a:spcAft>
            </a:pPr>
            <a:r>
              <a:rPr lang="vi-VN" sz="4000" dirty="0" smtClean="0">
                <a:solidFill>
                  <a:srgbClr val="000000"/>
                </a:solidFill>
                <a:latin typeface="Calibri" panose="020F0502020204030204" pitchFamily="34" charset="0"/>
                <a:cs typeface="Calibri" panose="020F0502020204030204" pitchFamily="34" charset="0"/>
              </a:rPr>
              <a:t>+ </a:t>
            </a:r>
            <a:r>
              <a:rPr lang="vi-VN" sz="4000" dirty="0">
                <a:solidFill>
                  <a:srgbClr val="000000"/>
                </a:solidFill>
                <a:latin typeface="Calibri" panose="020F0502020204030204" pitchFamily="34" charset="0"/>
                <a:cs typeface="Calibri" panose="020F0502020204030204" pitchFamily="34" charset="0"/>
              </a:rPr>
              <a:t>Đúng bố cục bài văn tả người </a:t>
            </a:r>
            <a:endParaRPr lang="en-US" sz="4000" dirty="0" smtClean="0">
              <a:solidFill>
                <a:srgbClr val="000000"/>
              </a:solidFill>
              <a:latin typeface="Calibri" panose="020F0502020204030204" pitchFamily="34" charset="0"/>
              <a:cs typeface="Calibri" panose="020F0502020204030204" pitchFamily="34" charset="0"/>
            </a:endParaRPr>
          </a:p>
          <a:p>
            <a:pPr>
              <a:spcAft>
                <a:spcPts val="1200"/>
              </a:spcAft>
            </a:pPr>
            <a:r>
              <a:rPr lang="vi-VN" sz="4000" dirty="0" smtClean="0">
                <a:solidFill>
                  <a:srgbClr val="000000"/>
                </a:solidFill>
                <a:latin typeface="Calibri" panose="020F0502020204030204" pitchFamily="34" charset="0"/>
                <a:cs typeface="Calibri" panose="020F0502020204030204" pitchFamily="34" charset="0"/>
              </a:rPr>
              <a:t>+ </a:t>
            </a:r>
            <a:r>
              <a:rPr lang="vi-VN" sz="4000" dirty="0">
                <a:solidFill>
                  <a:srgbClr val="000000"/>
                </a:solidFill>
                <a:latin typeface="Calibri" panose="020F0502020204030204" pitchFamily="34" charset="0"/>
                <a:cs typeface="Calibri" panose="020F0502020204030204" pitchFamily="34" charset="0"/>
              </a:rPr>
              <a:t>Đúng chính tả, trình bày sạch </a:t>
            </a:r>
            <a:r>
              <a:rPr lang="vi-VN" sz="4000" dirty="0" smtClean="0">
                <a:solidFill>
                  <a:srgbClr val="000000"/>
                </a:solidFill>
                <a:latin typeface="Calibri" panose="020F0502020204030204" pitchFamily="34" charset="0"/>
                <a:cs typeface="Calibri" panose="020F0502020204030204" pitchFamily="34" charset="0"/>
              </a:rPr>
              <a:t>sẽ</a:t>
            </a:r>
            <a:endParaRPr lang="en-US" sz="4000" dirty="0">
              <a:latin typeface="Calibri" panose="020F0502020204030204" pitchFamily="34" charset="0"/>
              <a:cs typeface="Calibri" panose="020F0502020204030204" pitchFamily="34" charset="0"/>
            </a:endParaRPr>
          </a:p>
        </p:txBody>
      </p:sp>
      <p:pic>
        <p:nvPicPr>
          <p:cNvPr id="26" name="Picture 17"/>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b="77966"/>
          <a:stretch>
            <a:fillRect/>
          </a:stretch>
        </p:blipFill>
        <p:spPr>
          <a:xfrm flipV="1">
            <a:off x="2506013" y="3366877"/>
            <a:ext cx="4624325" cy="61753"/>
          </a:xfrm>
          <a:prstGeom prst="rect">
            <a:avLst/>
          </a:prstGeom>
        </p:spPr>
      </p:pic>
      <p:pic>
        <p:nvPicPr>
          <p:cNvPr id="27" name="Picture 17"/>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b="77966"/>
          <a:stretch>
            <a:fillRect/>
          </a:stretch>
        </p:blipFill>
        <p:spPr>
          <a:xfrm>
            <a:off x="11048202" y="3340794"/>
            <a:ext cx="4851240" cy="64784"/>
          </a:xfrm>
          <a:prstGeom prst="rect">
            <a:avLst/>
          </a:prstGeom>
        </p:spPr>
      </p:pic>
      <p:sp>
        <p:nvSpPr>
          <p:cNvPr id="4" name="Rectangle 3"/>
          <p:cNvSpPr/>
          <p:nvPr/>
        </p:nvSpPr>
        <p:spPr>
          <a:xfrm>
            <a:off x="3557113" y="2563848"/>
            <a:ext cx="2640466" cy="769441"/>
          </a:xfrm>
          <a:prstGeom prst="rect">
            <a:avLst/>
          </a:prstGeom>
        </p:spPr>
        <p:txBody>
          <a:bodyPr wrap="none">
            <a:spAutoFit/>
          </a:bodyPr>
          <a:lstStyle/>
          <a:p>
            <a:r>
              <a:rPr lang="vi-VN" sz="4400" b="1" dirty="0">
                <a:solidFill>
                  <a:schemeClr val="accent6">
                    <a:lumMod val="75000"/>
                  </a:schemeClr>
                </a:solidFill>
                <a:latin typeface="Calibri" panose="020F0502020204030204" pitchFamily="34" charset="0"/>
                <a:cs typeface="Calibri" panose="020F0502020204030204" pitchFamily="34" charset="0"/>
              </a:rPr>
              <a:t>Hình thức </a:t>
            </a:r>
            <a:endParaRPr lang="en-US" sz="4400" b="1" dirty="0">
              <a:solidFill>
                <a:schemeClr val="accent6">
                  <a:lumMod val="75000"/>
                </a:schemeClr>
              </a:solidFill>
              <a:latin typeface="Calibri" panose="020F0502020204030204" pitchFamily="34" charset="0"/>
              <a:cs typeface="Calibri" panose="020F0502020204030204" pitchFamily="34" charset="0"/>
            </a:endParaRPr>
          </a:p>
        </p:txBody>
      </p:sp>
      <p:sp>
        <p:nvSpPr>
          <p:cNvPr id="5" name="Rectangle 4"/>
          <p:cNvSpPr/>
          <p:nvPr/>
        </p:nvSpPr>
        <p:spPr>
          <a:xfrm>
            <a:off x="12573000" y="2525891"/>
            <a:ext cx="2430474" cy="769441"/>
          </a:xfrm>
          <a:prstGeom prst="rect">
            <a:avLst/>
          </a:prstGeom>
        </p:spPr>
        <p:txBody>
          <a:bodyPr wrap="none">
            <a:spAutoFit/>
          </a:bodyPr>
          <a:lstStyle/>
          <a:p>
            <a:r>
              <a:rPr lang="vi-VN" sz="4400" b="1" dirty="0" smtClean="0">
                <a:solidFill>
                  <a:schemeClr val="accent6">
                    <a:lumMod val="75000"/>
                  </a:schemeClr>
                </a:solidFill>
                <a:latin typeface="Calibri" panose="020F0502020204030204" pitchFamily="34" charset="0"/>
                <a:cs typeface="Calibri" panose="020F0502020204030204" pitchFamily="34" charset="0"/>
              </a:rPr>
              <a:t>Nội </a:t>
            </a:r>
            <a:r>
              <a:rPr lang="vi-VN" sz="4400" b="1" dirty="0">
                <a:solidFill>
                  <a:schemeClr val="accent6">
                    <a:lumMod val="75000"/>
                  </a:schemeClr>
                </a:solidFill>
                <a:latin typeface="Calibri" panose="020F0502020204030204" pitchFamily="34" charset="0"/>
                <a:cs typeface="Calibri" panose="020F0502020204030204" pitchFamily="34" charset="0"/>
              </a:rPr>
              <a:t>dung </a:t>
            </a:r>
            <a:endParaRPr lang="en-US" sz="4400" b="1" dirty="0">
              <a:solidFill>
                <a:schemeClr val="accent6">
                  <a:lumMod val="75000"/>
                </a:schemeClr>
              </a:solidFill>
            </a:endParaRPr>
          </a:p>
        </p:txBody>
      </p:sp>
      <p:sp>
        <p:nvSpPr>
          <p:cNvPr id="9" name="Rectangle 8"/>
          <p:cNvSpPr/>
          <p:nvPr/>
        </p:nvSpPr>
        <p:spPr>
          <a:xfrm>
            <a:off x="9663822" y="3752103"/>
            <a:ext cx="7620000" cy="4093428"/>
          </a:xfrm>
          <a:prstGeom prst="rect">
            <a:avLst/>
          </a:prstGeom>
        </p:spPr>
        <p:txBody>
          <a:bodyPr wrap="square">
            <a:spAutoFit/>
          </a:bodyPr>
          <a:lstStyle/>
          <a:p>
            <a:pPr lvl="0">
              <a:spcAft>
                <a:spcPts val="1200"/>
              </a:spcAft>
            </a:pPr>
            <a:r>
              <a:rPr lang="vi-VN" sz="4000" dirty="0">
                <a:solidFill>
                  <a:srgbClr val="000000"/>
                </a:solidFill>
                <a:latin typeface="Calibri" panose="020F0502020204030204" pitchFamily="34" charset="0"/>
                <a:cs typeface="Calibri" panose="020F0502020204030204" pitchFamily="34" charset="0"/>
              </a:rPr>
              <a:t>+ Đúng yêu cầu đề bài </a:t>
            </a:r>
            <a:endParaRPr lang="en-US" sz="4000" dirty="0" smtClean="0">
              <a:solidFill>
                <a:srgbClr val="000000"/>
              </a:solidFill>
              <a:latin typeface="Calibri" panose="020F0502020204030204" pitchFamily="34" charset="0"/>
              <a:cs typeface="Calibri" panose="020F0502020204030204" pitchFamily="34" charset="0"/>
            </a:endParaRPr>
          </a:p>
          <a:p>
            <a:pPr lvl="0">
              <a:spcAft>
                <a:spcPts val="1200"/>
              </a:spcAft>
            </a:pPr>
            <a:r>
              <a:rPr lang="vi-VN" sz="4000" dirty="0" smtClean="0">
                <a:solidFill>
                  <a:srgbClr val="000000"/>
                </a:solidFill>
                <a:latin typeface="Calibri" panose="020F0502020204030204" pitchFamily="34" charset="0"/>
                <a:cs typeface="Calibri" panose="020F0502020204030204" pitchFamily="34" charset="0"/>
              </a:rPr>
              <a:t>+ </a:t>
            </a:r>
            <a:r>
              <a:rPr lang="vi-VN" sz="4000" dirty="0">
                <a:solidFill>
                  <a:srgbClr val="000000"/>
                </a:solidFill>
                <a:latin typeface="Calibri" panose="020F0502020204030204" pitchFamily="34" charset="0"/>
                <a:cs typeface="Calibri" panose="020F0502020204030204" pitchFamily="34" charset="0"/>
              </a:rPr>
              <a:t>Thể hiện khả năng quan sát và chọn lọc đặc điểm miêu tả đặc sắc, phù hợp </a:t>
            </a:r>
            <a:endParaRPr lang="en-US" sz="4000" dirty="0" smtClean="0">
              <a:solidFill>
                <a:srgbClr val="000000"/>
              </a:solidFill>
              <a:latin typeface="Calibri" panose="020F0502020204030204" pitchFamily="34" charset="0"/>
              <a:cs typeface="Calibri" panose="020F0502020204030204" pitchFamily="34" charset="0"/>
            </a:endParaRPr>
          </a:p>
          <a:p>
            <a:pPr lvl="0">
              <a:spcAft>
                <a:spcPts val="1200"/>
              </a:spcAft>
            </a:pPr>
            <a:r>
              <a:rPr lang="vi-VN" sz="4000" dirty="0" smtClean="0">
                <a:solidFill>
                  <a:srgbClr val="000000"/>
                </a:solidFill>
                <a:latin typeface="Calibri" panose="020F0502020204030204" pitchFamily="34" charset="0"/>
                <a:cs typeface="Calibri" panose="020F0502020204030204" pitchFamily="34" charset="0"/>
              </a:rPr>
              <a:t>+ </a:t>
            </a:r>
            <a:r>
              <a:rPr lang="vi-VN" sz="4000" dirty="0">
                <a:solidFill>
                  <a:srgbClr val="000000"/>
                </a:solidFill>
                <a:latin typeface="Calibri" panose="020F0502020204030204" pitchFamily="34" charset="0"/>
                <a:cs typeface="Calibri" panose="020F0502020204030204" pitchFamily="34" charset="0"/>
              </a:rPr>
              <a:t>Diễn đạt mạch lạc, lối viết giàu cảm xúc</a:t>
            </a:r>
            <a:endParaRPr lang="en-US" sz="4000" dirty="0">
              <a:solidFill>
                <a:prstClr val="black"/>
              </a:solidFill>
              <a:latin typeface="Calibri" panose="020F0502020204030204" pitchFamily="34" charset="0"/>
              <a:cs typeface="Calibri" panose="020F0502020204030204" pitchFamily="34" charset="0"/>
            </a:endParaRPr>
          </a:p>
        </p:txBody>
      </p:sp>
      <p:sp>
        <p:nvSpPr>
          <p:cNvPr id="30" name="TextBox 13"/>
          <p:cNvSpPr txBox="1"/>
          <p:nvPr/>
        </p:nvSpPr>
        <p:spPr>
          <a:xfrm>
            <a:off x="1818525" y="758612"/>
            <a:ext cx="13992091" cy="896015"/>
          </a:xfrm>
          <a:prstGeom prst="rect">
            <a:avLst/>
          </a:prstGeom>
        </p:spPr>
        <p:txBody>
          <a:bodyPr wrap="square" lIns="0" tIns="0" rIns="0" bIns="0" rtlCol="0" anchor="t">
            <a:spAutoFit/>
          </a:bodyPr>
          <a:lstStyle/>
          <a:p>
            <a:pPr marL="0" lvl="0" indent="0" algn="ctr">
              <a:lnSpc>
                <a:spcPts val="6480"/>
              </a:lnSpc>
              <a:spcBef>
                <a:spcPct val="0"/>
              </a:spcBef>
            </a:pPr>
            <a:r>
              <a:rPr lang="en-US" sz="8000" dirty="0" err="1" smtClean="0">
                <a:solidFill>
                  <a:srgbClr val="00B050"/>
                </a:solidFill>
                <a:latin typeface="Calibri" panose="020F0502020204030204" pitchFamily="34" charset="0"/>
              </a:rPr>
              <a:t>Tiêu</a:t>
            </a:r>
            <a:r>
              <a:rPr lang="en-US" sz="8000" dirty="0" smtClean="0">
                <a:solidFill>
                  <a:srgbClr val="00B050"/>
                </a:solidFill>
                <a:latin typeface="Calibri" panose="020F0502020204030204" pitchFamily="34" charset="0"/>
              </a:rPr>
              <a:t> </a:t>
            </a:r>
            <a:r>
              <a:rPr lang="en-US" sz="8000" dirty="0" err="1" smtClean="0">
                <a:solidFill>
                  <a:srgbClr val="00B050"/>
                </a:solidFill>
                <a:latin typeface="Calibri" panose="020F0502020204030204" pitchFamily="34" charset="0"/>
              </a:rPr>
              <a:t>chí</a:t>
            </a:r>
            <a:r>
              <a:rPr lang="en-US" sz="8000" dirty="0" smtClean="0">
                <a:solidFill>
                  <a:srgbClr val="00B050"/>
                </a:solidFill>
                <a:latin typeface="Calibri" panose="020F0502020204030204" pitchFamily="34" charset="0"/>
              </a:rPr>
              <a:t> </a:t>
            </a:r>
            <a:r>
              <a:rPr lang="en-US" sz="8000" dirty="0" err="1" smtClean="0">
                <a:solidFill>
                  <a:srgbClr val="00B050"/>
                </a:solidFill>
                <a:latin typeface="Calibri" panose="020F0502020204030204" pitchFamily="34" charset="0"/>
              </a:rPr>
              <a:t>đánh</a:t>
            </a:r>
            <a:r>
              <a:rPr lang="en-US" sz="8000" dirty="0" smtClean="0">
                <a:solidFill>
                  <a:srgbClr val="00B050"/>
                </a:solidFill>
                <a:latin typeface="Calibri" panose="020F0502020204030204" pitchFamily="34" charset="0"/>
              </a:rPr>
              <a:t> </a:t>
            </a:r>
            <a:r>
              <a:rPr lang="en-US" sz="8000" dirty="0" err="1" smtClean="0">
                <a:solidFill>
                  <a:srgbClr val="00B050"/>
                </a:solidFill>
                <a:latin typeface="Calibri" panose="020F0502020204030204" pitchFamily="34" charset="0"/>
              </a:rPr>
              <a:t>giá</a:t>
            </a:r>
            <a:r>
              <a:rPr lang="en-US" sz="8000" dirty="0" smtClean="0">
                <a:solidFill>
                  <a:srgbClr val="00B050"/>
                </a:solidFill>
                <a:latin typeface="Calibri" panose="020F0502020204030204" pitchFamily="34" charset="0"/>
              </a:rPr>
              <a:t> </a:t>
            </a:r>
            <a:endParaRPr lang="en-US" sz="8000" dirty="0">
              <a:solidFill>
                <a:srgbClr val="00B050"/>
              </a:solidFill>
              <a:latin typeface="Calibri" panose="020F0502020204030204" pitchFamily="34" charset="0"/>
            </a:endParaRPr>
          </a:p>
        </p:txBody>
      </p:sp>
    </p:spTree>
    <p:extLst>
      <p:ext uri="{BB962C8B-B14F-4D97-AF65-F5344CB8AC3E}">
        <p14:creationId xmlns:p14="http://schemas.microsoft.com/office/powerpoint/2010/main" val="61259145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circle(in)">
                                      <p:cBhvr>
                                        <p:cTn id="7" dur="2000"/>
                                        <p:tgtEl>
                                          <p:spTgt spid="22"/>
                                        </p:tgtEl>
                                      </p:cBhvr>
                                    </p:animEffect>
                                  </p:childTnLst>
                                </p:cTn>
                              </p:par>
                              <p:par>
                                <p:cTn id="8" presetID="6" presetClass="entr" presetSubtype="16"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circle(in)">
                                      <p:cBhvr>
                                        <p:cTn id="10" dur="2000"/>
                                        <p:tgtEl>
                                          <p:spTgt spid="24"/>
                                        </p:tgtEl>
                                      </p:cBhvr>
                                    </p:animEffect>
                                  </p:childTnLst>
                                </p:cTn>
                              </p:par>
                              <p:par>
                                <p:cTn id="11" presetID="6" presetClass="entr" presetSubtype="16"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circle(in)">
                                      <p:cBhvr>
                                        <p:cTn id="13" dur="2000"/>
                                        <p:tgtEl>
                                          <p:spTgt spid="26"/>
                                        </p:tgtEl>
                                      </p:cBhvr>
                                    </p:animEffect>
                                  </p:childTnLst>
                                </p:cTn>
                              </p:par>
                              <p:par>
                                <p:cTn id="14" presetID="6" presetClass="entr" presetSubtype="16" fill="hold"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circle(in)">
                                      <p:cBhvr>
                                        <p:cTn id="16"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0">
  <p:cSld>
    <p:bg>
      <p:bgPr>
        <a:solidFill>
          <a:srgbClr val="EBE3D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5944214" y="179293"/>
            <a:ext cx="2630171" cy="1205097"/>
          </a:xfrm>
          <a:prstGeom prst="rect">
            <a:avLst/>
          </a:prstGeom>
        </p:spPr>
      </p:pic>
      <p:grpSp>
        <p:nvGrpSpPr>
          <p:cNvPr id="6" name="Group 6"/>
          <p:cNvGrpSpPr/>
          <p:nvPr/>
        </p:nvGrpSpPr>
        <p:grpSpPr>
          <a:xfrm rot="5400000">
            <a:off x="8111153" y="-4452105"/>
            <a:ext cx="2398534" cy="14602360"/>
            <a:chOff x="0" y="0"/>
            <a:chExt cx="7741310" cy="4143588"/>
          </a:xfrm>
        </p:grpSpPr>
        <p:sp>
          <p:nvSpPr>
            <p:cNvPr id="7" name="Freeform 7"/>
            <p:cNvSpPr/>
            <p:nvPr/>
          </p:nvSpPr>
          <p:spPr>
            <a:xfrm>
              <a:off x="26670" y="26670"/>
              <a:ext cx="7687971" cy="4048338"/>
            </a:xfrm>
            <a:custGeom>
              <a:avLst/>
              <a:gdLst/>
              <a:ahLst/>
              <a:cxnLst/>
              <a:rect l="l" t="t" r="r" b="b"/>
              <a:pathLst>
                <a:path w="7687971" h="4048338">
                  <a:moveTo>
                    <a:pt x="0" y="0"/>
                  </a:moveTo>
                  <a:lnTo>
                    <a:pt x="0" y="107950"/>
                  </a:lnTo>
                  <a:lnTo>
                    <a:pt x="0" y="148590"/>
                  </a:lnTo>
                  <a:lnTo>
                    <a:pt x="0" y="3602568"/>
                  </a:lnTo>
                  <a:lnTo>
                    <a:pt x="0" y="3677498"/>
                  </a:lnTo>
                  <a:lnTo>
                    <a:pt x="0" y="3762588"/>
                  </a:lnTo>
                  <a:lnTo>
                    <a:pt x="3641090" y="3762588"/>
                  </a:lnTo>
                  <a:lnTo>
                    <a:pt x="3759200" y="4048338"/>
                  </a:lnTo>
                  <a:lnTo>
                    <a:pt x="3877310" y="3762588"/>
                  </a:lnTo>
                  <a:lnTo>
                    <a:pt x="7687971" y="3762588"/>
                  </a:lnTo>
                  <a:lnTo>
                    <a:pt x="7687971" y="3677498"/>
                  </a:lnTo>
                  <a:lnTo>
                    <a:pt x="7687971" y="3602568"/>
                  </a:lnTo>
                  <a:lnTo>
                    <a:pt x="7687971" y="148590"/>
                  </a:lnTo>
                  <a:lnTo>
                    <a:pt x="7687971" y="107950"/>
                  </a:lnTo>
                  <a:lnTo>
                    <a:pt x="7687971" y="0"/>
                  </a:lnTo>
                  <a:lnTo>
                    <a:pt x="0" y="0"/>
                  </a:lnTo>
                  <a:close/>
                </a:path>
              </a:pathLst>
            </a:custGeom>
            <a:solidFill>
              <a:srgbClr val="FFFFFF"/>
            </a:solidFill>
          </p:spPr>
        </p:sp>
      </p:grpSp>
      <p:pic>
        <p:nvPicPr>
          <p:cNvPr id="8" name="Picture 8"/>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l="482" r="559" b="36052"/>
          <a:stretch>
            <a:fillRect/>
          </a:stretch>
        </p:blipFill>
        <p:spPr>
          <a:xfrm>
            <a:off x="0" y="8935342"/>
            <a:ext cx="18288000" cy="1351658"/>
          </a:xfrm>
          <a:prstGeom prst="rect">
            <a:avLst/>
          </a:prstGeom>
        </p:spPr>
      </p:pic>
      <p:pic>
        <p:nvPicPr>
          <p:cNvPr id="19" name="Picture 1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689615" y="0"/>
            <a:ext cx="3802269" cy="1563683"/>
          </a:xfrm>
          <a:prstGeom prst="rect">
            <a:avLst/>
          </a:prstGeom>
        </p:spPr>
      </p:pic>
      <p:pic>
        <p:nvPicPr>
          <p:cNvPr id="20" name="Picture 20"/>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73737" y="7915996"/>
            <a:ext cx="2785320" cy="2371004"/>
          </a:xfrm>
          <a:prstGeom prst="rect">
            <a:avLst/>
          </a:prstGeom>
        </p:spPr>
      </p:pic>
      <p:pic>
        <p:nvPicPr>
          <p:cNvPr id="21" name="Picture 21"/>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b="7007"/>
          <a:stretch>
            <a:fillRect/>
          </a:stretch>
        </p:blipFill>
        <p:spPr>
          <a:xfrm>
            <a:off x="15825856" y="8184914"/>
            <a:ext cx="2659408" cy="2102086"/>
          </a:xfrm>
          <a:prstGeom prst="rect">
            <a:avLst/>
          </a:prstGeom>
        </p:spPr>
      </p:pic>
      <p:sp>
        <p:nvSpPr>
          <p:cNvPr id="31" name="TextBox 13"/>
          <p:cNvSpPr txBox="1"/>
          <p:nvPr/>
        </p:nvSpPr>
        <p:spPr>
          <a:xfrm>
            <a:off x="1566396" y="440165"/>
            <a:ext cx="13992091" cy="833562"/>
          </a:xfrm>
          <a:prstGeom prst="rect">
            <a:avLst/>
          </a:prstGeom>
        </p:spPr>
        <p:txBody>
          <a:bodyPr wrap="square" lIns="0" tIns="0" rIns="0" bIns="0" rtlCol="0" anchor="t">
            <a:spAutoFit/>
          </a:bodyPr>
          <a:lstStyle/>
          <a:p>
            <a:pPr marL="0" lvl="0" indent="0" algn="ctr">
              <a:lnSpc>
                <a:spcPts val="6480"/>
              </a:lnSpc>
              <a:spcBef>
                <a:spcPct val="0"/>
              </a:spcBef>
            </a:pPr>
            <a:r>
              <a:rPr lang="en-US" sz="5400" dirty="0" smtClean="0">
                <a:solidFill>
                  <a:srgbClr val="D1581F"/>
                </a:solidFill>
                <a:latin typeface="Calibri" panose="020F0502020204030204" pitchFamily="34" charset="0"/>
              </a:rPr>
              <a:t>a. </a:t>
            </a:r>
            <a:r>
              <a:rPr lang="en-US" sz="5400" dirty="0" err="1" smtClean="0">
                <a:solidFill>
                  <a:srgbClr val="D1581F"/>
                </a:solidFill>
                <a:latin typeface="Calibri" panose="020F0502020204030204" pitchFamily="34" charset="0"/>
              </a:rPr>
              <a:t>Mở</a:t>
            </a:r>
            <a:r>
              <a:rPr lang="en-US" sz="5400" dirty="0" smtClean="0">
                <a:solidFill>
                  <a:srgbClr val="D1581F"/>
                </a:solidFill>
                <a:latin typeface="Calibri" panose="020F0502020204030204" pitchFamily="34" charset="0"/>
              </a:rPr>
              <a:t> </a:t>
            </a:r>
            <a:r>
              <a:rPr lang="en-US" sz="5400" dirty="0" err="1" smtClean="0">
                <a:solidFill>
                  <a:srgbClr val="D1581F"/>
                </a:solidFill>
                <a:latin typeface="Calibri" panose="020F0502020204030204" pitchFamily="34" charset="0"/>
              </a:rPr>
              <a:t>bài</a:t>
            </a:r>
            <a:r>
              <a:rPr lang="en-US" sz="5400" dirty="0" smtClean="0">
                <a:solidFill>
                  <a:srgbClr val="D1581F"/>
                </a:solidFill>
                <a:latin typeface="Calibri" panose="020F0502020204030204" pitchFamily="34" charset="0"/>
              </a:rPr>
              <a:t>: </a:t>
            </a:r>
            <a:r>
              <a:rPr lang="en-US" sz="5400" dirty="0" err="1" smtClean="0">
                <a:solidFill>
                  <a:srgbClr val="D1581F"/>
                </a:solidFill>
                <a:latin typeface="Calibri" panose="020F0502020204030204" pitchFamily="34" charset="0"/>
              </a:rPr>
              <a:t>Giới</a:t>
            </a:r>
            <a:r>
              <a:rPr lang="en-US" sz="5400" dirty="0" smtClean="0">
                <a:solidFill>
                  <a:srgbClr val="D1581F"/>
                </a:solidFill>
                <a:latin typeface="Calibri" panose="020F0502020204030204" pitchFamily="34" charset="0"/>
              </a:rPr>
              <a:t> </a:t>
            </a:r>
            <a:r>
              <a:rPr lang="en-US" sz="5400" dirty="0" err="1" smtClean="0">
                <a:solidFill>
                  <a:srgbClr val="D1581F"/>
                </a:solidFill>
                <a:latin typeface="Calibri" panose="020F0502020204030204" pitchFamily="34" charset="0"/>
              </a:rPr>
              <a:t>thiệu</a:t>
            </a:r>
            <a:r>
              <a:rPr lang="en-US" sz="5400" dirty="0" smtClean="0">
                <a:solidFill>
                  <a:srgbClr val="D1581F"/>
                </a:solidFill>
                <a:latin typeface="Calibri" panose="020F0502020204030204" pitchFamily="34" charset="0"/>
              </a:rPr>
              <a:t> </a:t>
            </a:r>
            <a:r>
              <a:rPr lang="en-US" sz="5400" dirty="0" err="1" smtClean="0">
                <a:solidFill>
                  <a:srgbClr val="D1581F"/>
                </a:solidFill>
                <a:latin typeface="Calibri" panose="020F0502020204030204" pitchFamily="34" charset="0"/>
              </a:rPr>
              <a:t>được</a:t>
            </a:r>
            <a:r>
              <a:rPr lang="en-US" sz="5400" dirty="0" smtClean="0">
                <a:solidFill>
                  <a:srgbClr val="D1581F"/>
                </a:solidFill>
                <a:latin typeface="Calibri" panose="020F0502020204030204" pitchFamily="34" charset="0"/>
              </a:rPr>
              <a:t> </a:t>
            </a:r>
            <a:r>
              <a:rPr lang="en-US" sz="5400" dirty="0" err="1" smtClean="0">
                <a:solidFill>
                  <a:srgbClr val="D1581F"/>
                </a:solidFill>
                <a:latin typeface="Calibri" panose="020F0502020204030204" pitchFamily="34" charset="0"/>
              </a:rPr>
              <a:t>người</a:t>
            </a:r>
            <a:r>
              <a:rPr lang="en-US" sz="5400" dirty="0" smtClean="0">
                <a:solidFill>
                  <a:srgbClr val="D1581F"/>
                </a:solidFill>
                <a:latin typeface="Calibri" panose="020F0502020204030204" pitchFamily="34" charset="0"/>
              </a:rPr>
              <a:t> </a:t>
            </a:r>
            <a:r>
              <a:rPr lang="en-US" sz="5400" dirty="0" err="1" smtClean="0">
                <a:solidFill>
                  <a:srgbClr val="D1581F"/>
                </a:solidFill>
                <a:latin typeface="Calibri" panose="020F0502020204030204" pitchFamily="34" charset="0"/>
              </a:rPr>
              <a:t>mình</a:t>
            </a:r>
            <a:r>
              <a:rPr lang="en-US" sz="5400" dirty="0" smtClean="0">
                <a:solidFill>
                  <a:srgbClr val="D1581F"/>
                </a:solidFill>
                <a:latin typeface="Calibri" panose="020F0502020204030204" pitchFamily="34" charset="0"/>
              </a:rPr>
              <a:t> </a:t>
            </a:r>
            <a:r>
              <a:rPr lang="en-US" sz="5400" dirty="0" err="1" smtClean="0">
                <a:solidFill>
                  <a:srgbClr val="D1581F"/>
                </a:solidFill>
                <a:latin typeface="Calibri" panose="020F0502020204030204" pitchFamily="34" charset="0"/>
              </a:rPr>
              <a:t>sẽ</a:t>
            </a:r>
            <a:r>
              <a:rPr lang="en-US" sz="5400" dirty="0" smtClean="0">
                <a:solidFill>
                  <a:srgbClr val="D1581F"/>
                </a:solidFill>
                <a:latin typeface="Calibri" panose="020F0502020204030204" pitchFamily="34" charset="0"/>
              </a:rPr>
              <a:t> </a:t>
            </a:r>
            <a:r>
              <a:rPr lang="en-US" sz="5400" dirty="0" err="1" smtClean="0">
                <a:solidFill>
                  <a:srgbClr val="D1581F"/>
                </a:solidFill>
                <a:latin typeface="Calibri" panose="020F0502020204030204" pitchFamily="34" charset="0"/>
              </a:rPr>
              <a:t>tả</a:t>
            </a:r>
            <a:endParaRPr lang="en-US" sz="5400" dirty="0">
              <a:solidFill>
                <a:srgbClr val="D1581F"/>
              </a:solidFill>
              <a:latin typeface="Calibri" panose="020F0502020204030204" pitchFamily="34" charset="0"/>
            </a:endParaRPr>
          </a:p>
        </p:txBody>
      </p:sp>
      <p:sp>
        <p:nvSpPr>
          <p:cNvPr id="33" name="TextBox 13"/>
          <p:cNvSpPr txBox="1"/>
          <p:nvPr/>
        </p:nvSpPr>
        <p:spPr>
          <a:xfrm>
            <a:off x="-1369540" y="5022818"/>
            <a:ext cx="5844162" cy="833562"/>
          </a:xfrm>
          <a:prstGeom prst="rect">
            <a:avLst/>
          </a:prstGeom>
        </p:spPr>
        <p:txBody>
          <a:bodyPr wrap="square" lIns="0" tIns="0" rIns="0" bIns="0" rtlCol="0" anchor="t">
            <a:spAutoFit/>
          </a:bodyPr>
          <a:lstStyle/>
          <a:p>
            <a:pPr marL="0" lvl="0" indent="0" algn="ctr">
              <a:lnSpc>
                <a:spcPts val="6480"/>
              </a:lnSpc>
              <a:spcBef>
                <a:spcPct val="0"/>
              </a:spcBef>
            </a:pPr>
            <a:r>
              <a:rPr lang="en-US" sz="5400" dirty="0" err="1" smtClean="0">
                <a:solidFill>
                  <a:srgbClr val="D1581F"/>
                </a:solidFill>
                <a:latin typeface="Calibri" panose="020F0502020204030204" pitchFamily="34" charset="0"/>
              </a:rPr>
              <a:t>Đề</a:t>
            </a:r>
            <a:r>
              <a:rPr lang="en-US" sz="5400" dirty="0" smtClean="0">
                <a:solidFill>
                  <a:srgbClr val="D1581F"/>
                </a:solidFill>
                <a:latin typeface="Calibri" panose="020F0502020204030204" pitchFamily="34" charset="0"/>
              </a:rPr>
              <a:t> 2</a:t>
            </a:r>
            <a:endParaRPr lang="en-US" sz="5400" dirty="0">
              <a:solidFill>
                <a:srgbClr val="D1581F"/>
              </a:solidFill>
              <a:latin typeface="Calibri" panose="020F0502020204030204" pitchFamily="34" charset="0"/>
            </a:endParaRPr>
          </a:p>
        </p:txBody>
      </p:sp>
      <p:sp>
        <p:nvSpPr>
          <p:cNvPr id="41" name="TextBox 14"/>
          <p:cNvSpPr txBox="1"/>
          <p:nvPr/>
        </p:nvSpPr>
        <p:spPr>
          <a:xfrm>
            <a:off x="3167227" y="1920116"/>
            <a:ext cx="12693265" cy="1760482"/>
          </a:xfrm>
          <a:prstGeom prst="rect">
            <a:avLst/>
          </a:prstGeom>
        </p:spPr>
        <p:txBody>
          <a:bodyPr wrap="square" lIns="0" tIns="0" rIns="0" bIns="0" rtlCol="0" anchor="t">
            <a:spAutoFit/>
          </a:bodyPr>
          <a:lstStyle/>
          <a:p>
            <a:pPr marL="302259" lvl="1">
              <a:lnSpc>
                <a:spcPct val="130000"/>
              </a:lnSpc>
              <a:spcBef>
                <a:spcPct val="0"/>
              </a:spcBef>
            </a:pPr>
            <a:r>
              <a:rPr lang="en-US" sz="4400" dirty="0" err="1" smtClean="0">
                <a:solidFill>
                  <a:schemeClr val="accent3">
                    <a:lumMod val="50000"/>
                  </a:schemeClr>
                </a:solidFill>
                <a:latin typeface="Calibri" panose="020F0502020204030204" pitchFamily="34" charset="0"/>
              </a:rPr>
              <a:t>Giới</a:t>
            </a:r>
            <a:r>
              <a:rPr lang="en-US" sz="4400" dirty="0" smtClean="0">
                <a:solidFill>
                  <a:schemeClr val="accent3">
                    <a:lumMod val="50000"/>
                  </a:schemeClr>
                </a:solidFill>
                <a:latin typeface="Calibri" panose="020F0502020204030204" pitchFamily="34" charset="0"/>
              </a:rPr>
              <a:t> </a:t>
            </a:r>
            <a:r>
              <a:rPr lang="en-US" sz="4400" dirty="0" err="1" smtClean="0">
                <a:solidFill>
                  <a:schemeClr val="accent3">
                    <a:lumMod val="50000"/>
                  </a:schemeClr>
                </a:solidFill>
                <a:latin typeface="Calibri" panose="020F0502020204030204" pitchFamily="34" charset="0"/>
              </a:rPr>
              <a:t>thiệu</a:t>
            </a:r>
            <a:r>
              <a:rPr lang="en-US" sz="4400" dirty="0" smtClean="0">
                <a:solidFill>
                  <a:schemeClr val="accent3">
                    <a:lumMod val="50000"/>
                  </a:schemeClr>
                </a:solidFill>
                <a:latin typeface="Calibri" panose="020F0502020204030204" pitchFamily="34" charset="0"/>
              </a:rPr>
              <a:t> </a:t>
            </a:r>
            <a:r>
              <a:rPr lang="en-US" sz="4400" dirty="0" err="1" smtClean="0">
                <a:solidFill>
                  <a:schemeClr val="accent3">
                    <a:lumMod val="50000"/>
                  </a:schemeClr>
                </a:solidFill>
                <a:latin typeface="Calibri" panose="020F0502020204030204" pitchFamily="34" charset="0"/>
              </a:rPr>
              <a:t>được</a:t>
            </a:r>
            <a:r>
              <a:rPr lang="en-US" sz="4400" dirty="0" smtClean="0">
                <a:solidFill>
                  <a:schemeClr val="accent3">
                    <a:lumMod val="50000"/>
                  </a:schemeClr>
                </a:solidFill>
                <a:latin typeface="Calibri" panose="020F0502020204030204" pitchFamily="34" charset="0"/>
              </a:rPr>
              <a:t> </a:t>
            </a:r>
            <a:r>
              <a:rPr lang="en-US" sz="4400" dirty="0" err="1" smtClean="0">
                <a:solidFill>
                  <a:schemeClr val="accent3">
                    <a:lumMod val="50000"/>
                  </a:schemeClr>
                </a:solidFill>
                <a:latin typeface="Calibri" panose="020F0502020204030204" pitchFamily="34" charset="0"/>
              </a:rPr>
              <a:t>tên</a:t>
            </a:r>
            <a:r>
              <a:rPr lang="en-US" sz="4400" dirty="0" smtClean="0">
                <a:solidFill>
                  <a:schemeClr val="accent3">
                    <a:lumMod val="50000"/>
                  </a:schemeClr>
                </a:solidFill>
                <a:latin typeface="Calibri" panose="020F0502020204030204" pitchFamily="34" charset="0"/>
              </a:rPr>
              <a:t> </a:t>
            </a:r>
            <a:r>
              <a:rPr lang="en-US" sz="4400" dirty="0" err="1" smtClean="0">
                <a:solidFill>
                  <a:schemeClr val="accent3">
                    <a:lumMod val="50000"/>
                  </a:schemeClr>
                </a:solidFill>
                <a:latin typeface="Calibri" panose="020F0502020204030204" pitchFamily="34" charset="0"/>
              </a:rPr>
              <a:t>ca</a:t>
            </a:r>
            <a:r>
              <a:rPr lang="en-US" sz="4400" dirty="0" smtClean="0">
                <a:solidFill>
                  <a:schemeClr val="accent3">
                    <a:lumMod val="50000"/>
                  </a:schemeClr>
                </a:solidFill>
                <a:latin typeface="Calibri" panose="020F0502020204030204" pitchFamily="34" charset="0"/>
              </a:rPr>
              <a:t> </a:t>
            </a:r>
            <a:r>
              <a:rPr lang="en-US" sz="4400" dirty="0" err="1" smtClean="0">
                <a:solidFill>
                  <a:schemeClr val="accent3">
                    <a:lumMod val="50000"/>
                  </a:schemeClr>
                </a:solidFill>
                <a:latin typeface="Calibri" panose="020F0502020204030204" pitchFamily="34" charset="0"/>
              </a:rPr>
              <a:t>sĩ</a:t>
            </a:r>
            <a:r>
              <a:rPr lang="en-US" sz="4400" dirty="0" smtClean="0">
                <a:solidFill>
                  <a:schemeClr val="accent3">
                    <a:lumMod val="50000"/>
                  </a:schemeClr>
                </a:solidFill>
                <a:latin typeface="Calibri" panose="020F0502020204030204" pitchFamily="34" charset="0"/>
              </a:rPr>
              <a:t> (</a:t>
            </a:r>
            <a:r>
              <a:rPr lang="en-US" sz="4400" dirty="0" err="1" smtClean="0">
                <a:solidFill>
                  <a:schemeClr val="accent3">
                    <a:lumMod val="50000"/>
                  </a:schemeClr>
                </a:solidFill>
                <a:latin typeface="Calibri" panose="020F0502020204030204" pitchFamily="34" charset="0"/>
              </a:rPr>
              <a:t>Sơn</a:t>
            </a:r>
            <a:r>
              <a:rPr lang="en-US" sz="4400" dirty="0" smtClean="0">
                <a:solidFill>
                  <a:schemeClr val="accent3">
                    <a:lumMod val="50000"/>
                  </a:schemeClr>
                </a:solidFill>
                <a:latin typeface="Calibri" panose="020F0502020204030204" pitchFamily="34" charset="0"/>
              </a:rPr>
              <a:t> </a:t>
            </a:r>
            <a:r>
              <a:rPr lang="en-US" sz="4400" dirty="0" err="1" smtClean="0">
                <a:solidFill>
                  <a:schemeClr val="accent3">
                    <a:lumMod val="50000"/>
                  </a:schemeClr>
                </a:solidFill>
                <a:latin typeface="Calibri" panose="020F0502020204030204" pitchFamily="34" charset="0"/>
              </a:rPr>
              <a:t>Tùng</a:t>
            </a:r>
            <a:r>
              <a:rPr lang="en-US" sz="4400" dirty="0" smtClean="0">
                <a:solidFill>
                  <a:schemeClr val="accent3">
                    <a:lumMod val="50000"/>
                  </a:schemeClr>
                </a:solidFill>
                <a:latin typeface="Calibri" panose="020F0502020204030204" pitchFamily="34" charset="0"/>
              </a:rPr>
              <a:t>; </a:t>
            </a:r>
            <a:r>
              <a:rPr lang="en-US" sz="4400" dirty="0" err="1" smtClean="0">
                <a:solidFill>
                  <a:schemeClr val="accent3">
                    <a:lumMod val="50000"/>
                  </a:schemeClr>
                </a:solidFill>
                <a:latin typeface="Calibri" panose="020F0502020204030204" pitchFamily="34" charset="0"/>
              </a:rPr>
              <a:t>Tóc</a:t>
            </a:r>
            <a:r>
              <a:rPr lang="en-US" sz="4400" dirty="0" smtClean="0">
                <a:solidFill>
                  <a:schemeClr val="accent3">
                    <a:lumMod val="50000"/>
                  </a:schemeClr>
                </a:solidFill>
                <a:latin typeface="Calibri" panose="020F0502020204030204" pitchFamily="34" charset="0"/>
              </a:rPr>
              <a:t> </a:t>
            </a:r>
            <a:r>
              <a:rPr lang="en-US" sz="4400" dirty="0" err="1" smtClean="0">
                <a:solidFill>
                  <a:schemeClr val="accent3">
                    <a:lumMod val="50000"/>
                  </a:schemeClr>
                </a:solidFill>
                <a:latin typeface="Calibri" panose="020F0502020204030204" pitchFamily="34" charset="0"/>
              </a:rPr>
              <a:t>Tiên</a:t>
            </a:r>
            <a:r>
              <a:rPr lang="en-US" sz="4400" dirty="0" smtClean="0">
                <a:solidFill>
                  <a:schemeClr val="accent3">
                    <a:lumMod val="50000"/>
                  </a:schemeClr>
                </a:solidFill>
                <a:latin typeface="Calibri" panose="020F0502020204030204" pitchFamily="34" charset="0"/>
              </a:rPr>
              <a:t>;…)</a:t>
            </a:r>
          </a:p>
          <a:p>
            <a:pPr marL="302259" lvl="1">
              <a:lnSpc>
                <a:spcPct val="130000"/>
              </a:lnSpc>
              <a:spcBef>
                <a:spcPct val="0"/>
              </a:spcBef>
            </a:pPr>
            <a:r>
              <a:rPr lang="en-US" sz="4400" dirty="0" err="1" smtClean="0">
                <a:solidFill>
                  <a:schemeClr val="accent3">
                    <a:lumMod val="50000"/>
                  </a:schemeClr>
                </a:solidFill>
                <a:latin typeface="Calibri" panose="020F0502020204030204" pitchFamily="34" charset="0"/>
              </a:rPr>
              <a:t>đang</a:t>
            </a:r>
            <a:r>
              <a:rPr lang="en-US" sz="4400" dirty="0" smtClean="0">
                <a:solidFill>
                  <a:schemeClr val="accent3">
                    <a:lumMod val="50000"/>
                  </a:schemeClr>
                </a:solidFill>
                <a:latin typeface="Calibri" panose="020F0502020204030204" pitchFamily="34" charset="0"/>
              </a:rPr>
              <a:t> </a:t>
            </a:r>
            <a:r>
              <a:rPr lang="en-US" sz="4400" dirty="0" err="1" smtClean="0">
                <a:solidFill>
                  <a:schemeClr val="accent3">
                    <a:lumMod val="50000"/>
                  </a:schemeClr>
                </a:solidFill>
                <a:latin typeface="Calibri" panose="020F0502020204030204" pitchFamily="34" charset="0"/>
              </a:rPr>
              <a:t>hát</a:t>
            </a:r>
            <a:r>
              <a:rPr lang="en-US" sz="4400" dirty="0" smtClean="0">
                <a:solidFill>
                  <a:schemeClr val="accent3">
                    <a:lumMod val="50000"/>
                  </a:schemeClr>
                </a:solidFill>
                <a:latin typeface="Calibri" panose="020F0502020204030204" pitchFamily="34" charset="0"/>
              </a:rPr>
              <a:t> ở </a:t>
            </a:r>
            <a:r>
              <a:rPr lang="en-US" sz="4400" dirty="0" err="1" smtClean="0">
                <a:solidFill>
                  <a:schemeClr val="accent3">
                    <a:lumMod val="50000"/>
                  </a:schemeClr>
                </a:solidFill>
                <a:latin typeface="Calibri" panose="020F0502020204030204" pitchFamily="34" charset="0"/>
              </a:rPr>
              <a:t>đâu</a:t>
            </a:r>
            <a:r>
              <a:rPr lang="en-US" sz="4400" dirty="0" smtClean="0">
                <a:solidFill>
                  <a:schemeClr val="accent3">
                    <a:lumMod val="50000"/>
                  </a:schemeClr>
                </a:solidFill>
                <a:latin typeface="Calibri" panose="020F0502020204030204" pitchFamily="34" charset="0"/>
              </a:rPr>
              <a:t>, </a:t>
            </a:r>
            <a:r>
              <a:rPr lang="en-US" sz="4400" dirty="0" err="1" smtClean="0">
                <a:solidFill>
                  <a:schemeClr val="accent3">
                    <a:lumMod val="50000"/>
                  </a:schemeClr>
                </a:solidFill>
                <a:latin typeface="Calibri" panose="020F0502020204030204" pitchFamily="34" charset="0"/>
              </a:rPr>
              <a:t>vào</a:t>
            </a:r>
            <a:r>
              <a:rPr lang="en-US" sz="4400" dirty="0" smtClean="0">
                <a:solidFill>
                  <a:schemeClr val="accent3">
                    <a:lumMod val="50000"/>
                  </a:schemeClr>
                </a:solidFill>
                <a:latin typeface="Calibri" panose="020F0502020204030204" pitchFamily="34" charset="0"/>
              </a:rPr>
              <a:t> </a:t>
            </a:r>
            <a:r>
              <a:rPr lang="en-US" sz="4400" dirty="0" err="1" smtClean="0">
                <a:solidFill>
                  <a:schemeClr val="accent3">
                    <a:lumMod val="50000"/>
                  </a:schemeClr>
                </a:solidFill>
                <a:latin typeface="Calibri" panose="020F0502020204030204" pitchFamily="34" charset="0"/>
              </a:rPr>
              <a:t>dịp</a:t>
            </a:r>
            <a:r>
              <a:rPr lang="en-US" sz="4400" dirty="0" smtClean="0">
                <a:solidFill>
                  <a:schemeClr val="accent3">
                    <a:lumMod val="50000"/>
                  </a:schemeClr>
                </a:solidFill>
                <a:latin typeface="Calibri" panose="020F0502020204030204" pitchFamily="34" charset="0"/>
              </a:rPr>
              <a:t> </a:t>
            </a:r>
            <a:r>
              <a:rPr lang="en-US" sz="4400" dirty="0" err="1" smtClean="0">
                <a:solidFill>
                  <a:schemeClr val="accent3">
                    <a:lumMod val="50000"/>
                  </a:schemeClr>
                </a:solidFill>
                <a:latin typeface="Calibri" panose="020F0502020204030204" pitchFamily="34" charset="0"/>
              </a:rPr>
              <a:t>nào</a:t>
            </a:r>
            <a:r>
              <a:rPr lang="en-US" sz="4400" dirty="0" smtClean="0">
                <a:solidFill>
                  <a:schemeClr val="accent3">
                    <a:lumMod val="50000"/>
                  </a:schemeClr>
                </a:solidFill>
                <a:latin typeface="Calibri" panose="020F0502020204030204" pitchFamily="34" charset="0"/>
              </a:rPr>
              <a:t>?</a:t>
            </a:r>
            <a:endParaRPr lang="en-US" sz="4000" u="none" dirty="0">
              <a:solidFill>
                <a:srgbClr val="065928"/>
              </a:solidFill>
              <a:latin typeface="Calibri" panose="020F0502020204030204" pitchFamily="34" charset="0"/>
            </a:endParaRPr>
          </a:p>
        </p:txBody>
      </p:sp>
      <p:sp>
        <p:nvSpPr>
          <p:cNvPr id="44" name="TextBox 13"/>
          <p:cNvSpPr txBox="1"/>
          <p:nvPr/>
        </p:nvSpPr>
        <p:spPr>
          <a:xfrm>
            <a:off x="-1355685" y="2438201"/>
            <a:ext cx="5844162" cy="833562"/>
          </a:xfrm>
          <a:prstGeom prst="rect">
            <a:avLst/>
          </a:prstGeom>
        </p:spPr>
        <p:txBody>
          <a:bodyPr wrap="square" lIns="0" tIns="0" rIns="0" bIns="0" rtlCol="0" anchor="t">
            <a:spAutoFit/>
          </a:bodyPr>
          <a:lstStyle/>
          <a:p>
            <a:pPr marL="0" lvl="0" indent="0" algn="ctr">
              <a:lnSpc>
                <a:spcPts val="6480"/>
              </a:lnSpc>
              <a:spcBef>
                <a:spcPct val="0"/>
              </a:spcBef>
            </a:pPr>
            <a:r>
              <a:rPr lang="en-US" sz="5400" dirty="0" err="1" smtClean="0">
                <a:solidFill>
                  <a:srgbClr val="D1581F"/>
                </a:solidFill>
                <a:latin typeface="Calibri" panose="020F0502020204030204" pitchFamily="34" charset="0"/>
              </a:rPr>
              <a:t>Đề</a:t>
            </a:r>
            <a:r>
              <a:rPr lang="en-US" sz="5400" dirty="0" smtClean="0">
                <a:solidFill>
                  <a:srgbClr val="D1581F"/>
                </a:solidFill>
                <a:latin typeface="Calibri" panose="020F0502020204030204" pitchFamily="34" charset="0"/>
              </a:rPr>
              <a:t> 1</a:t>
            </a:r>
            <a:endParaRPr lang="en-US" sz="5400" dirty="0">
              <a:solidFill>
                <a:srgbClr val="D1581F"/>
              </a:solidFill>
              <a:latin typeface="Calibri" panose="020F0502020204030204" pitchFamily="34" charset="0"/>
            </a:endParaRPr>
          </a:p>
        </p:txBody>
      </p:sp>
      <p:grpSp>
        <p:nvGrpSpPr>
          <p:cNvPr id="45" name="Group 6"/>
          <p:cNvGrpSpPr/>
          <p:nvPr/>
        </p:nvGrpSpPr>
        <p:grpSpPr>
          <a:xfrm rot="5400000">
            <a:off x="8173334" y="-1885390"/>
            <a:ext cx="2398534" cy="14630401"/>
            <a:chOff x="0" y="0"/>
            <a:chExt cx="7741310" cy="4143588"/>
          </a:xfrm>
        </p:grpSpPr>
        <p:sp>
          <p:nvSpPr>
            <p:cNvPr id="46" name="Freeform 7"/>
            <p:cNvSpPr/>
            <p:nvPr/>
          </p:nvSpPr>
          <p:spPr>
            <a:xfrm>
              <a:off x="26670" y="26670"/>
              <a:ext cx="7687971" cy="4048338"/>
            </a:xfrm>
            <a:custGeom>
              <a:avLst/>
              <a:gdLst/>
              <a:ahLst/>
              <a:cxnLst/>
              <a:rect l="l" t="t" r="r" b="b"/>
              <a:pathLst>
                <a:path w="7687971" h="4048338">
                  <a:moveTo>
                    <a:pt x="0" y="0"/>
                  </a:moveTo>
                  <a:lnTo>
                    <a:pt x="0" y="107950"/>
                  </a:lnTo>
                  <a:lnTo>
                    <a:pt x="0" y="148590"/>
                  </a:lnTo>
                  <a:lnTo>
                    <a:pt x="0" y="3602568"/>
                  </a:lnTo>
                  <a:lnTo>
                    <a:pt x="0" y="3677498"/>
                  </a:lnTo>
                  <a:lnTo>
                    <a:pt x="0" y="3762588"/>
                  </a:lnTo>
                  <a:lnTo>
                    <a:pt x="3641090" y="3762588"/>
                  </a:lnTo>
                  <a:lnTo>
                    <a:pt x="3759200" y="4048338"/>
                  </a:lnTo>
                  <a:lnTo>
                    <a:pt x="3877310" y="3762588"/>
                  </a:lnTo>
                  <a:lnTo>
                    <a:pt x="7687971" y="3762588"/>
                  </a:lnTo>
                  <a:lnTo>
                    <a:pt x="7687971" y="3677498"/>
                  </a:lnTo>
                  <a:lnTo>
                    <a:pt x="7687971" y="3602568"/>
                  </a:lnTo>
                  <a:lnTo>
                    <a:pt x="7687971" y="148590"/>
                  </a:lnTo>
                  <a:lnTo>
                    <a:pt x="7687971" y="107950"/>
                  </a:lnTo>
                  <a:lnTo>
                    <a:pt x="7687971" y="0"/>
                  </a:lnTo>
                  <a:lnTo>
                    <a:pt x="0" y="0"/>
                  </a:lnTo>
                  <a:close/>
                </a:path>
              </a:pathLst>
            </a:custGeom>
            <a:solidFill>
              <a:srgbClr val="FFFFFF"/>
            </a:solidFill>
          </p:spPr>
        </p:sp>
      </p:grpSp>
      <p:sp>
        <p:nvSpPr>
          <p:cNvPr id="47" name="TextBox 14"/>
          <p:cNvSpPr txBox="1"/>
          <p:nvPr/>
        </p:nvSpPr>
        <p:spPr>
          <a:xfrm>
            <a:off x="3139518" y="4500459"/>
            <a:ext cx="12804696" cy="1760482"/>
          </a:xfrm>
          <a:prstGeom prst="rect">
            <a:avLst/>
          </a:prstGeom>
        </p:spPr>
        <p:txBody>
          <a:bodyPr wrap="square" lIns="0" tIns="0" rIns="0" bIns="0" rtlCol="0" anchor="t">
            <a:spAutoFit/>
          </a:bodyPr>
          <a:lstStyle/>
          <a:p>
            <a:pPr marL="302259" lvl="1">
              <a:lnSpc>
                <a:spcPct val="130000"/>
              </a:lnSpc>
              <a:spcBef>
                <a:spcPct val="0"/>
              </a:spcBef>
            </a:pPr>
            <a:r>
              <a:rPr lang="en-US" sz="4400" dirty="0" err="1" smtClean="0">
                <a:solidFill>
                  <a:schemeClr val="accent3">
                    <a:lumMod val="50000"/>
                  </a:schemeClr>
                </a:solidFill>
                <a:latin typeface="Calibri" panose="020F0502020204030204" pitchFamily="34" charset="0"/>
              </a:rPr>
              <a:t>Giới</a:t>
            </a:r>
            <a:r>
              <a:rPr lang="en-US" sz="4400" dirty="0" smtClean="0">
                <a:solidFill>
                  <a:schemeClr val="accent3">
                    <a:lumMod val="50000"/>
                  </a:schemeClr>
                </a:solidFill>
                <a:latin typeface="Calibri" panose="020F0502020204030204" pitchFamily="34" charset="0"/>
              </a:rPr>
              <a:t> </a:t>
            </a:r>
            <a:r>
              <a:rPr lang="en-US" sz="4400" dirty="0" err="1" smtClean="0">
                <a:solidFill>
                  <a:schemeClr val="accent3">
                    <a:lumMod val="50000"/>
                  </a:schemeClr>
                </a:solidFill>
                <a:latin typeface="Calibri" panose="020F0502020204030204" pitchFamily="34" charset="0"/>
              </a:rPr>
              <a:t>thiệu</a:t>
            </a:r>
            <a:r>
              <a:rPr lang="en-US" sz="4400" dirty="0" smtClean="0">
                <a:solidFill>
                  <a:schemeClr val="accent3">
                    <a:lumMod val="50000"/>
                  </a:schemeClr>
                </a:solidFill>
                <a:latin typeface="Calibri" panose="020F0502020204030204" pitchFamily="34" charset="0"/>
              </a:rPr>
              <a:t> </a:t>
            </a:r>
            <a:r>
              <a:rPr lang="en-US" sz="4400" dirty="0" err="1" smtClean="0">
                <a:solidFill>
                  <a:schemeClr val="accent3">
                    <a:lumMod val="50000"/>
                  </a:schemeClr>
                </a:solidFill>
                <a:latin typeface="Calibri" panose="020F0502020204030204" pitchFamily="34" charset="0"/>
              </a:rPr>
              <a:t>được</a:t>
            </a:r>
            <a:r>
              <a:rPr lang="en-US" sz="4400" dirty="0" smtClean="0">
                <a:solidFill>
                  <a:schemeClr val="accent3">
                    <a:lumMod val="50000"/>
                  </a:schemeClr>
                </a:solidFill>
                <a:latin typeface="Calibri" panose="020F0502020204030204" pitchFamily="34" charset="0"/>
              </a:rPr>
              <a:t> </a:t>
            </a:r>
            <a:r>
              <a:rPr lang="en-US" sz="4400" dirty="0" err="1" smtClean="0">
                <a:solidFill>
                  <a:schemeClr val="accent3">
                    <a:lumMod val="50000"/>
                  </a:schemeClr>
                </a:solidFill>
                <a:latin typeface="Calibri" panose="020F0502020204030204" pitchFamily="34" charset="0"/>
              </a:rPr>
              <a:t>tên</a:t>
            </a:r>
            <a:r>
              <a:rPr lang="en-US" sz="4400" dirty="0" smtClean="0">
                <a:solidFill>
                  <a:schemeClr val="accent3">
                    <a:lumMod val="50000"/>
                  </a:schemeClr>
                </a:solidFill>
                <a:latin typeface="Calibri" panose="020F0502020204030204" pitchFamily="34" charset="0"/>
              </a:rPr>
              <a:t> </a:t>
            </a:r>
            <a:r>
              <a:rPr lang="en-US" sz="4400" dirty="0" err="1" smtClean="0">
                <a:solidFill>
                  <a:schemeClr val="accent3">
                    <a:lumMod val="50000"/>
                  </a:schemeClr>
                </a:solidFill>
                <a:latin typeface="Calibri" panose="020F0502020204030204" pitchFamily="34" charset="0"/>
              </a:rPr>
              <a:t>nghệ</a:t>
            </a:r>
            <a:r>
              <a:rPr lang="en-US" sz="4400" dirty="0" smtClean="0">
                <a:solidFill>
                  <a:schemeClr val="accent3">
                    <a:lumMod val="50000"/>
                  </a:schemeClr>
                </a:solidFill>
                <a:latin typeface="Calibri" panose="020F0502020204030204" pitchFamily="34" charset="0"/>
              </a:rPr>
              <a:t> </a:t>
            </a:r>
            <a:r>
              <a:rPr lang="en-US" sz="4400" dirty="0" err="1" smtClean="0">
                <a:solidFill>
                  <a:schemeClr val="accent3">
                    <a:lumMod val="50000"/>
                  </a:schemeClr>
                </a:solidFill>
                <a:latin typeface="Calibri" panose="020F0502020204030204" pitchFamily="34" charset="0"/>
              </a:rPr>
              <a:t>sĩ</a:t>
            </a:r>
            <a:r>
              <a:rPr lang="en-US" sz="4400" dirty="0" smtClean="0">
                <a:solidFill>
                  <a:schemeClr val="accent3">
                    <a:lumMod val="50000"/>
                  </a:schemeClr>
                </a:solidFill>
                <a:latin typeface="Calibri" panose="020F0502020204030204" pitchFamily="34" charset="0"/>
              </a:rPr>
              <a:t> </a:t>
            </a:r>
            <a:r>
              <a:rPr lang="en-US" sz="4400" dirty="0" err="1" smtClean="0">
                <a:solidFill>
                  <a:schemeClr val="accent3">
                    <a:lumMod val="50000"/>
                  </a:schemeClr>
                </a:solidFill>
                <a:latin typeface="Calibri" panose="020F0502020204030204" pitchFamily="34" charset="0"/>
              </a:rPr>
              <a:t>hài</a:t>
            </a:r>
            <a:r>
              <a:rPr lang="en-US" sz="4400" dirty="0" smtClean="0">
                <a:solidFill>
                  <a:schemeClr val="accent3">
                    <a:lumMod val="50000"/>
                  </a:schemeClr>
                </a:solidFill>
                <a:latin typeface="Calibri" panose="020F0502020204030204" pitchFamily="34" charset="0"/>
              </a:rPr>
              <a:t> (</a:t>
            </a:r>
            <a:r>
              <a:rPr lang="en-US" sz="4400" dirty="0" err="1" smtClean="0">
                <a:solidFill>
                  <a:schemeClr val="accent3">
                    <a:lumMod val="50000"/>
                  </a:schemeClr>
                </a:solidFill>
                <a:latin typeface="Calibri" panose="020F0502020204030204" pitchFamily="34" charset="0"/>
              </a:rPr>
              <a:t>Xuân</a:t>
            </a:r>
            <a:r>
              <a:rPr lang="en-US" sz="4400" dirty="0" smtClean="0">
                <a:solidFill>
                  <a:schemeClr val="accent3">
                    <a:lumMod val="50000"/>
                  </a:schemeClr>
                </a:solidFill>
                <a:latin typeface="Calibri" panose="020F0502020204030204" pitchFamily="34" charset="0"/>
              </a:rPr>
              <a:t> </a:t>
            </a:r>
            <a:r>
              <a:rPr lang="en-US" sz="4400" dirty="0" err="1" smtClean="0">
                <a:solidFill>
                  <a:schemeClr val="accent3">
                    <a:lumMod val="50000"/>
                  </a:schemeClr>
                </a:solidFill>
                <a:latin typeface="Calibri" panose="020F0502020204030204" pitchFamily="34" charset="0"/>
              </a:rPr>
              <a:t>Bắc</a:t>
            </a:r>
            <a:r>
              <a:rPr lang="en-US" sz="4400" dirty="0" smtClean="0">
                <a:solidFill>
                  <a:schemeClr val="accent3">
                    <a:lumMod val="50000"/>
                  </a:schemeClr>
                </a:solidFill>
                <a:latin typeface="Calibri" panose="020F0502020204030204" pitchFamily="34" charset="0"/>
              </a:rPr>
              <a:t>; </a:t>
            </a:r>
            <a:r>
              <a:rPr lang="en-US" sz="4400" dirty="0" err="1" smtClean="0">
                <a:solidFill>
                  <a:schemeClr val="accent3">
                    <a:lumMod val="50000"/>
                  </a:schemeClr>
                </a:solidFill>
                <a:latin typeface="Calibri" panose="020F0502020204030204" pitchFamily="34" charset="0"/>
              </a:rPr>
              <a:t>Tự</a:t>
            </a:r>
            <a:r>
              <a:rPr lang="en-US" sz="4400" dirty="0" smtClean="0">
                <a:solidFill>
                  <a:schemeClr val="accent3">
                    <a:lumMod val="50000"/>
                  </a:schemeClr>
                </a:solidFill>
                <a:latin typeface="Calibri" panose="020F0502020204030204" pitchFamily="34" charset="0"/>
              </a:rPr>
              <a:t> Long; </a:t>
            </a:r>
            <a:r>
              <a:rPr lang="en-US" sz="4400" dirty="0" err="1" smtClean="0">
                <a:solidFill>
                  <a:schemeClr val="accent3">
                    <a:lumMod val="50000"/>
                  </a:schemeClr>
                </a:solidFill>
                <a:latin typeface="Calibri" panose="020F0502020204030204" pitchFamily="34" charset="0"/>
              </a:rPr>
              <a:t>Công</a:t>
            </a:r>
            <a:r>
              <a:rPr lang="en-US" sz="4400" dirty="0" smtClean="0">
                <a:solidFill>
                  <a:schemeClr val="accent3">
                    <a:lumMod val="50000"/>
                  </a:schemeClr>
                </a:solidFill>
                <a:latin typeface="Calibri" panose="020F0502020204030204" pitchFamily="34" charset="0"/>
              </a:rPr>
              <a:t> </a:t>
            </a:r>
            <a:r>
              <a:rPr lang="en-US" sz="4400" dirty="0" err="1" smtClean="0">
                <a:solidFill>
                  <a:schemeClr val="accent3">
                    <a:lumMod val="50000"/>
                  </a:schemeClr>
                </a:solidFill>
                <a:latin typeface="Calibri" panose="020F0502020204030204" pitchFamily="34" charset="0"/>
              </a:rPr>
              <a:t>Lý</a:t>
            </a:r>
            <a:r>
              <a:rPr lang="en-US" sz="4400" dirty="0" smtClean="0">
                <a:solidFill>
                  <a:schemeClr val="accent3">
                    <a:lumMod val="50000"/>
                  </a:schemeClr>
                </a:solidFill>
                <a:latin typeface="Calibri" panose="020F0502020204030204" pitchFamily="34" charset="0"/>
              </a:rPr>
              <a:t>;…) </a:t>
            </a:r>
            <a:r>
              <a:rPr lang="en-US" sz="4400" dirty="0" err="1" smtClean="0">
                <a:solidFill>
                  <a:schemeClr val="accent3">
                    <a:lumMod val="50000"/>
                  </a:schemeClr>
                </a:solidFill>
                <a:latin typeface="Calibri" panose="020F0502020204030204" pitchFamily="34" charset="0"/>
              </a:rPr>
              <a:t>diễn</a:t>
            </a:r>
            <a:r>
              <a:rPr lang="en-US" sz="4400" dirty="0" smtClean="0">
                <a:solidFill>
                  <a:schemeClr val="accent3">
                    <a:lumMod val="50000"/>
                  </a:schemeClr>
                </a:solidFill>
                <a:latin typeface="Calibri" panose="020F0502020204030204" pitchFamily="34" charset="0"/>
              </a:rPr>
              <a:t> ở </a:t>
            </a:r>
            <a:r>
              <a:rPr lang="en-US" sz="4400" dirty="0" err="1" smtClean="0">
                <a:solidFill>
                  <a:schemeClr val="accent3">
                    <a:lumMod val="50000"/>
                  </a:schemeClr>
                </a:solidFill>
                <a:latin typeface="Calibri" panose="020F0502020204030204" pitchFamily="34" charset="0"/>
              </a:rPr>
              <a:t>đâu</a:t>
            </a:r>
            <a:r>
              <a:rPr lang="en-US" sz="4400" dirty="0" smtClean="0">
                <a:solidFill>
                  <a:schemeClr val="accent3">
                    <a:lumMod val="50000"/>
                  </a:schemeClr>
                </a:solidFill>
                <a:latin typeface="Calibri" panose="020F0502020204030204" pitchFamily="34" charset="0"/>
              </a:rPr>
              <a:t>, </a:t>
            </a:r>
            <a:r>
              <a:rPr lang="en-US" sz="4400" dirty="0" err="1" smtClean="0">
                <a:solidFill>
                  <a:schemeClr val="accent3">
                    <a:lumMod val="50000"/>
                  </a:schemeClr>
                </a:solidFill>
                <a:latin typeface="Calibri" panose="020F0502020204030204" pitchFamily="34" charset="0"/>
              </a:rPr>
              <a:t>vào</a:t>
            </a:r>
            <a:r>
              <a:rPr lang="en-US" sz="4400" dirty="0" smtClean="0">
                <a:solidFill>
                  <a:schemeClr val="accent3">
                    <a:lumMod val="50000"/>
                  </a:schemeClr>
                </a:solidFill>
                <a:latin typeface="Calibri" panose="020F0502020204030204" pitchFamily="34" charset="0"/>
              </a:rPr>
              <a:t> </a:t>
            </a:r>
            <a:r>
              <a:rPr lang="en-US" sz="4400" dirty="0" err="1" smtClean="0">
                <a:solidFill>
                  <a:schemeClr val="accent3">
                    <a:lumMod val="50000"/>
                  </a:schemeClr>
                </a:solidFill>
                <a:latin typeface="Calibri" panose="020F0502020204030204" pitchFamily="34" charset="0"/>
              </a:rPr>
              <a:t>dịp</a:t>
            </a:r>
            <a:r>
              <a:rPr lang="en-US" sz="4400" dirty="0" smtClean="0">
                <a:solidFill>
                  <a:schemeClr val="accent3">
                    <a:lumMod val="50000"/>
                  </a:schemeClr>
                </a:solidFill>
                <a:latin typeface="Calibri" panose="020F0502020204030204" pitchFamily="34" charset="0"/>
              </a:rPr>
              <a:t> </a:t>
            </a:r>
            <a:r>
              <a:rPr lang="en-US" sz="4400" dirty="0" err="1" smtClean="0">
                <a:solidFill>
                  <a:schemeClr val="accent3">
                    <a:lumMod val="50000"/>
                  </a:schemeClr>
                </a:solidFill>
                <a:latin typeface="Calibri" panose="020F0502020204030204" pitchFamily="34" charset="0"/>
              </a:rPr>
              <a:t>nào</a:t>
            </a:r>
            <a:r>
              <a:rPr lang="en-US" sz="4400" dirty="0" smtClean="0">
                <a:solidFill>
                  <a:schemeClr val="accent3">
                    <a:lumMod val="50000"/>
                  </a:schemeClr>
                </a:solidFill>
                <a:latin typeface="Calibri" panose="020F0502020204030204" pitchFamily="34" charset="0"/>
              </a:rPr>
              <a:t>?</a:t>
            </a:r>
            <a:endParaRPr lang="en-US" sz="4000" u="none" dirty="0">
              <a:solidFill>
                <a:srgbClr val="065928"/>
              </a:solidFill>
              <a:latin typeface="Calibri" panose="020F0502020204030204" pitchFamily="34" charset="0"/>
            </a:endParaRPr>
          </a:p>
        </p:txBody>
      </p:sp>
      <p:grpSp>
        <p:nvGrpSpPr>
          <p:cNvPr id="48" name="Group 6"/>
          <p:cNvGrpSpPr/>
          <p:nvPr/>
        </p:nvGrpSpPr>
        <p:grpSpPr>
          <a:xfrm rot="5400000">
            <a:off x="8182801" y="676554"/>
            <a:ext cx="2398534" cy="14630401"/>
            <a:chOff x="0" y="0"/>
            <a:chExt cx="7741310" cy="4143588"/>
          </a:xfrm>
        </p:grpSpPr>
        <p:sp>
          <p:nvSpPr>
            <p:cNvPr id="49" name="Freeform 7"/>
            <p:cNvSpPr/>
            <p:nvPr/>
          </p:nvSpPr>
          <p:spPr>
            <a:xfrm>
              <a:off x="26670" y="26670"/>
              <a:ext cx="7687971" cy="4048338"/>
            </a:xfrm>
            <a:custGeom>
              <a:avLst/>
              <a:gdLst/>
              <a:ahLst/>
              <a:cxnLst/>
              <a:rect l="l" t="t" r="r" b="b"/>
              <a:pathLst>
                <a:path w="7687971" h="4048338">
                  <a:moveTo>
                    <a:pt x="0" y="0"/>
                  </a:moveTo>
                  <a:lnTo>
                    <a:pt x="0" y="107950"/>
                  </a:lnTo>
                  <a:lnTo>
                    <a:pt x="0" y="148590"/>
                  </a:lnTo>
                  <a:lnTo>
                    <a:pt x="0" y="3602568"/>
                  </a:lnTo>
                  <a:lnTo>
                    <a:pt x="0" y="3677498"/>
                  </a:lnTo>
                  <a:lnTo>
                    <a:pt x="0" y="3762588"/>
                  </a:lnTo>
                  <a:lnTo>
                    <a:pt x="3641090" y="3762588"/>
                  </a:lnTo>
                  <a:lnTo>
                    <a:pt x="3759200" y="4048338"/>
                  </a:lnTo>
                  <a:lnTo>
                    <a:pt x="3877310" y="3762588"/>
                  </a:lnTo>
                  <a:lnTo>
                    <a:pt x="7687971" y="3762588"/>
                  </a:lnTo>
                  <a:lnTo>
                    <a:pt x="7687971" y="3677498"/>
                  </a:lnTo>
                  <a:lnTo>
                    <a:pt x="7687971" y="3602568"/>
                  </a:lnTo>
                  <a:lnTo>
                    <a:pt x="7687971" y="148590"/>
                  </a:lnTo>
                  <a:lnTo>
                    <a:pt x="7687971" y="107950"/>
                  </a:lnTo>
                  <a:lnTo>
                    <a:pt x="7687971" y="0"/>
                  </a:lnTo>
                  <a:lnTo>
                    <a:pt x="0" y="0"/>
                  </a:lnTo>
                  <a:close/>
                </a:path>
              </a:pathLst>
            </a:custGeom>
            <a:solidFill>
              <a:srgbClr val="FFFFFF"/>
            </a:solidFill>
          </p:spPr>
        </p:sp>
      </p:grpSp>
      <p:sp>
        <p:nvSpPr>
          <p:cNvPr id="50" name="TextBox 14"/>
          <p:cNvSpPr txBox="1"/>
          <p:nvPr/>
        </p:nvSpPr>
        <p:spPr>
          <a:xfrm>
            <a:off x="3148985" y="7062403"/>
            <a:ext cx="13081615" cy="1760482"/>
          </a:xfrm>
          <a:prstGeom prst="rect">
            <a:avLst/>
          </a:prstGeom>
        </p:spPr>
        <p:txBody>
          <a:bodyPr wrap="square" lIns="0" tIns="0" rIns="0" bIns="0" rtlCol="0" anchor="t">
            <a:spAutoFit/>
          </a:bodyPr>
          <a:lstStyle/>
          <a:p>
            <a:pPr marL="302259" lvl="1">
              <a:lnSpc>
                <a:spcPct val="130000"/>
              </a:lnSpc>
              <a:spcBef>
                <a:spcPct val="0"/>
              </a:spcBef>
            </a:pPr>
            <a:r>
              <a:rPr lang="en-US" sz="4400" dirty="0" err="1" smtClean="0">
                <a:solidFill>
                  <a:schemeClr val="accent3">
                    <a:lumMod val="50000"/>
                  </a:schemeClr>
                </a:solidFill>
                <a:latin typeface="Calibri" panose="020F0502020204030204" pitchFamily="34" charset="0"/>
              </a:rPr>
              <a:t>Nêu</a:t>
            </a:r>
            <a:r>
              <a:rPr lang="en-US" sz="4400" dirty="0" smtClean="0">
                <a:solidFill>
                  <a:schemeClr val="accent3">
                    <a:lumMod val="50000"/>
                  </a:schemeClr>
                </a:solidFill>
                <a:latin typeface="Calibri" panose="020F0502020204030204" pitchFamily="34" charset="0"/>
              </a:rPr>
              <a:t> </a:t>
            </a:r>
            <a:r>
              <a:rPr lang="en-US" sz="4400" dirty="0" err="1" smtClean="0">
                <a:solidFill>
                  <a:schemeClr val="accent3">
                    <a:lumMod val="50000"/>
                  </a:schemeClr>
                </a:solidFill>
                <a:latin typeface="Calibri" panose="020F0502020204030204" pitchFamily="34" charset="0"/>
              </a:rPr>
              <a:t>được</a:t>
            </a:r>
            <a:r>
              <a:rPr lang="en-US" sz="4400" dirty="0" smtClean="0">
                <a:solidFill>
                  <a:schemeClr val="accent3">
                    <a:lumMod val="50000"/>
                  </a:schemeClr>
                </a:solidFill>
                <a:latin typeface="Calibri" panose="020F0502020204030204" pitchFamily="34" charset="0"/>
              </a:rPr>
              <a:t> </a:t>
            </a:r>
            <a:r>
              <a:rPr lang="en-US" sz="4400" dirty="0" err="1" smtClean="0">
                <a:solidFill>
                  <a:schemeClr val="accent3">
                    <a:lumMod val="50000"/>
                  </a:schemeClr>
                </a:solidFill>
                <a:latin typeface="Calibri" panose="020F0502020204030204" pitchFamily="34" charset="0"/>
              </a:rPr>
              <a:t>tên</a:t>
            </a:r>
            <a:r>
              <a:rPr lang="en-US" sz="4400" dirty="0" smtClean="0">
                <a:solidFill>
                  <a:schemeClr val="accent3">
                    <a:lumMod val="50000"/>
                  </a:schemeClr>
                </a:solidFill>
                <a:latin typeface="Calibri" panose="020F0502020204030204" pitchFamily="34" charset="0"/>
              </a:rPr>
              <a:t> </a:t>
            </a:r>
            <a:r>
              <a:rPr lang="en-US" sz="4400" dirty="0" err="1" smtClean="0">
                <a:solidFill>
                  <a:schemeClr val="accent3">
                    <a:lumMod val="50000"/>
                  </a:schemeClr>
                </a:solidFill>
                <a:latin typeface="Calibri" panose="020F0502020204030204" pitchFamily="34" charset="0"/>
              </a:rPr>
              <a:t>nhân</a:t>
            </a:r>
            <a:r>
              <a:rPr lang="en-US" sz="4400" dirty="0" smtClean="0">
                <a:solidFill>
                  <a:schemeClr val="accent3">
                    <a:lumMod val="50000"/>
                  </a:schemeClr>
                </a:solidFill>
                <a:latin typeface="Calibri" panose="020F0502020204030204" pitchFamily="34" charset="0"/>
              </a:rPr>
              <a:t> </a:t>
            </a:r>
            <a:r>
              <a:rPr lang="en-US" sz="4400" dirty="0" err="1" smtClean="0">
                <a:solidFill>
                  <a:schemeClr val="accent3">
                    <a:lumMod val="50000"/>
                  </a:schemeClr>
                </a:solidFill>
                <a:latin typeface="Calibri" panose="020F0502020204030204" pitchFamily="34" charset="0"/>
              </a:rPr>
              <a:t>vật</a:t>
            </a:r>
            <a:r>
              <a:rPr lang="en-US" sz="4400" dirty="0" smtClean="0">
                <a:solidFill>
                  <a:schemeClr val="accent3">
                    <a:lumMod val="50000"/>
                  </a:schemeClr>
                </a:solidFill>
                <a:latin typeface="Calibri" panose="020F0502020204030204" pitchFamily="34" charset="0"/>
              </a:rPr>
              <a:t>, </a:t>
            </a:r>
            <a:r>
              <a:rPr lang="en-US" sz="4400" dirty="0" err="1" smtClean="0">
                <a:solidFill>
                  <a:schemeClr val="accent3">
                    <a:lumMod val="50000"/>
                  </a:schemeClr>
                </a:solidFill>
                <a:latin typeface="Calibri" panose="020F0502020204030204" pitchFamily="34" charset="0"/>
              </a:rPr>
              <a:t>nhân</a:t>
            </a:r>
            <a:r>
              <a:rPr lang="en-US" sz="4400" dirty="0" smtClean="0">
                <a:solidFill>
                  <a:schemeClr val="accent3">
                    <a:lumMod val="50000"/>
                  </a:schemeClr>
                </a:solidFill>
                <a:latin typeface="Calibri" panose="020F0502020204030204" pitchFamily="34" charset="0"/>
              </a:rPr>
              <a:t> </a:t>
            </a:r>
            <a:r>
              <a:rPr lang="en-US" sz="4400" dirty="0" err="1" smtClean="0">
                <a:solidFill>
                  <a:schemeClr val="accent3">
                    <a:lumMod val="50000"/>
                  </a:schemeClr>
                </a:solidFill>
                <a:latin typeface="Calibri" panose="020F0502020204030204" pitchFamily="34" charset="0"/>
              </a:rPr>
              <a:t>vật</a:t>
            </a:r>
            <a:r>
              <a:rPr lang="en-US" sz="4400" dirty="0" smtClean="0">
                <a:solidFill>
                  <a:schemeClr val="accent3">
                    <a:lumMod val="50000"/>
                  </a:schemeClr>
                </a:solidFill>
                <a:latin typeface="Calibri" panose="020F0502020204030204" pitchFamily="34" charset="0"/>
              </a:rPr>
              <a:t> ở </a:t>
            </a:r>
            <a:r>
              <a:rPr lang="en-US" sz="4400" dirty="0" err="1" smtClean="0">
                <a:solidFill>
                  <a:schemeClr val="accent3">
                    <a:lumMod val="50000"/>
                  </a:schemeClr>
                </a:solidFill>
                <a:latin typeface="Calibri" panose="020F0502020204030204" pitchFamily="34" charset="0"/>
              </a:rPr>
              <a:t>trong</a:t>
            </a:r>
            <a:r>
              <a:rPr lang="en-US" sz="4400" dirty="0" smtClean="0">
                <a:solidFill>
                  <a:schemeClr val="accent3">
                    <a:lumMod val="50000"/>
                  </a:schemeClr>
                </a:solidFill>
                <a:latin typeface="Calibri" panose="020F0502020204030204" pitchFamily="34" charset="0"/>
              </a:rPr>
              <a:t> </a:t>
            </a:r>
            <a:r>
              <a:rPr lang="en-US" sz="4400" dirty="0" err="1" smtClean="0">
                <a:solidFill>
                  <a:schemeClr val="accent3">
                    <a:lumMod val="50000"/>
                  </a:schemeClr>
                </a:solidFill>
                <a:latin typeface="Calibri" panose="020F0502020204030204" pitchFamily="34" charset="0"/>
              </a:rPr>
              <a:t>truyện</a:t>
            </a:r>
            <a:r>
              <a:rPr lang="en-US" sz="4400" dirty="0" smtClean="0">
                <a:solidFill>
                  <a:schemeClr val="accent3">
                    <a:lumMod val="50000"/>
                  </a:schemeClr>
                </a:solidFill>
                <a:latin typeface="Calibri" panose="020F0502020204030204" pitchFamily="34" charset="0"/>
              </a:rPr>
              <a:t> </a:t>
            </a:r>
            <a:r>
              <a:rPr lang="en-US" sz="4400" dirty="0" err="1" smtClean="0">
                <a:solidFill>
                  <a:schemeClr val="accent3">
                    <a:lumMod val="50000"/>
                  </a:schemeClr>
                </a:solidFill>
                <a:latin typeface="Calibri" panose="020F0502020204030204" pitchFamily="34" charset="0"/>
              </a:rPr>
              <a:t>nào</a:t>
            </a:r>
            <a:r>
              <a:rPr lang="en-US" sz="4400" dirty="0" smtClean="0">
                <a:solidFill>
                  <a:schemeClr val="accent3">
                    <a:lumMod val="50000"/>
                  </a:schemeClr>
                </a:solidFill>
                <a:latin typeface="Calibri" panose="020F0502020204030204" pitchFamily="34" charset="0"/>
              </a:rPr>
              <a:t> </a:t>
            </a:r>
            <a:r>
              <a:rPr lang="en-US" sz="4400" dirty="0" err="1" smtClean="0">
                <a:solidFill>
                  <a:schemeClr val="accent3">
                    <a:lumMod val="50000"/>
                  </a:schemeClr>
                </a:solidFill>
                <a:latin typeface="Calibri" panose="020F0502020204030204" pitchFamily="34" charset="0"/>
              </a:rPr>
              <a:t>và</a:t>
            </a:r>
            <a:r>
              <a:rPr lang="en-US" sz="4400" dirty="0" smtClean="0">
                <a:solidFill>
                  <a:schemeClr val="accent3">
                    <a:lumMod val="50000"/>
                  </a:schemeClr>
                </a:solidFill>
                <a:latin typeface="Calibri" panose="020F0502020204030204" pitchFamily="34" charset="0"/>
              </a:rPr>
              <a:t> </a:t>
            </a:r>
            <a:r>
              <a:rPr lang="en-US" sz="4400" dirty="0" err="1" smtClean="0">
                <a:solidFill>
                  <a:schemeClr val="accent3">
                    <a:lumMod val="50000"/>
                  </a:schemeClr>
                </a:solidFill>
                <a:latin typeface="Calibri" panose="020F0502020204030204" pitchFamily="34" charset="0"/>
              </a:rPr>
              <a:t>tác</a:t>
            </a:r>
            <a:r>
              <a:rPr lang="en-US" sz="4400" dirty="0" smtClean="0">
                <a:solidFill>
                  <a:schemeClr val="accent3">
                    <a:lumMod val="50000"/>
                  </a:schemeClr>
                </a:solidFill>
                <a:latin typeface="Calibri" panose="020F0502020204030204" pitchFamily="34" charset="0"/>
              </a:rPr>
              <a:t> </a:t>
            </a:r>
            <a:r>
              <a:rPr lang="en-US" sz="4400" dirty="0" err="1" smtClean="0">
                <a:solidFill>
                  <a:schemeClr val="accent3">
                    <a:lumMod val="50000"/>
                  </a:schemeClr>
                </a:solidFill>
                <a:latin typeface="Calibri" panose="020F0502020204030204" pitchFamily="34" charset="0"/>
              </a:rPr>
              <a:t>giả</a:t>
            </a:r>
            <a:r>
              <a:rPr lang="en-US" sz="4400" dirty="0" smtClean="0">
                <a:solidFill>
                  <a:schemeClr val="accent3">
                    <a:lumMod val="50000"/>
                  </a:schemeClr>
                </a:solidFill>
                <a:latin typeface="Calibri" panose="020F0502020204030204" pitchFamily="34" charset="0"/>
              </a:rPr>
              <a:t> </a:t>
            </a:r>
            <a:r>
              <a:rPr lang="en-US" sz="4400" dirty="0" err="1" smtClean="0">
                <a:solidFill>
                  <a:schemeClr val="accent3">
                    <a:lumMod val="50000"/>
                  </a:schemeClr>
                </a:solidFill>
                <a:latin typeface="Calibri" panose="020F0502020204030204" pitchFamily="34" charset="0"/>
              </a:rPr>
              <a:t>là</a:t>
            </a:r>
            <a:r>
              <a:rPr lang="en-US" sz="4400" dirty="0" smtClean="0">
                <a:solidFill>
                  <a:schemeClr val="accent3">
                    <a:lumMod val="50000"/>
                  </a:schemeClr>
                </a:solidFill>
                <a:latin typeface="Calibri" panose="020F0502020204030204" pitchFamily="34" charset="0"/>
              </a:rPr>
              <a:t> </a:t>
            </a:r>
            <a:r>
              <a:rPr lang="en-US" sz="4400" dirty="0" err="1" smtClean="0">
                <a:solidFill>
                  <a:schemeClr val="accent3">
                    <a:lumMod val="50000"/>
                  </a:schemeClr>
                </a:solidFill>
                <a:latin typeface="Calibri" panose="020F0502020204030204" pitchFamily="34" charset="0"/>
              </a:rPr>
              <a:t>ai</a:t>
            </a:r>
            <a:r>
              <a:rPr lang="en-US" sz="4400" dirty="0" smtClean="0">
                <a:solidFill>
                  <a:schemeClr val="accent3">
                    <a:lumMod val="50000"/>
                  </a:schemeClr>
                </a:solidFill>
                <a:latin typeface="Calibri" panose="020F0502020204030204" pitchFamily="34" charset="0"/>
              </a:rPr>
              <a:t>?</a:t>
            </a:r>
            <a:endParaRPr lang="en-US" sz="4000" u="none" dirty="0">
              <a:solidFill>
                <a:srgbClr val="065928"/>
              </a:solidFill>
              <a:latin typeface="Calibri" panose="020F0502020204030204" pitchFamily="34" charset="0"/>
            </a:endParaRPr>
          </a:p>
        </p:txBody>
      </p:sp>
      <p:sp>
        <p:nvSpPr>
          <p:cNvPr id="51" name="TextBox 13"/>
          <p:cNvSpPr txBox="1"/>
          <p:nvPr/>
        </p:nvSpPr>
        <p:spPr>
          <a:xfrm>
            <a:off x="-1332493" y="7654008"/>
            <a:ext cx="5844162" cy="833562"/>
          </a:xfrm>
          <a:prstGeom prst="rect">
            <a:avLst/>
          </a:prstGeom>
        </p:spPr>
        <p:txBody>
          <a:bodyPr wrap="square" lIns="0" tIns="0" rIns="0" bIns="0" rtlCol="0" anchor="t">
            <a:spAutoFit/>
          </a:bodyPr>
          <a:lstStyle/>
          <a:p>
            <a:pPr marL="0" lvl="0" indent="0" algn="ctr">
              <a:lnSpc>
                <a:spcPts val="6480"/>
              </a:lnSpc>
              <a:spcBef>
                <a:spcPct val="0"/>
              </a:spcBef>
            </a:pPr>
            <a:r>
              <a:rPr lang="en-US" sz="5400" dirty="0" err="1" smtClean="0">
                <a:solidFill>
                  <a:srgbClr val="D1581F"/>
                </a:solidFill>
                <a:latin typeface="Calibri" panose="020F0502020204030204" pitchFamily="34" charset="0"/>
              </a:rPr>
              <a:t>Đề</a:t>
            </a:r>
            <a:r>
              <a:rPr lang="en-US" sz="5400" dirty="0" smtClean="0">
                <a:solidFill>
                  <a:srgbClr val="D1581F"/>
                </a:solidFill>
                <a:latin typeface="Calibri" panose="020F0502020204030204" pitchFamily="34" charset="0"/>
              </a:rPr>
              <a:t> 3</a:t>
            </a:r>
            <a:endParaRPr lang="en-US" sz="5400" dirty="0">
              <a:solidFill>
                <a:srgbClr val="D1581F"/>
              </a:solidFill>
              <a:latin typeface="Calibri" panose="020F0502020204030204" pitchFamily="34" charset="0"/>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circle(in)">
                                      <p:cBhvr>
                                        <p:cTn id="7" dur="20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down)">
                                      <p:cBhvr>
                                        <p:cTn id="15" dur="500"/>
                                        <p:tgtEl>
                                          <p:spTgt spid="41"/>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fade">
                                      <p:cBhvr>
                                        <p:cTn id="20" dur="1000"/>
                                        <p:tgtEl>
                                          <p:spTgt spid="33"/>
                                        </p:tgtEl>
                                      </p:cBhvr>
                                    </p:animEffect>
                                    <p:anim calcmode="lin" valueType="num">
                                      <p:cBhvr>
                                        <p:cTn id="21" dur="1000" fill="hold"/>
                                        <p:tgtEl>
                                          <p:spTgt spid="33"/>
                                        </p:tgtEl>
                                        <p:attrNameLst>
                                          <p:attrName>ppt_x</p:attrName>
                                        </p:attrNameLst>
                                      </p:cBhvr>
                                      <p:tavLst>
                                        <p:tav tm="0">
                                          <p:val>
                                            <p:strVal val="#ppt_x"/>
                                          </p:val>
                                        </p:tav>
                                        <p:tav tm="100000">
                                          <p:val>
                                            <p:strVal val="#ppt_x"/>
                                          </p:val>
                                        </p:tav>
                                      </p:tavLst>
                                    </p:anim>
                                    <p:anim calcmode="lin" valueType="num">
                                      <p:cBhvr>
                                        <p:cTn id="22"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wipe(down)">
                                      <p:cBhvr>
                                        <p:cTn id="27" dur="500"/>
                                        <p:tgtEl>
                                          <p:spTgt spid="47"/>
                                        </p:tgtEl>
                                      </p:cBhvr>
                                    </p:animEffect>
                                  </p:childTnLst>
                                </p:cTn>
                              </p:par>
                              <p:par>
                                <p:cTn id="28" presetID="16" presetClass="entr" presetSubtype="21" fill="hold" nodeType="withEffect">
                                  <p:stCondLst>
                                    <p:cond delay="0"/>
                                  </p:stCondLst>
                                  <p:childTnLst>
                                    <p:set>
                                      <p:cBhvr>
                                        <p:cTn id="29" dur="1" fill="hold">
                                          <p:stCondLst>
                                            <p:cond delay="0"/>
                                          </p:stCondLst>
                                        </p:cTn>
                                        <p:tgtEl>
                                          <p:spTgt spid="45"/>
                                        </p:tgtEl>
                                        <p:attrNameLst>
                                          <p:attrName>style.visibility</p:attrName>
                                        </p:attrNameLst>
                                      </p:cBhvr>
                                      <p:to>
                                        <p:strVal val="visible"/>
                                      </p:to>
                                    </p:set>
                                    <p:animEffect transition="in" filter="barn(inVertical)">
                                      <p:cBhvr>
                                        <p:cTn id="30" dur="500"/>
                                        <p:tgtEl>
                                          <p:spTgt spid="45"/>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1"/>
                                        </p:tgtEl>
                                        <p:attrNameLst>
                                          <p:attrName>style.visibility</p:attrName>
                                        </p:attrNameLst>
                                      </p:cBhvr>
                                      <p:to>
                                        <p:strVal val="visible"/>
                                      </p:to>
                                    </p:set>
                                    <p:animEffect transition="in" filter="fade">
                                      <p:cBhvr>
                                        <p:cTn id="35" dur="1000"/>
                                        <p:tgtEl>
                                          <p:spTgt spid="51"/>
                                        </p:tgtEl>
                                      </p:cBhvr>
                                    </p:animEffect>
                                    <p:anim calcmode="lin" valueType="num">
                                      <p:cBhvr>
                                        <p:cTn id="36" dur="1000" fill="hold"/>
                                        <p:tgtEl>
                                          <p:spTgt spid="51"/>
                                        </p:tgtEl>
                                        <p:attrNameLst>
                                          <p:attrName>ppt_x</p:attrName>
                                        </p:attrNameLst>
                                      </p:cBhvr>
                                      <p:tavLst>
                                        <p:tav tm="0">
                                          <p:val>
                                            <p:strVal val="#ppt_x"/>
                                          </p:val>
                                        </p:tav>
                                        <p:tav tm="100000">
                                          <p:val>
                                            <p:strVal val="#ppt_x"/>
                                          </p:val>
                                        </p:tav>
                                      </p:tavLst>
                                    </p:anim>
                                    <p:anim calcmode="lin" valueType="num">
                                      <p:cBhvr>
                                        <p:cTn id="37"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50"/>
                                        </p:tgtEl>
                                        <p:attrNameLst>
                                          <p:attrName>style.visibility</p:attrName>
                                        </p:attrNameLst>
                                      </p:cBhvr>
                                      <p:to>
                                        <p:strVal val="visible"/>
                                      </p:to>
                                    </p:set>
                                    <p:animEffect transition="in" filter="wipe(down)">
                                      <p:cBhvr>
                                        <p:cTn id="42" dur="500"/>
                                        <p:tgtEl>
                                          <p:spTgt spid="50"/>
                                        </p:tgtEl>
                                      </p:cBhvr>
                                    </p:animEffect>
                                  </p:childTnLst>
                                </p:cTn>
                              </p:par>
                              <p:par>
                                <p:cTn id="43" presetID="16" presetClass="entr" presetSubtype="21" fill="hold" nodeType="with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barn(inVertical)">
                                      <p:cBhvr>
                                        <p:cTn id="45"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41" grpId="0"/>
      <p:bldP spid="44" grpId="0"/>
      <p:bldP spid="47" grpId="0"/>
      <p:bldP spid="50" grpId="0"/>
      <p:bldP spid="51" grpId="0"/>
    </p:bldLst>
  </p:timing>
</p:sld>
</file>

<file path=ppt/slides/slide8.xml><?xml version="1.0" encoding="utf-8"?>
<p:sld xmlns:a="http://schemas.openxmlformats.org/drawingml/2006/main" xmlns:r="http://schemas.openxmlformats.org/officeDocument/2006/relationships" xmlns:p="http://schemas.openxmlformats.org/presentationml/2006/main" show="0">
  <p:cSld>
    <p:bg>
      <p:bgPr>
        <a:solidFill>
          <a:srgbClr val="EBE3D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5944214" y="179293"/>
            <a:ext cx="2630171" cy="1205097"/>
          </a:xfrm>
          <a:prstGeom prst="rect">
            <a:avLst/>
          </a:prstGeom>
        </p:spPr>
      </p:pic>
      <p:grpSp>
        <p:nvGrpSpPr>
          <p:cNvPr id="6" name="Group 6"/>
          <p:cNvGrpSpPr/>
          <p:nvPr/>
        </p:nvGrpSpPr>
        <p:grpSpPr>
          <a:xfrm rot="5400000">
            <a:off x="5645445" y="-1783333"/>
            <a:ext cx="5340606" cy="16590263"/>
            <a:chOff x="0" y="0"/>
            <a:chExt cx="7741310" cy="4143588"/>
          </a:xfrm>
        </p:grpSpPr>
        <p:sp>
          <p:nvSpPr>
            <p:cNvPr id="7" name="Freeform 7"/>
            <p:cNvSpPr/>
            <p:nvPr/>
          </p:nvSpPr>
          <p:spPr>
            <a:xfrm>
              <a:off x="26670" y="26670"/>
              <a:ext cx="7687971" cy="4048338"/>
            </a:xfrm>
            <a:custGeom>
              <a:avLst/>
              <a:gdLst/>
              <a:ahLst/>
              <a:cxnLst/>
              <a:rect l="l" t="t" r="r" b="b"/>
              <a:pathLst>
                <a:path w="7687971" h="4048338">
                  <a:moveTo>
                    <a:pt x="0" y="0"/>
                  </a:moveTo>
                  <a:lnTo>
                    <a:pt x="0" y="107950"/>
                  </a:lnTo>
                  <a:lnTo>
                    <a:pt x="0" y="148590"/>
                  </a:lnTo>
                  <a:lnTo>
                    <a:pt x="0" y="3602568"/>
                  </a:lnTo>
                  <a:lnTo>
                    <a:pt x="0" y="3677498"/>
                  </a:lnTo>
                  <a:lnTo>
                    <a:pt x="0" y="3762588"/>
                  </a:lnTo>
                  <a:lnTo>
                    <a:pt x="3641090" y="3762588"/>
                  </a:lnTo>
                  <a:lnTo>
                    <a:pt x="3759200" y="4048338"/>
                  </a:lnTo>
                  <a:lnTo>
                    <a:pt x="3877310" y="3762588"/>
                  </a:lnTo>
                  <a:lnTo>
                    <a:pt x="7687971" y="3762588"/>
                  </a:lnTo>
                  <a:lnTo>
                    <a:pt x="7687971" y="3677498"/>
                  </a:lnTo>
                  <a:lnTo>
                    <a:pt x="7687971" y="3602568"/>
                  </a:lnTo>
                  <a:lnTo>
                    <a:pt x="7687971" y="148590"/>
                  </a:lnTo>
                  <a:lnTo>
                    <a:pt x="7687971" y="107950"/>
                  </a:lnTo>
                  <a:lnTo>
                    <a:pt x="7687971" y="0"/>
                  </a:lnTo>
                  <a:lnTo>
                    <a:pt x="0" y="0"/>
                  </a:lnTo>
                  <a:close/>
                </a:path>
              </a:pathLst>
            </a:custGeom>
            <a:solidFill>
              <a:srgbClr val="FFFFFF"/>
            </a:solidFill>
          </p:spPr>
        </p:sp>
      </p:grpSp>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l="482" r="559" b="36052"/>
          <a:stretch>
            <a:fillRect/>
          </a:stretch>
        </p:blipFill>
        <p:spPr>
          <a:xfrm>
            <a:off x="0" y="8935342"/>
            <a:ext cx="18288000" cy="1351658"/>
          </a:xfrm>
          <a:prstGeom prst="rect">
            <a:avLst/>
          </a:prstGeom>
        </p:spPr>
      </p:pic>
      <p:pic>
        <p:nvPicPr>
          <p:cNvPr id="19" name="Picture 1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34636" y="-289956"/>
            <a:ext cx="3802269" cy="1563683"/>
          </a:xfrm>
          <a:prstGeom prst="rect">
            <a:avLst/>
          </a:prstGeom>
        </p:spPr>
      </p:pic>
      <p:pic>
        <p:nvPicPr>
          <p:cNvPr id="20" name="Picture 20"/>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73737" y="7915996"/>
            <a:ext cx="2785320" cy="2371004"/>
          </a:xfrm>
          <a:prstGeom prst="rect">
            <a:avLst/>
          </a:prstGeom>
        </p:spPr>
      </p:pic>
      <p:pic>
        <p:nvPicPr>
          <p:cNvPr id="21" name="Picture 21"/>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b="7007"/>
          <a:stretch>
            <a:fillRect/>
          </a:stretch>
        </p:blipFill>
        <p:spPr>
          <a:xfrm>
            <a:off x="15825856" y="8184914"/>
            <a:ext cx="2659408" cy="2102086"/>
          </a:xfrm>
          <a:prstGeom prst="rect">
            <a:avLst/>
          </a:prstGeom>
        </p:spPr>
      </p:pic>
      <p:sp>
        <p:nvSpPr>
          <p:cNvPr id="31" name="TextBox 13"/>
          <p:cNvSpPr txBox="1"/>
          <p:nvPr/>
        </p:nvSpPr>
        <p:spPr>
          <a:xfrm>
            <a:off x="1566396" y="440165"/>
            <a:ext cx="13992091" cy="833562"/>
          </a:xfrm>
          <a:prstGeom prst="rect">
            <a:avLst/>
          </a:prstGeom>
        </p:spPr>
        <p:txBody>
          <a:bodyPr wrap="square" lIns="0" tIns="0" rIns="0" bIns="0" rtlCol="0" anchor="t">
            <a:spAutoFit/>
          </a:bodyPr>
          <a:lstStyle/>
          <a:p>
            <a:pPr marL="0" lvl="0" indent="0" algn="ctr">
              <a:lnSpc>
                <a:spcPts val="6480"/>
              </a:lnSpc>
              <a:spcBef>
                <a:spcPct val="0"/>
              </a:spcBef>
            </a:pPr>
            <a:r>
              <a:rPr lang="en-US" sz="5400" dirty="0">
                <a:solidFill>
                  <a:schemeClr val="accent3">
                    <a:lumMod val="50000"/>
                  </a:schemeClr>
                </a:solidFill>
                <a:latin typeface="Calibri" panose="020F0502020204030204" pitchFamily="34" charset="0"/>
              </a:rPr>
              <a:t>b</a:t>
            </a:r>
            <a:r>
              <a:rPr lang="en-US" sz="5400" dirty="0" smtClean="0">
                <a:solidFill>
                  <a:schemeClr val="accent3">
                    <a:lumMod val="50000"/>
                  </a:schemeClr>
                </a:solidFill>
                <a:latin typeface="Calibri" panose="020F0502020204030204" pitchFamily="34" charset="0"/>
              </a:rPr>
              <a:t>. </a:t>
            </a:r>
            <a:r>
              <a:rPr lang="en-US" sz="5400" dirty="0" err="1" smtClean="0">
                <a:solidFill>
                  <a:schemeClr val="accent3">
                    <a:lumMod val="50000"/>
                  </a:schemeClr>
                </a:solidFill>
                <a:latin typeface="Calibri" panose="020F0502020204030204" pitchFamily="34" charset="0"/>
              </a:rPr>
              <a:t>Thân</a:t>
            </a:r>
            <a:r>
              <a:rPr lang="en-US" sz="5400" dirty="0" smtClean="0">
                <a:solidFill>
                  <a:schemeClr val="accent3">
                    <a:lumMod val="50000"/>
                  </a:schemeClr>
                </a:solidFill>
                <a:latin typeface="Calibri" panose="020F0502020204030204" pitchFamily="34" charset="0"/>
              </a:rPr>
              <a:t> </a:t>
            </a:r>
            <a:r>
              <a:rPr lang="en-US" sz="5400" dirty="0" err="1" smtClean="0">
                <a:solidFill>
                  <a:schemeClr val="accent3">
                    <a:lumMod val="50000"/>
                  </a:schemeClr>
                </a:solidFill>
                <a:latin typeface="Calibri" panose="020F0502020204030204" pitchFamily="34" charset="0"/>
              </a:rPr>
              <a:t>bài</a:t>
            </a:r>
            <a:r>
              <a:rPr lang="en-US" sz="5400" dirty="0" smtClean="0">
                <a:solidFill>
                  <a:schemeClr val="accent3">
                    <a:lumMod val="50000"/>
                  </a:schemeClr>
                </a:solidFill>
                <a:latin typeface="Calibri" panose="020F0502020204030204" pitchFamily="34" charset="0"/>
              </a:rPr>
              <a:t>: </a:t>
            </a:r>
            <a:endParaRPr lang="en-US" sz="5400" dirty="0">
              <a:solidFill>
                <a:schemeClr val="accent3">
                  <a:lumMod val="50000"/>
                </a:schemeClr>
              </a:solidFill>
              <a:latin typeface="Calibri" panose="020F0502020204030204" pitchFamily="34" charset="0"/>
            </a:endParaRPr>
          </a:p>
        </p:txBody>
      </p:sp>
      <p:sp>
        <p:nvSpPr>
          <p:cNvPr id="41" name="TextBox 14"/>
          <p:cNvSpPr txBox="1"/>
          <p:nvPr/>
        </p:nvSpPr>
        <p:spPr>
          <a:xfrm>
            <a:off x="1905000" y="3924300"/>
            <a:ext cx="13963113" cy="1535805"/>
          </a:xfrm>
          <a:prstGeom prst="rect">
            <a:avLst/>
          </a:prstGeom>
        </p:spPr>
        <p:txBody>
          <a:bodyPr wrap="square" lIns="0" tIns="0" rIns="0" bIns="0" rtlCol="0" anchor="t">
            <a:spAutoFit/>
          </a:bodyPr>
          <a:lstStyle/>
          <a:p>
            <a:pPr marL="302259" lvl="1">
              <a:lnSpc>
                <a:spcPct val="130000"/>
              </a:lnSpc>
              <a:spcBef>
                <a:spcPct val="0"/>
              </a:spcBef>
            </a:pPr>
            <a:r>
              <a:rPr lang="en-US" sz="4000" dirty="0" smtClean="0">
                <a:solidFill>
                  <a:schemeClr val="accent6">
                    <a:lumMod val="75000"/>
                  </a:schemeClr>
                </a:solidFill>
                <a:latin typeface="Calibri" panose="020F0502020204030204" pitchFamily="34" charset="0"/>
              </a:rPr>
              <a:t>+ </a:t>
            </a:r>
            <a:r>
              <a:rPr lang="en-US" sz="4000" dirty="0" err="1" smtClean="0">
                <a:solidFill>
                  <a:schemeClr val="accent6">
                    <a:lumMod val="75000"/>
                  </a:schemeClr>
                </a:solidFill>
                <a:latin typeface="Calibri" panose="020F0502020204030204" pitchFamily="34" charset="0"/>
              </a:rPr>
              <a:t>Đề</a:t>
            </a:r>
            <a:r>
              <a:rPr lang="en-US" sz="4000" dirty="0" smtClean="0">
                <a:solidFill>
                  <a:schemeClr val="accent6">
                    <a:lumMod val="75000"/>
                  </a:schemeClr>
                </a:solidFill>
                <a:latin typeface="Calibri" panose="020F0502020204030204" pitchFamily="34" charset="0"/>
              </a:rPr>
              <a:t> 1: </a:t>
            </a:r>
            <a:r>
              <a:rPr lang="en-US" sz="4000" dirty="0" err="1" smtClean="0">
                <a:solidFill>
                  <a:schemeClr val="accent6">
                    <a:lumMod val="75000"/>
                  </a:schemeClr>
                </a:solidFill>
                <a:latin typeface="Calibri" panose="020F0502020204030204" pitchFamily="34" charset="0"/>
              </a:rPr>
              <a:t>Tả</a:t>
            </a:r>
            <a:r>
              <a:rPr lang="en-US" sz="4000" dirty="0" smtClean="0">
                <a:solidFill>
                  <a:schemeClr val="accent6">
                    <a:lumMod val="75000"/>
                  </a:schemeClr>
                </a:solidFill>
                <a:latin typeface="Calibri" panose="020F0502020204030204" pitchFamily="34" charset="0"/>
              </a:rPr>
              <a:t> </a:t>
            </a:r>
            <a:r>
              <a:rPr lang="en-US" sz="4000" dirty="0" err="1" smtClean="0">
                <a:solidFill>
                  <a:schemeClr val="accent6">
                    <a:lumMod val="75000"/>
                  </a:schemeClr>
                </a:solidFill>
                <a:latin typeface="Calibri" panose="020F0502020204030204" pitchFamily="34" charset="0"/>
              </a:rPr>
              <a:t>hoạt</a:t>
            </a:r>
            <a:r>
              <a:rPr lang="en-US" sz="4000" dirty="0" smtClean="0">
                <a:solidFill>
                  <a:schemeClr val="accent6">
                    <a:lumMod val="75000"/>
                  </a:schemeClr>
                </a:solidFill>
                <a:latin typeface="Calibri" panose="020F0502020204030204" pitchFamily="34" charset="0"/>
              </a:rPr>
              <a:t> </a:t>
            </a:r>
            <a:r>
              <a:rPr lang="en-US" sz="4000" dirty="0" err="1" smtClean="0">
                <a:solidFill>
                  <a:schemeClr val="accent6">
                    <a:lumMod val="75000"/>
                  </a:schemeClr>
                </a:solidFill>
                <a:latin typeface="Calibri" panose="020F0502020204030204" pitchFamily="34" charset="0"/>
              </a:rPr>
              <a:t>động</a:t>
            </a:r>
            <a:r>
              <a:rPr lang="en-US" sz="4000" dirty="0" smtClean="0">
                <a:solidFill>
                  <a:schemeClr val="accent6">
                    <a:lumMod val="75000"/>
                  </a:schemeClr>
                </a:solidFill>
                <a:latin typeface="Calibri" panose="020F0502020204030204" pitchFamily="34" charset="0"/>
              </a:rPr>
              <a:t> </a:t>
            </a:r>
            <a:r>
              <a:rPr lang="en-US" sz="4000" dirty="0" err="1" smtClean="0">
                <a:solidFill>
                  <a:schemeClr val="accent6">
                    <a:lumMod val="75000"/>
                  </a:schemeClr>
                </a:solidFill>
                <a:latin typeface="Calibri" panose="020F0502020204030204" pitchFamily="34" charset="0"/>
              </a:rPr>
              <a:t>của</a:t>
            </a:r>
            <a:r>
              <a:rPr lang="en-US" sz="4000" dirty="0" smtClean="0">
                <a:solidFill>
                  <a:schemeClr val="accent6">
                    <a:lumMod val="75000"/>
                  </a:schemeClr>
                </a:solidFill>
                <a:latin typeface="Calibri" panose="020F0502020204030204" pitchFamily="34" charset="0"/>
              </a:rPr>
              <a:t> </a:t>
            </a:r>
            <a:r>
              <a:rPr lang="en-US" sz="4000" dirty="0" err="1" smtClean="0">
                <a:solidFill>
                  <a:schemeClr val="accent6">
                    <a:lumMod val="75000"/>
                  </a:schemeClr>
                </a:solidFill>
                <a:latin typeface="Calibri" panose="020F0502020204030204" pitchFamily="34" charset="0"/>
              </a:rPr>
              <a:t>ca</a:t>
            </a:r>
            <a:r>
              <a:rPr lang="en-US" sz="4000" dirty="0" smtClean="0">
                <a:solidFill>
                  <a:schemeClr val="accent6">
                    <a:lumMod val="75000"/>
                  </a:schemeClr>
                </a:solidFill>
                <a:latin typeface="Calibri" panose="020F0502020204030204" pitchFamily="34" charset="0"/>
              </a:rPr>
              <a:t> </a:t>
            </a:r>
            <a:r>
              <a:rPr lang="en-US" sz="4000" dirty="0" err="1" smtClean="0">
                <a:solidFill>
                  <a:schemeClr val="accent6">
                    <a:lumMod val="75000"/>
                  </a:schemeClr>
                </a:solidFill>
                <a:latin typeface="Calibri" panose="020F0502020204030204" pitchFamily="34" charset="0"/>
              </a:rPr>
              <a:t>sĩ</a:t>
            </a:r>
            <a:r>
              <a:rPr lang="en-US" sz="4000" dirty="0" smtClean="0">
                <a:solidFill>
                  <a:schemeClr val="accent6">
                    <a:lumMod val="75000"/>
                  </a:schemeClr>
                </a:solidFill>
                <a:latin typeface="Calibri" panose="020F0502020204030204" pitchFamily="34" charset="0"/>
              </a:rPr>
              <a:t>: </a:t>
            </a:r>
            <a:r>
              <a:rPr lang="en-US" sz="4000" dirty="0" err="1" smtClean="0">
                <a:solidFill>
                  <a:schemeClr val="accent6">
                    <a:lumMod val="75000"/>
                  </a:schemeClr>
                </a:solidFill>
                <a:latin typeface="Calibri" panose="020F0502020204030204" pitchFamily="34" charset="0"/>
              </a:rPr>
              <a:t>tả</a:t>
            </a:r>
            <a:r>
              <a:rPr lang="en-US" sz="4000" dirty="0" smtClean="0">
                <a:solidFill>
                  <a:schemeClr val="accent6">
                    <a:lumMod val="75000"/>
                  </a:schemeClr>
                </a:solidFill>
                <a:latin typeface="Calibri" panose="020F0502020204030204" pitchFamily="34" charset="0"/>
              </a:rPr>
              <a:t> </a:t>
            </a:r>
            <a:r>
              <a:rPr lang="en-US" sz="4000" dirty="0" err="1" smtClean="0">
                <a:solidFill>
                  <a:schemeClr val="accent6">
                    <a:lumMod val="75000"/>
                  </a:schemeClr>
                </a:solidFill>
                <a:latin typeface="Calibri" panose="020F0502020204030204" pitchFamily="34" charset="0"/>
              </a:rPr>
              <a:t>giọng</a:t>
            </a:r>
            <a:r>
              <a:rPr lang="en-US" sz="4000" dirty="0" smtClean="0">
                <a:solidFill>
                  <a:schemeClr val="accent6">
                    <a:lumMod val="75000"/>
                  </a:schemeClr>
                </a:solidFill>
                <a:latin typeface="Calibri" panose="020F0502020204030204" pitchFamily="34" charset="0"/>
              </a:rPr>
              <a:t> </a:t>
            </a:r>
            <a:r>
              <a:rPr lang="en-US" sz="4000" dirty="0" err="1" smtClean="0">
                <a:solidFill>
                  <a:schemeClr val="accent6">
                    <a:lumMod val="75000"/>
                  </a:schemeClr>
                </a:solidFill>
                <a:latin typeface="Calibri" panose="020F0502020204030204" pitchFamily="34" charset="0"/>
              </a:rPr>
              <a:t>hát</a:t>
            </a:r>
            <a:r>
              <a:rPr lang="en-US" sz="4000" dirty="0" smtClean="0">
                <a:solidFill>
                  <a:schemeClr val="accent6">
                    <a:lumMod val="75000"/>
                  </a:schemeClr>
                </a:solidFill>
                <a:latin typeface="Calibri" panose="020F0502020204030204" pitchFamily="34" charset="0"/>
              </a:rPr>
              <a:t>; </a:t>
            </a:r>
            <a:r>
              <a:rPr lang="en-US" sz="4000" dirty="0" err="1" smtClean="0">
                <a:solidFill>
                  <a:schemeClr val="accent6">
                    <a:lumMod val="75000"/>
                  </a:schemeClr>
                </a:solidFill>
                <a:latin typeface="Calibri" panose="020F0502020204030204" pitchFamily="34" charset="0"/>
              </a:rPr>
              <a:t>phong</a:t>
            </a:r>
            <a:r>
              <a:rPr lang="en-US" sz="4000" dirty="0" smtClean="0">
                <a:solidFill>
                  <a:schemeClr val="accent6">
                    <a:lumMod val="75000"/>
                  </a:schemeClr>
                </a:solidFill>
                <a:latin typeface="Calibri" panose="020F0502020204030204" pitchFamily="34" charset="0"/>
              </a:rPr>
              <a:t> </a:t>
            </a:r>
            <a:r>
              <a:rPr lang="en-US" sz="4000" dirty="0" err="1" smtClean="0">
                <a:solidFill>
                  <a:schemeClr val="accent6">
                    <a:lumMod val="75000"/>
                  </a:schemeClr>
                </a:solidFill>
                <a:latin typeface="Calibri" panose="020F0502020204030204" pitchFamily="34" charset="0"/>
              </a:rPr>
              <a:t>cách</a:t>
            </a:r>
            <a:r>
              <a:rPr lang="en-US" sz="4000" dirty="0" smtClean="0">
                <a:solidFill>
                  <a:schemeClr val="accent6">
                    <a:lumMod val="75000"/>
                  </a:schemeClr>
                </a:solidFill>
                <a:latin typeface="Calibri" panose="020F0502020204030204" pitchFamily="34" charset="0"/>
              </a:rPr>
              <a:t> </a:t>
            </a:r>
            <a:r>
              <a:rPr lang="en-US" sz="4000" dirty="0" err="1" smtClean="0">
                <a:solidFill>
                  <a:schemeClr val="accent6">
                    <a:lumMod val="75000"/>
                  </a:schemeClr>
                </a:solidFill>
                <a:latin typeface="Calibri" panose="020F0502020204030204" pitchFamily="34" charset="0"/>
              </a:rPr>
              <a:t>biểu</a:t>
            </a:r>
            <a:r>
              <a:rPr lang="en-US" sz="4000" dirty="0" smtClean="0">
                <a:solidFill>
                  <a:schemeClr val="accent6">
                    <a:lumMod val="75000"/>
                  </a:schemeClr>
                </a:solidFill>
                <a:latin typeface="Calibri" panose="020F0502020204030204" pitchFamily="34" charset="0"/>
              </a:rPr>
              <a:t> </a:t>
            </a:r>
            <a:r>
              <a:rPr lang="en-US" sz="4000" dirty="0" err="1" smtClean="0">
                <a:solidFill>
                  <a:schemeClr val="accent6">
                    <a:lumMod val="75000"/>
                  </a:schemeClr>
                </a:solidFill>
                <a:latin typeface="Calibri" panose="020F0502020204030204" pitchFamily="34" charset="0"/>
              </a:rPr>
              <a:t>diễn</a:t>
            </a:r>
            <a:r>
              <a:rPr lang="en-US" sz="4000" dirty="0" smtClean="0">
                <a:solidFill>
                  <a:schemeClr val="accent6">
                    <a:lumMod val="75000"/>
                  </a:schemeClr>
                </a:solidFill>
                <a:latin typeface="Calibri" panose="020F0502020204030204" pitchFamily="34" charset="0"/>
              </a:rPr>
              <a:t>; </a:t>
            </a:r>
            <a:r>
              <a:rPr lang="en-US" sz="4000" dirty="0" err="1" smtClean="0">
                <a:solidFill>
                  <a:schemeClr val="accent6">
                    <a:lumMod val="75000"/>
                  </a:schemeClr>
                </a:solidFill>
                <a:latin typeface="Calibri" panose="020F0502020204030204" pitchFamily="34" charset="0"/>
              </a:rPr>
              <a:t>nội</a:t>
            </a:r>
            <a:r>
              <a:rPr lang="en-US" sz="4000" dirty="0" smtClean="0">
                <a:solidFill>
                  <a:schemeClr val="accent6">
                    <a:lumMod val="75000"/>
                  </a:schemeClr>
                </a:solidFill>
                <a:latin typeface="Calibri" panose="020F0502020204030204" pitchFamily="34" charset="0"/>
              </a:rPr>
              <a:t> dung </a:t>
            </a:r>
            <a:r>
              <a:rPr lang="en-US" sz="4000" dirty="0" err="1" smtClean="0">
                <a:solidFill>
                  <a:schemeClr val="accent6">
                    <a:lumMod val="75000"/>
                  </a:schemeClr>
                </a:solidFill>
                <a:latin typeface="Calibri" panose="020F0502020204030204" pitchFamily="34" charset="0"/>
              </a:rPr>
              <a:t>bài</a:t>
            </a:r>
            <a:r>
              <a:rPr lang="en-US" sz="4000" dirty="0" smtClean="0">
                <a:solidFill>
                  <a:schemeClr val="accent6">
                    <a:lumMod val="75000"/>
                  </a:schemeClr>
                </a:solidFill>
                <a:latin typeface="Calibri" panose="020F0502020204030204" pitchFamily="34" charset="0"/>
              </a:rPr>
              <a:t> </a:t>
            </a:r>
            <a:r>
              <a:rPr lang="en-US" sz="4000" dirty="0" err="1" smtClean="0">
                <a:solidFill>
                  <a:schemeClr val="accent6">
                    <a:lumMod val="75000"/>
                  </a:schemeClr>
                </a:solidFill>
                <a:latin typeface="Calibri" panose="020F0502020204030204" pitchFamily="34" charset="0"/>
              </a:rPr>
              <a:t>hát</a:t>
            </a:r>
            <a:r>
              <a:rPr lang="en-US" sz="4000" dirty="0" smtClean="0">
                <a:solidFill>
                  <a:schemeClr val="accent6">
                    <a:lumMod val="75000"/>
                  </a:schemeClr>
                </a:solidFill>
                <a:latin typeface="Calibri" panose="020F0502020204030204" pitchFamily="34" charset="0"/>
              </a:rPr>
              <a:t>; …</a:t>
            </a:r>
          </a:p>
        </p:txBody>
      </p:sp>
      <p:sp>
        <p:nvSpPr>
          <p:cNvPr id="22" name="TextBox 14"/>
          <p:cNvSpPr txBox="1"/>
          <p:nvPr/>
        </p:nvSpPr>
        <p:spPr>
          <a:xfrm>
            <a:off x="1163721" y="1341434"/>
            <a:ext cx="16001999" cy="2400657"/>
          </a:xfrm>
          <a:prstGeom prst="rect">
            <a:avLst/>
          </a:prstGeom>
        </p:spPr>
        <p:txBody>
          <a:bodyPr wrap="square" lIns="0" tIns="0" rIns="0" bIns="0" rtlCol="0" anchor="t">
            <a:spAutoFit/>
          </a:bodyPr>
          <a:lstStyle/>
          <a:p>
            <a:pPr marL="873759" lvl="1" indent="-571500">
              <a:lnSpc>
                <a:spcPct val="130000"/>
              </a:lnSpc>
              <a:spcBef>
                <a:spcPct val="0"/>
              </a:spcBef>
              <a:buFontTx/>
              <a:buChar char="-"/>
            </a:pPr>
            <a:r>
              <a:rPr lang="en-US" sz="4000" dirty="0" err="1" smtClean="0">
                <a:solidFill>
                  <a:schemeClr val="accent3">
                    <a:lumMod val="50000"/>
                  </a:schemeClr>
                </a:solidFill>
                <a:latin typeface="Calibri" panose="020F0502020204030204" pitchFamily="34" charset="0"/>
              </a:rPr>
              <a:t>Tả</a:t>
            </a:r>
            <a:r>
              <a:rPr lang="en-US" sz="4000" dirty="0" smtClean="0">
                <a:solidFill>
                  <a:schemeClr val="accent3">
                    <a:lumMod val="50000"/>
                  </a:schemeClr>
                </a:solidFill>
                <a:latin typeface="Calibri" panose="020F0502020204030204" pitchFamily="34" charset="0"/>
              </a:rPr>
              <a:t> </a:t>
            </a:r>
            <a:r>
              <a:rPr lang="en-US" sz="4000" dirty="0" err="1" smtClean="0">
                <a:solidFill>
                  <a:schemeClr val="accent3">
                    <a:lumMod val="50000"/>
                  </a:schemeClr>
                </a:solidFill>
                <a:latin typeface="Calibri" panose="020F0502020204030204" pitchFamily="34" charset="0"/>
              </a:rPr>
              <a:t>đặc</a:t>
            </a:r>
            <a:r>
              <a:rPr lang="en-US" sz="4000" dirty="0" smtClean="0">
                <a:solidFill>
                  <a:schemeClr val="accent3">
                    <a:lumMod val="50000"/>
                  </a:schemeClr>
                </a:solidFill>
                <a:latin typeface="Calibri" panose="020F0502020204030204" pitchFamily="34" charset="0"/>
              </a:rPr>
              <a:t> </a:t>
            </a:r>
            <a:r>
              <a:rPr lang="en-US" sz="4000" dirty="0" err="1" smtClean="0">
                <a:solidFill>
                  <a:schemeClr val="accent3">
                    <a:lumMod val="50000"/>
                  </a:schemeClr>
                </a:solidFill>
                <a:latin typeface="Calibri" panose="020F0502020204030204" pitchFamily="34" charset="0"/>
              </a:rPr>
              <a:t>điểm</a:t>
            </a:r>
            <a:r>
              <a:rPr lang="en-US" sz="4000" dirty="0" smtClean="0">
                <a:solidFill>
                  <a:schemeClr val="accent3">
                    <a:lumMod val="50000"/>
                  </a:schemeClr>
                </a:solidFill>
                <a:latin typeface="Calibri" panose="020F0502020204030204" pitchFamily="34" charset="0"/>
              </a:rPr>
              <a:t> </a:t>
            </a:r>
            <a:r>
              <a:rPr lang="en-US" sz="4000" dirty="0" err="1" smtClean="0">
                <a:solidFill>
                  <a:schemeClr val="accent3">
                    <a:lumMod val="50000"/>
                  </a:schemeClr>
                </a:solidFill>
                <a:latin typeface="Calibri" panose="020F0502020204030204" pitchFamily="34" charset="0"/>
              </a:rPr>
              <a:t>hình</a:t>
            </a:r>
            <a:r>
              <a:rPr lang="en-US" sz="4000" dirty="0" smtClean="0">
                <a:solidFill>
                  <a:schemeClr val="accent3">
                    <a:lumMod val="50000"/>
                  </a:schemeClr>
                </a:solidFill>
                <a:latin typeface="Calibri" panose="020F0502020204030204" pitchFamily="34" charset="0"/>
              </a:rPr>
              <a:t> </a:t>
            </a:r>
            <a:r>
              <a:rPr lang="en-US" sz="4000" dirty="0" err="1" smtClean="0">
                <a:solidFill>
                  <a:schemeClr val="accent3">
                    <a:lumMod val="50000"/>
                  </a:schemeClr>
                </a:solidFill>
                <a:latin typeface="Calibri" panose="020F0502020204030204" pitchFamily="34" charset="0"/>
              </a:rPr>
              <a:t>dáng</a:t>
            </a:r>
            <a:r>
              <a:rPr lang="en-US" sz="4000" dirty="0" smtClean="0">
                <a:solidFill>
                  <a:schemeClr val="accent3">
                    <a:lumMod val="50000"/>
                  </a:schemeClr>
                </a:solidFill>
                <a:latin typeface="Calibri" panose="020F0502020204030204" pitchFamily="34" charset="0"/>
              </a:rPr>
              <a:t> </a:t>
            </a:r>
            <a:r>
              <a:rPr lang="en-US" sz="4000" dirty="0" err="1" smtClean="0">
                <a:solidFill>
                  <a:schemeClr val="accent3">
                    <a:lumMod val="50000"/>
                  </a:schemeClr>
                </a:solidFill>
                <a:latin typeface="Calibri" panose="020F0502020204030204" pitchFamily="34" charset="0"/>
              </a:rPr>
              <a:t>bên</a:t>
            </a:r>
            <a:r>
              <a:rPr lang="en-US" sz="4000" dirty="0" smtClean="0">
                <a:solidFill>
                  <a:schemeClr val="accent3">
                    <a:lumMod val="50000"/>
                  </a:schemeClr>
                </a:solidFill>
                <a:latin typeface="Calibri" panose="020F0502020204030204" pitchFamily="34" charset="0"/>
              </a:rPr>
              <a:t> </a:t>
            </a:r>
            <a:r>
              <a:rPr lang="en-US" sz="4000" dirty="0" err="1" smtClean="0">
                <a:solidFill>
                  <a:schemeClr val="accent3">
                    <a:lumMod val="50000"/>
                  </a:schemeClr>
                </a:solidFill>
                <a:latin typeface="Calibri" panose="020F0502020204030204" pitchFamily="34" charset="0"/>
              </a:rPr>
              <a:t>ngoài</a:t>
            </a:r>
            <a:r>
              <a:rPr lang="en-US" sz="4000" dirty="0" smtClean="0">
                <a:solidFill>
                  <a:schemeClr val="accent3">
                    <a:lumMod val="50000"/>
                  </a:schemeClr>
                </a:solidFill>
                <a:latin typeface="Calibri" panose="020F0502020204030204" pitchFamily="34" charset="0"/>
              </a:rPr>
              <a:t>: </a:t>
            </a:r>
            <a:r>
              <a:rPr lang="en-US" sz="4000" dirty="0" err="1" smtClean="0">
                <a:solidFill>
                  <a:schemeClr val="accent3">
                    <a:lumMod val="50000"/>
                  </a:schemeClr>
                </a:solidFill>
                <a:latin typeface="Calibri" panose="020F0502020204030204" pitchFamily="34" charset="0"/>
              </a:rPr>
              <a:t>dáng</a:t>
            </a:r>
            <a:r>
              <a:rPr lang="en-US" sz="4000" dirty="0" smtClean="0">
                <a:solidFill>
                  <a:schemeClr val="accent3">
                    <a:lumMod val="50000"/>
                  </a:schemeClr>
                </a:solidFill>
                <a:latin typeface="Calibri" panose="020F0502020204030204" pitchFamily="34" charset="0"/>
              </a:rPr>
              <a:t> </a:t>
            </a:r>
            <a:r>
              <a:rPr lang="en-US" sz="4000" dirty="0" err="1" smtClean="0">
                <a:solidFill>
                  <a:schemeClr val="accent3">
                    <a:lumMod val="50000"/>
                  </a:schemeClr>
                </a:solidFill>
                <a:latin typeface="Calibri" panose="020F0502020204030204" pitchFamily="34" charset="0"/>
              </a:rPr>
              <a:t>người</a:t>
            </a:r>
            <a:r>
              <a:rPr lang="en-US" sz="4000" dirty="0" smtClean="0">
                <a:solidFill>
                  <a:schemeClr val="accent3">
                    <a:lumMod val="50000"/>
                  </a:schemeClr>
                </a:solidFill>
                <a:latin typeface="Calibri" panose="020F0502020204030204" pitchFamily="34" charset="0"/>
              </a:rPr>
              <a:t>; </a:t>
            </a:r>
            <a:r>
              <a:rPr lang="en-US" sz="4000" dirty="0" err="1" smtClean="0">
                <a:solidFill>
                  <a:schemeClr val="accent3">
                    <a:lumMod val="50000"/>
                  </a:schemeClr>
                </a:solidFill>
                <a:latin typeface="Calibri" panose="020F0502020204030204" pitchFamily="34" charset="0"/>
              </a:rPr>
              <a:t>tuổi</a:t>
            </a:r>
            <a:r>
              <a:rPr lang="en-US" sz="4000" dirty="0" smtClean="0">
                <a:solidFill>
                  <a:schemeClr val="accent3">
                    <a:lumMod val="50000"/>
                  </a:schemeClr>
                </a:solidFill>
                <a:latin typeface="Calibri" panose="020F0502020204030204" pitchFamily="34" charset="0"/>
              </a:rPr>
              <a:t>; </a:t>
            </a:r>
            <a:r>
              <a:rPr lang="en-US" sz="4000" dirty="0" err="1" smtClean="0">
                <a:solidFill>
                  <a:schemeClr val="accent3">
                    <a:lumMod val="50000"/>
                  </a:schemeClr>
                </a:solidFill>
                <a:latin typeface="Calibri" panose="020F0502020204030204" pitchFamily="34" charset="0"/>
              </a:rPr>
              <a:t>khuôn</a:t>
            </a:r>
            <a:r>
              <a:rPr lang="en-US" sz="4000" dirty="0" smtClean="0">
                <a:solidFill>
                  <a:schemeClr val="accent3">
                    <a:lumMod val="50000"/>
                  </a:schemeClr>
                </a:solidFill>
                <a:latin typeface="Calibri" panose="020F0502020204030204" pitchFamily="34" charset="0"/>
              </a:rPr>
              <a:t> </a:t>
            </a:r>
            <a:r>
              <a:rPr lang="en-US" sz="4000" dirty="0" err="1" smtClean="0">
                <a:solidFill>
                  <a:schemeClr val="accent3">
                    <a:lumMod val="50000"/>
                  </a:schemeClr>
                </a:solidFill>
                <a:latin typeface="Calibri" panose="020F0502020204030204" pitchFamily="34" charset="0"/>
              </a:rPr>
              <a:t>mặt</a:t>
            </a:r>
            <a:r>
              <a:rPr lang="en-US" sz="4000" dirty="0" smtClean="0">
                <a:solidFill>
                  <a:schemeClr val="accent3">
                    <a:lumMod val="50000"/>
                  </a:schemeClr>
                </a:solidFill>
                <a:latin typeface="Calibri" panose="020F0502020204030204" pitchFamily="34" charset="0"/>
              </a:rPr>
              <a:t>; </a:t>
            </a:r>
            <a:r>
              <a:rPr lang="en-US" sz="4000" dirty="0" err="1" smtClean="0">
                <a:solidFill>
                  <a:schemeClr val="accent3">
                    <a:lumMod val="50000"/>
                  </a:schemeClr>
                </a:solidFill>
                <a:latin typeface="Calibri" panose="020F0502020204030204" pitchFamily="34" charset="0"/>
              </a:rPr>
              <a:t>mái</a:t>
            </a:r>
            <a:r>
              <a:rPr lang="en-US" sz="4000" dirty="0" smtClean="0">
                <a:solidFill>
                  <a:schemeClr val="accent3">
                    <a:lumMod val="50000"/>
                  </a:schemeClr>
                </a:solidFill>
                <a:latin typeface="Calibri" panose="020F0502020204030204" pitchFamily="34" charset="0"/>
              </a:rPr>
              <a:t> </a:t>
            </a:r>
            <a:r>
              <a:rPr lang="en-US" sz="4000" dirty="0" err="1" smtClean="0">
                <a:solidFill>
                  <a:schemeClr val="accent3">
                    <a:lumMod val="50000"/>
                  </a:schemeClr>
                </a:solidFill>
                <a:latin typeface="Calibri" panose="020F0502020204030204" pitchFamily="34" charset="0"/>
              </a:rPr>
              <a:t>tóc</a:t>
            </a:r>
            <a:r>
              <a:rPr lang="en-US" sz="4000" dirty="0" smtClean="0">
                <a:solidFill>
                  <a:schemeClr val="accent3">
                    <a:lumMod val="50000"/>
                  </a:schemeClr>
                </a:solidFill>
                <a:latin typeface="Calibri" panose="020F0502020204030204" pitchFamily="34" charset="0"/>
              </a:rPr>
              <a:t>; </a:t>
            </a:r>
            <a:r>
              <a:rPr lang="en-US" sz="4000" dirty="0" err="1" smtClean="0">
                <a:solidFill>
                  <a:schemeClr val="accent3">
                    <a:lumMod val="50000"/>
                  </a:schemeClr>
                </a:solidFill>
                <a:latin typeface="Calibri" panose="020F0502020204030204" pitchFamily="34" charset="0"/>
              </a:rPr>
              <a:t>trang</a:t>
            </a:r>
            <a:r>
              <a:rPr lang="en-US" sz="4000" dirty="0" smtClean="0">
                <a:solidFill>
                  <a:schemeClr val="accent3">
                    <a:lumMod val="50000"/>
                  </a:schemeClr>
                </a:solidFill>
                <a:latin typeface="Calibri" panose="020F0502020204030204" pitchFamily="34" charset="0"/>
              </a:rPr>
              <a:t> </a:t>
            </a:r>
            <a:r>
              <a:rPr lang="en-US" sz="4000" dirty="0" err="1" smtClean="0">
                <a:solidFill>
                  <a:schemeClr val="accent3">
                    <a:lumMod val="50000"/>
                  </a:schemeClr>
                </a:solidFill>
                <a:latin typeface="Calibri" panose="020F0502020204030204" pitchFamily="34" charset="0"/>
              </a:rPr>
              <a:t>phục</a:t>
            </a:r>
            <a:r>
              <a:rPr lang="en-US" sz="4000" dirty="0" smtClean="0">
                <a:solidFill>
                  <a:schemeClr val="accent3">
                    <a:lumMod val="50000"/>
                  </a:schemeClr>
                </a:solidFill>
                <a:latin typeface="Calibri" panose="020F0502020204030204" pitchFamily="34" charset="0"/>
              </a:rPr>
              <a:t>; … (</a:t>
            </a:r>
            <a:r>
              <a:rPr lang="en-US" sz="4000" dirty="0" err="1" smtClean="0">
                <a:solidFill>
                  <a:schemeClr val="accent3">
                    <a:lumMod val="50000"/>
                  </a:schemeClr>
                </a:solidFill>
                <a:latin typeface="Calibri" panose="020F0502020204030204" pitchFamily="34" charset="0"/>
              </a:rPr>
              <a:t>những</a:t>
            </a:r>
            <a:r>
              <a:rPr lang="en-US" sz="4000" dirty="0" smtClean="0">
                <a:solidFill>
                  <a:schemeClr val="accent3">
                    <a:lumMod val="50000"/>
                  </a:schemeClr>
                </a:solidFill>
                <a:latin typeface="Calibri" panose="020F0502020204030204" pitchFamily="34" charset="0"/>
              </a:rPr>
              <a:t> chi </a:t>
            </a:r>
            <a:r>
              <a:rPr lang="en-US" sz="4000" dirty="0" err="1" smtClean="0">
                <a:solidFill>
                  <a:schemeClr val="accent3">
                    <a:lumMod val="50000"/>
                  </a:schemeClr>
                </a:solidFill>
                <a:latin typeface="Calibri" panose="020F0502020204030204" pitchFamily="34" charset="0"/>
              </a:rPr>
              <a:t>tiết</a:t>
            </a:r>
            <a:r>
              <a:rPr lang="en-US" sz="4000" dirty="0" smtClean="0">
                <a:solidFill>
                  <a:schemeClr val="accent3">
                    <a:lumMod val="50000"/>
                  </a:schemeClr>
                </a:solidFill>
                <a:latin typeface="Calibri" panose="020F0502020204030204" pitchFamily="34" charset="0"/>
              </a:rPr>
              <a:t> </a:t>
            </a:r>
            <a:r>
              <a:rPr lang="en-US" sz="4000" dirty="0" err="1" smtClean="0">
                <a:solidFill>
                  <a:schemeClr val="accent3">
                    <a:lumMod val="50000"/>
                  </a:schemeClr>
                </a:solidFill>
                <a:latin typeface="Calibri" panose="020F0502020204030204" pitchFamily="34" charset="0"/>
              </a:rPr>
              <a:t>nổi</a:t>
            </a:r>
            <a:r>
              <a:rPr lang="en-US" sz="4000" dirty="0" smtClean="0">
                <a:solidFill>
                  <a:schemeClr val="accent3">
                    <a:lumMod val="50000"/>
                  </a:schemeClr>
                </a:solidFill>
                <a:latin typeface="Calibri" panose="020F0502020204030204" pitchFamily="34" charset="0"/>
              </a:rPr>
              <a:t> </a:t>
            </a:r>
            <a:r>
              <a:rPr lang="en-US" sz="4000" dirty="0" err="1" smtClean="0">
                <a:solidFill>
                  <a:schemeClr val="accent3">
                    <a:lumMod val="50000"/>
                  </a:schemeClr>
                </a:solidFill>
                <a:latin typeface="Calibri" panose="020F0502020204030204" pitchFamily="34" charset="0"/>
              </a:rPr>
              <a:t>bật</a:t>
            </a:r>
            <a:r>
              <a:rPr lang="en-US" sz="4000" dirty="0" smtClean="0">
                <a:solidFill>
                  <a:schemeClr val="accent3">
                    <a:lumMod val="50000"/>
                  </a:schemeClr>
                </a:solidFill>
                <a:latin typeface="Calibri" panose="020F0502020204030204" pitchFamily="34" charset="0"/>
              </a:rPr>
              <a:t>, </a:t>
            </a:r>
            <a:r>
              <a:rPr lang="en-US" sz="4000" dirty="0" err="1" smtClean="0">
                <a:solidFill>
                  <a:schemeClr val="accent3">
                    <a:lumMod val="50000"/>
                  </a:schemeClr>
                </a:solidFill>
                <a:latin typeface="Calibri" panose="020F0502020204030204" pitchFamily="34" charset="0"/>
              </a:rPr>
              <a:t>đặc</a:t>
            </a:r>
            <a:r>
              <a:rPr lang="en-US" sz="4000" dirty="0" smtClean="0">
                <a:solidFill>
                  <a:schemeClr val="accent3">
                    <a:lumMod val="50000"/>
                  </a:schemeClr>
                </a:solidFill>
                <a:latin typeface="Calibri" panose="020F0502020204030204" pitchFamily="34" charset="0"/>
              </a:rPr>
              <a:t> </a:t>
            </a:r>
            <a:r>
              <a:rPr lang="en-US" sz="4000" dirty="0" err="1" smtClean="0">
                <a:solidFill>
                  <a:schemeClr val="accent3">
                    <a:lumMod val="50000"/>
                  </a:schemeClr>
                </a:solidFill>
                <a:latin typeface="Calibri" panose="020F0502020204030204" pitchFamily="34" charset="0"/>
              </a:rPr>
              <a:t>sắc</a:t>
            </a:r>
            <a:r>
              <a:rPr lang="en-US" sz="4000" dirty="0" smtClean="0">
                <a:solidFill>
                  <a:schemeClr val="accent3">
                    <a:lumMod val="50000"/>
                  </a:schemeClr>
                </a:solidFill>
                <a:latin typeface="Calibri" panose="020F0502020204030204" pitchFamily="34" charset="0"/>
              </a:rPr>
              <a:t> </a:t>
            </a:r>
            <a:r>
              <a:rPr lang="en-US" sz="4000" dirty="0" err="1" smtClean="0">
                <a:solidFill>
                  <a:schemeClr val="accent3">
                    <a:lumMod val="50000"/>
                  </a:schemeClr>
                </a:solidFill>
                <a:latin typeface="Calibri" panose="020F0502020204030204" pitchFamily="34" charset="0"/>
              </a:rPr>
              <a:t>nhất</a:t>
            </a:r>
            <a:r>
              <a:rPr lang="en-US" sz="4000" dirty="0" smtClean="0">
                <a:solidFill>
                  <a:schemeClr val="accent3">
                    <a:lumMod val="50000"/>
                  </a:schemeClr>
                </a:solidFill>
                <a:latin typeface="Calibri" panose="020F0502020204030204" pitchFamily="34" charset="0"/>
              </a:rPr>
              <a:t>)</a:t>
            </a:r>
          </a:p>
          <a:p>
            <a:pPr marL="873759" lvl="1" indent="-571500">
              <a:lnSpc>
                <a:spcPct val="130000"/>
              </a:lnSpc>
              <a:spcBef>
                <a:spcPct val="0"/>
              </a:spcBef>
              <a:buFontTx/>
              <a:buChar char="-"/>
            </a:pPr>
            <a:r>
              <a:rPr lang="en-US" sz="4000" dirty="0" err="1" smtClean="0">
                <a:solidFill>
                  <a:schemeClr val="accent3">
                    <a:lumMod val="50000"/>
                  </a:schemeClr>
                </a:solidFill>
                <a:latin typeface="Calibri" panose="020F0502020204030204" pitchFamily="34" charset="0"/>
              </a:rPr>
              <a:t>Tả</a:t>
            </a:r>
            <a:r>
              <a:rPr lang="en-US" sz="4000" dirty="0" smtClean="0">
                <a:solidFill>
                  <a:schemeClr val="accent3">
                    <a:lumMod val="50000"/>
                  </a:schemeClr>
                </a:solidFill>
                <a:latin typeface="Calibri" panose="020F0502020204030204" pitchFamily="34" charset="0"/>
              </a:rPr>
              <a:t> </a:t>
            </a:r>
            <a:r>
              <a:rPr lang="en-US" sz="4000" dirty="0" err="1" smtClean="0">
                <a:solidFill>
                  <a:schemeClr val="accent3">
                    <a:lumMod val="50000"/>
                  </a:schemeClr>
                </a:solidFill>
                <a:latin typeface="Calibri" panose="020F0502020204030204" pitchFamily="34" charset="0"/>
              </a:rPr>
              <a:t>hoạt</a:t>
            </a:r>
            <a:r>
              <a:rPr lang="en-US" sz="4000" dirty="0" smtClean="0">
                <a:solidFill>
                  <a:schemeClr val="accent3">
                    <a:lumMod val="50000"/>
                  </a:schemeClr>
                </a:solidFill>
                <a:latin typeface="Calibri" panose="020F0502020204030204" pitchFamily="34" charset="0"/>
              </a:rPr>
              <a:t> </a:t>
            </a:r>
            <a:r>
              <a:rPr lang="en-US" sz="4000" dirty="0" err="1" smtClean="0">
                <a:solidFill>
                  <a:schemeClr val="accent3">
                    <a:lumMod val="50000"/>
                  </a:schemeClr>
                </a:solidFill>
                <a:latin typeface="Calibri" panose="020F0502020204030204" pitchFamily="34" charset="0"/>
              </a:rPr>
              <a:t>động</a:t>
            </a:r>
            <a:r>
              <a:rPr lang="en-US" sz="4000" dirty="0" smtClean="0">
                <a:solidFill>
                  <a:schemeClr val="accent3">
                    <a:lumMod val="50000"/>
                  </a:schemeClr>
                </a:solidFill>
                <a:latin typeface="Calibri" panose="020F0502020204030204" pitchFamily="34" charset="0"/>
              </a:rPr>
              <a:t> </a:t>
            </a:r>
            <a:r>
              <a:rPr lang="en-US" sz="4000" dirty="0" err="1" smtClean="0">
                <a:solidFill>
                  <a:schemeClr val="accent3">
                    <a:lumMod val="50000"/>
                  </a:schemeClr>
                </a:solidFill>
                <a:latin typeface="Calibri" panose="020F0502020204030204" pitchFamily="34" charset="0"/>
              </a:rPr>
              <a:t>của</a:t>
            </a:r>
            <a:r>
              <a:rPr lang="en-US" sz="4000" dirty="0" smtClean="0">
                <a:solidFill>
                  <a:schemeClr val="accent3">
                    <a:lumMod val="50000"/>
                  </a:schemeClr>
                </a:solidFill>
                <a:latin typeface="Calibri" panose="020F0502020204030204" pitchFamily="34" charset="0"/>
              </a:rPr>
              <a:t> </a:t>
            </a:r>
            <a:r>
              <a:rPr lang="en-US" sz="4000" dirty="0" err="1" smtClean="0">
                <a:solidFill>
                  <a:schemeClr val="accent3">
                    <a:lumMod val="50000"/>
                  </a:schemeClr>
                </a:solidFill>
                <a:latin typeface="Calibri" panose="020F0502020204030204" pitchFamily="34" charset="0"/>
              </a:rPr>
              <a:t>người</a:t>
            </a:r>
            <a:r>
              <a:rPr lang="en-US" sz="4000" dirty="0" smtClean="0">
                <a:solidFill>
                  <a:schemeClr val="accent3">
                    <a:lumMod val="50000"/>
                  </a:schemeClr>
                </a:solidFill>
                <a:latin typeface="Calibri" panose="020F0502020204030204" pitchFamily="34" charset="0"/>
              </a:rPr>
              <a:t> </a:t>
            </a:r>
            <a:r>
              <a:rPr lang="en-US" sz="4000" dirty="0" err="1" smtClean="0">
                <a:solidFill>
                  <a:schemeClr val="accent3">
                    <a:lumMod val="50000"/>
                  </a:schemeClr>
                </a:solidFill>
                <a:latin typeface="Calibri" panose="020F0502020204030204" pitchFamily="34" charset="0"/>
              </a:rPr>
              <a:t>mình</a:t>
            </a:r>
            <a:r>
              <a:rPr lang="en-US" sz="4000" dirty="0" smtClean="0">
                <a:solidFill>
                  <a:schemeClr val="accent3">
                    <a:lumMod val="50000"/>
                  </a:schemeClr>
                </a:solidFill>
                <a:latin typeface="Calibri" panose="020F0502020204030204" pitchFamily="34" charset="0"/>
              </a:rPr>
              <a:t> </a:t>
            </a:r>
            <a:r>
              <a:rPr lang="en-US" sz="4000" dirty="0" err="1" smtClean="0">
                <a:solidFill>
                  <a:schemeClr val="accent3">
                    <a:lumMod val="50000"/>
                  </a:schemeClr>
                </a:solidFill>
                <a:latin typeface="Calibri" panose="020F0502020204030204" pitchFamily="34" charset="0"/>
              </a:rPr>
              <a:t>tả</a:t>
            </a:r>
            <a:endParaRPr lang="en-US" sz="3600" u="none" dirty="0">
              <a:solidFill>
                <a:srgbClr val="065928"/>
              </a:solidFill>
              <a:latin typeface="Calibri" panose="020F0502020204030204" pitchFamily="34" charset="0"/>
            </a:endParaRPr>
          </a:p>
        </p:txBody>
      </p:sp>
      <p:sp>
        <p:nvSpPr>
          <p:cNvPr id="23" name="TextBox 14"/>
          <p:cNvSpPr txBox="1"/>
          <p:nvPr/>
        </p:nvSpPr>
        <p:spPr>
          <a:xfrm>
            <a:off x="1886487" y="5676900"/>
            <a:ext cx="13963113" cy="1535805"/>
          </a:xfrm>
          <a:prstGeom prst="rect">
            <a:avLst/>
          </a:prstGeom>
        </p:spPr>
        <p:txBody>
          <a:bodyPr wrap="square" lIns="0" tIns="0" rIns="0" bIns="0" rtlCol="0" anchor="t">
            <a:spAutoFit/>
          </a:bodyPr>
          <a:lstStyle/>
          <a:p>
            <a:pPr marL="302259" lvl="1">
              <a:lnSpc>
                <a:spcPct val="130000"/>
              </a:lnSpc>
              <a:spcBef>
                <a:spcPct val="0"/>
              </a:spcBef>
            </a:pPr>
            <a:r>
              <a:rPr lang="en-US" sz="4000" dirty="0" smtClean="0">
                <a:solidFill>
                  <a:schemeClr val="accent6">
                    <a:lumMod val="75000"/>
                  </a:schemeClr>
                </a:solidFill>
                <a:latin typeface="Calibri" panose="020F0502020204030204" pitchFamily="34" charset="0"/>
              </a:rPr>
              <a:t>+ </a:t>
            </a:r>
            <a:r>
              <a:rPr lang="en-US" sz="4000" dirty="0" err="1" smtClean="0">
                <a:solidFill>
                  <a:schemeClr val="accent6">
                    <a:lumMod val="75000"/>
                  </a:schemeClr>
                </a:solidFill>
                <a:latin typeface="Calibri" panose="020F0502020204030204" pitchFamily="34" charset="0"/>
              </a:rPr>
              <a:t>Đề</a:t>
            </a:r>
            <a:r>
              <a:rPr lang="en-US" sz="4000" dirty="0" smtClean="0">
                <a:solidFill>
                  <a:schemeClr val="accent6">
                    <a:lumMod val="75000"/>
                  </a:schemeClr>
                </a:solidFill>
                <a:latin typeface="Calibri" panose="020F0502020204030204" pitchFamily="34" charset="0"/>
              </a:rPr>
              <a:t> 2: </a:t>
            </a:r>
            <a:r>
              <a:rPr lang="en-US" sz="4000" dirty="0" err="1" smtClean="0">
                <a:solidFill>
                  <a:schemeClr val="accent6">
                    <a:lumMod val="75000"/>
                  </a:schemeClr>
                </a:solidFill>
                <a:latin typeface="Calibri" panose="020F0502020204030204" pitchFamily="34" charset="0"/>
              </a:rPr>
              <a:t>Tả</a:t>
            </a:r>
            <a:r>
              <a:rPr lang="en-US" sz="4000" dirty="0" smtClean="0">
                <a:solidFill>
                  <a:schemeClr val="accent6">
                    <a:lumMod val="75000"/>
                  </a:schemeClr>
                </a:solidFill>
                <a:latin typeface="Calibri" panose="020F0502020204030204" pitchFamily="34" charset="0"/>
              </a:rPr>
              <a:t> </a:t>
            </a:r>
            <a:r>
              <a:rPr lang="en-US" sz="4000" dirty="0" err="1" smtClean="0">
                <a:solidFill>
                  <a:schemeClr val="accent6">
                    <a:lumMod val="75000"/>
                  </a:schemeClr>
                </a:solidFill>
                <a:latin typeface="Calibri" panose="020F0502020204030204" pitchFamily="34" charset="0"/>
              </a:rPr>
              <a:t>hoạt</a:t>
            </a:r>
            <a:r>
              <a:rPr lang="en-US" sz="4000" dirty="0" smtClean="0">
                <a:solidFill>
                  <a:schemeClr val="accent6">
                    <a:lumMod val="75000"/>
                  </a:schemeClr>
                </a:solidFill>
                <a:latin typeface="Calibri" panose="020F0502020204030204" pitchFamily="34" charset="0"/>
              </a:rPr>
              <a:t> </a:t>
            </a:r>
            <a:r>
              <a:rPr lang="en-US" sz="4000" dirty="0" err="1" smtClean="0">
                <a:solidFill>
                  <a:schemeClr val="accent6">
                    <a:lumMod val="75000"/>
                  </a:schemeClr>
                </a:solidFill>
                <a:latin typeface="Calibri" panose="020F0502020204030204" pitchFamily="34" charset="0"/>
              </a:rPr>
              <a:t>động</a:t>
            </a:r>
            <a:r>
              <a:rPr lang="en-US" sz="4000" dirty="0" smtClean="0">
                <a:solidFill>
                  <a:schemeClr val="accent6">
                    <a:lumMod val="75000"/>
                  </a:schemeClr>
                </a:solidFill>
                <a:latin typeface="Calibri" panose="020F0502020204030204" pitchFamily="34" charset="0"/>
              </a:rPr>
              <a:t> </a:t>
            </a:r>
            <a:r>
              <a:rPr lang="en-US" sz="4000" dirty="0" err="1" smtClean="0">
                <a:solidFill>
                  <a:schemeClr val="accent6">
                    <a:lumMod val="75000"/>
                  </a:schemeClr>
                </a:solidFill>
                <a:latin typeface="Calibri" panose="020F0502020204030204" pitchFamily="34" charset="0"/>
              </a:rPr>
              <a:t>của</a:t>
            </a:r>
            <a:r>
              <a:rPr lang="en-US" sz="4000" dirty="0" smtClean="0">
                <a:solidFill>
                  <a:schemeClr val="accent6">
                    <a:lumMod val="75000"/>
                  </a:schemeClr>
                </a:solidFill>
                <a:latin typeface="Calibri" panose="020F0502020204030204" pitchFamily="34" charset="0"/>
              </a:rPr>
              <a:t> </a:t>
            </a:r>
            <a:r>
              <a:rPr lang="en-US" sz="4000" dirty="0" err="1" smtClean="0">
                <a:solidFill>
                  <a:schemeClr val="accent6">
                    <a:lumMod val="75000"/>
                  </a:schemeClr>
                </a:solidFill>
                <a:latin typeface="Calibri" panose="020F0502020204030204" pitchFamily="34" charset="0"/>
              </a:rPr>
              <a:t>nghệ</a:t>
            </a:r>
            <a:r>
              <a:rPr lang="en-US" sz="4000" dirty="0" smtClean="0">
                <a:solidFill>
                  <a:schemeClr val="accent6">
                    <a:lumMod val="75000"/>
                  </a:schemeClr>
                </a:solidFill>
                <a:latin typeface="Calibri" panose="020F0502020204030204" pitchFamily="34" charset="0"/>
              </a:rPr>
              <a:t> </a:t>
            </a:r>
            <a:r>
              <a:rPr lang="en-US" sz="4000" dirty="0" err="1" smtClean="0">
                <a:solidFill>
                  <a:schemeClr val="accent6">
                    <a:lumMod val="75000"/>
                  </a:schemeClr>
                </a:solidFill>
                <a:latin typeface="Calibri" panose="020F0502020204030204" pitchFamily="34" charset="0"/>
              </a:rPr>
              <a:t>sĩ</a:t>
            </a:r>
            <a:r>
              <a:rPr lang="en-US" sz="4000" dirty="0" smtClean="0">
                <a:solidFill>
                  <a:schemeClr val="accent6">
                    <a:lumMod val="75000"/>
                  </a:schemeClr>
                </a:solidFill>
                <a:latin typeface="Calibri" panose="020F0502020204030204" pitchFamily="34" charset="0"/>
              </a:rPr>
              <a:t> </a:t>
            </a:r>
            <a:r>
              <a:rPr lang="en-US" sz="4000" dirty="0" err="1" smtClean="0">
                <a:solidFill>
                  <a:schemeClr val="accent6">
                    <a:lumMod val="75000"/>
                  </a:schemeClr>
                </a:solidFill>
                <a:latin typeface="Calibri" panose="020F0502020204030204" pitchFamily="34" charset="0"/>
              </a:rPr>
              <a:t>hài</a:t>
            </a:r>
            <a:r>
              <a:rPr lang="en-US" sz="4000" dirty="0" smtClean="0">
                <a:solidFill>
                  <a:schemeClr val="accent6">
                    <a:lumMod val="75000"/>
                  </a:schemeClr>
                </a:solidFill>
                <a:latin typeface="Calibri" panose="020F0502020204030204" pitchFamily="34" charset="0"/>
              </a:rPr>
              <a:t>: </a:t>
            </a:r>
            <a:r>
              <a:rPr lang="en-US" sz="4000" dirty="0" err="1" smtClean="0">
                <a:solidFill>
                  <a:schemeClr val="accent6">
                    <a:lumMod val="75000"/>
                  </a:schemeClr>
                </a:solidFill>
                <a:latin typeface="Calibri" panose="020F0502020204030204" pitchFamily="34" charset="0"/>
              </a:rPr>
              <a:t>phong</a:t>
            </a:r>
            <a:r>
              <a:rPr lang="en-US" sz="4000" dirty="0" smtClean="0">
                <a:solidFill>
                  <a:schemeClr val="accent6">
                    <a:lumMod val="75000"/>
                  </a:schemeClr>
                </a:solidFill>
                <a:latin typeface="Calibri" panose="020F0502020204030204" pitchFamily="34" charset="0"/>
              </a:rPr>
              <a:t> </a:t>
            </a:r>
            <a:r>
              <a:rPr lang="en-US" sz="4000" dirty="0" err="1" smtClean="0">
                <a:solidFill>
                  <a:schemeClr val="accent6">
                    <a:lumMod val="75000"/>
                  </a:schemeClr>
                </a:solidFill>
                <a:latin typeface="Calibri" panose="020F0502020204030204" pitchFamily="34" charset="0"/>
              </a:rPr>
              <a:t>cách</a:t>
            </a:r>
            <a:r>
              <a:rPr lang="en-US" sz="4000" dirty="0" smtClean="0">
                <a:solidFill>
                  <a:schemeClr val="accent6">
                    <a:lumMod val="75000"/>
                  </a:schemeClr>
                </a:solidFill>
                <a:latin typeface="Calibri" panose="020F0502020204030204" pitchFamily="34" charset="0"/>
              </a:rPr>
              <a:t> </a:t>
            </a:r>
            <a:r>
              <a:rPr lang="en-US" sz="4000" dirty="0" err="1" smtClean="0">
                <a:solidFill>
                  <a:schemeClr val="accent6">
                    <a:lumMod val="75000"/>
                  </a:schemeClr>
                </a:solidFill>
                <a:latin typeface="Calibri" panose="020F0502020204030204" pitchFamily="34" charset="0"/>
              </a:rPr>
              <a:t>biểu</a:t>
            </a:r>
            <a:r>
              <a:rPr lang="en-US" sz="4000" dirty="0" smtClean="0">
                <a:solidFill>
                  <a:schemeClr val="accent6">
                    <a:lumMod val="75000"/>
                  </a:schemeClr>
                </a:solidFill>
                <a:latin typeface="Calibri" panose="020F0502020204030204" pitchFamily="34" charset="0"/>
              </a:rPr>
              <a:t> </a:t>
            </a:r>
            <a:r>
              <a:rPr lang="en-US" sz="4000" dirty="0" err="1" smtClean="0">
                <a:solidFill>
                  <a:schemeClr val="accent6">
                    <a:lumMod val="75000"/>
                  </a:schemeClr>
                </a:solidFill>
                <a:latin typeface="Calibri" panose="020F0502020204030204" pitchFamily="34" charset="0"/>
              </a:rPr>
              <a:t>diễn</a:t>
            </a:r>
            <a:r>
              <a:rPr lang="en-US" sz="4000" dirty="0" smtClean="0">
                <a:solidFill>
                  <a:schemeClr val="accent6">
                    <a:lumMod val="75000"/>
                  </a:schemeClr>
                </a:solidFill>
                <a:latin typeface="Calibri" panose="020F0502020204030204" pitchFamily="34" charset="0"/>
              </a:rPr>
              <a:t>; </a:t>
            </a:r>
            <a:r>
              <a:rPr lang="en-US" sz="4000" dirty="0" err="1" smtClean="0">
                <a:solidFill>
                  <a:schemeClr val="accent6">
                    <a:lumMod val="75000"/>
                  </a:schemeClr>
                </a:solidFill>
                <a:latin typeface="Calibri" panose="020F0502020204030204" pitchFamily="34" charset="0"/>
              </a:rPr>
              <a:t>nét</a:t>
            </a:r>
            <a:r>
              <a:rPr lang="en-US" sz="4000" dirty="0" smtClean="0">
                <a:solidFill>
                  <a:schemeClr val="accent6">
                    <a:lumMod val="75000"/>
                  </a:schemeClr>
                </a:solidFill>
                <a:latin typeface="Calibri" panose="020F0502020204030204" pitchFamily="34" charset="0"/>
              </a:rPr>
              <a:t> </a:t>
            </a:r>
            <a:r>
              <a:rPr lang="en-US" sz="4000" dirty="0" err="1" smtClean="0">
                <a:solidFill>
                  <a:schemeClr val="accent6">
                    <a:lumMod val="75000"/>
                  </a:schemeClr>
                </a:solidFill>
                <a:latin typeface="Calibri" panose="020F0502020204030204" pitchFamily="34" charset="0"/>
              </a:rPr>
              <a:t>mặt</a:t>
            </a:r>
            <a:r>
              <a:rPr lang="en-US" sz="4000" dirty="0" smtClean="0">
                <a:solidFill>
                  <a:schemeClr val="accent6">
                    <a:lumMod val="75000"/>
                  </a:schemeClr>
                </a:solidFill>
                <a:latin typeface="Calibri" panose="020F0502020204030204" pitchFamily="34" charset="0"/>
              </a:rPr>
              <a:t>; </a:t>
            </a:r>
            <a:r>
              <a:rPr lang="en-US" sz="4000" dirty="0" err="1" smtClean="0">
                <a:solidFill>
                  <a:schemeClr val="accent6">
                    <a:lumMod val="75000"/>
                  </a:schemeClr>
                </a:solidFill>
                <a:latin typeface="Calibri" panose="020F0502020204030204" pitchFamily="34" charset="0"/>
              </a:rPr>
              <a:t>cử</a:t>
            </a:r>
            <a:r>
              <a:rPr lang="en-US" sz="4000" dirty="0" smtClean="0">
                <a:solidFill>
                  <a:schemeClr val="accent6">
                    <a:lumMod val="75000"/>
                  </a:schemeClr>
                </a:solidFill>
                <a:latin typeface="Calibri" panose="020F0502020204030204" pitchFamily="34" charset="0"/>
              </a:rPr>
              <a:t> </a:t>
            </a:r>
            <a:r>
              <a:rPr lang="en-US" sz="4000" dirty="0" err="1" smtClean="0">
                <a:solidFill>
                  <a:schemeClr val="accent6">
                    <a:lumMod val="75000"/>
                  </a:schemeClr>
                </a:solidFill>
                <a:latin typeface="Calibri" panose="020F0502020204030204" pitchFamily="34" charset="0"/>
              </a:rPr>
              <a:t>chỉ</a:t>
            </a:r>
            <a:r>
              <a:rPr lang="en-US" sz="4000" dirty="0" smtClean="0">
                <a:solidFill>
                  <a:schemeClr val="accent6">
                    <a:lumMod val="75000"/>
                  </a:schemeClr>
                </a:solidFill>
                <a:latin typeface="Calibri" panose="020F0502020204030204" pitchFamily="34" charset="0"/>
              </a:rPr>
              <a:t>; </a:t>
            </a:r>
            <a:r>
              <a:rPr lang="en-US" sz="4000" dirty="0" err="1" smtClean="0">
                <a:solidFill>
                  <a:schemeClr val="accent6">
                    <a:lumMod val="75000"/>
                  </a:schemeClr>
                </a:solidFill>
                <a:latin typeface="Calibri" panose="020F0502020204030204" pitchFamily="34" charset="0"/>
              </a:rPr>
              <a:t>giọng</a:t>
            </a:r>
            <a:r>
              <a:rPr lang="en-US" sz="4000" dirty="0" smtClean="0">
                <a:solidFill>
                  <a:schemeClr val="accent6">
                    <a:lumMod val="75000"/>
                  </a:schemeClr>
                </a:solidFill>
                <a:latin typeface="Calibri" panose="020F0502020204030204" pitchFamily="34" charset="0"/>
              </a:rPr>
              <a:t> </a:t>
            </a:r>
            <a:r>
              <a:rPr lang="en-US" sz="4000" dirty="0" err="1" smtClean="0">
                <a:solidFill>
                  <a:schemeClr val="accent6">
                    <a:lumMod val="75000"/>
                  </a:schemeClr>
                </a:solidFill>
                <a:latin typeface="Calibri" panose="020F0502020204030204" pitchFamily="34" charset="0"/>
              </a:rPr>
              <a:t>nói</a:t>
            </a:r>
            <a:r>
              <a:rPr lang="en-US" sz="4000" dirty="0" smtClean="0">
                <a:solidFill>
                  <a:schemeClr val="accent6">
                    <a:lumMod val="75000"/>
                  </a:schemeClr>
                </a:solidFill>
                <a:latin typeface="Calibri" panose="020F0502020204030204" pitchFamily="34" charset="0"/>
              </a:rPr>
              <a:t>; …</a:t>
            </a:r>
          </a:p>
        </p:txBody>
      </p:sp>
      <p:sp>
        <p:nvSpPr>
          <p:cNvPr id="24" name="TextBox 14"/>
          <p:cNvSpPr txBox="1"/>
          <p:nvPr/>
        </p:nvSpPr>
        <p:spPr>
          <a:xfrm>
            <a:off x="1886487" y="7429500"/>
            <a:ext cx="13963113" cy="1535805"/>
          </a:xfrm>
          <a:prstGeom prst="rect">
            <a:avLst/>
          </a:prstGeom>
        </p:spPr>
        <p:txBody>
          <a:bodyPr wrap="square" lIns="0" tIns="0" rIns="0" bIns="0" rtlCol="0" anchor="t">
            <a:spAutoFit/>
          </a:bodyPr>
          <a:lstStyle/>
          <a:p>
            <a:pPr marL="302259" lvl="1">
              <a:lnSpc>
                <a:spcPct val="130000"/>
              </a:lnSpc>
              <a:spcBef>
                <a:spcPct val="0"/>
              </a:spcBef>
            </a:pPr>
            <a:r>
              <a:rPr lang="en-US" sz="4000" dirty="0" smtClean="0">
                <a:solidFill>
                  <a:schemeClr val="accent6">
                    <a:lumMod val="75000"/>
                  </a:schemeClr>
                </a:solidFill>
                <a:latin typeface="Calibri" panose="020F0502020204030204" pitchFamily="34" charset="0"/>
              </a:rPr>
              <a:t>+ </a:t>
            </a:r>
            <a:r>
              <a:rPr lang="en-US" sz="4000" dirty="0" err="1" smtClean="0">
                <a:solidFill>
                  <a:schemeClr val="accent6">
                    <a:lumMod val="75000"/>
                  </a:schemeClr>
                </a:solidFill>
                <a:latin typeface="Calibri" panose="020F0502020204030204" pitchFamily="34" charset="0"/>
              </a:rPr>
              <a:t>Đề</a:t>
            </a:r>
            <a:r>
              <a:rPr lang="en-US" sz="4000" dirty="0" smtClean="0">
                <a:solidFill>
                  <a:schemeClr val="accent6">
                    <a:lumMod val="75000"/>
                  </a:schemeClr>
                </a:solidFill>
                <a:latin typeface="Calibri" panose="020F0502020204030204" pitchFamily="34" charset="0"/>
              </a:rPr>
              <a:t> 3: </a:t>
            </a:r>
            <a:r>
              <a:rPr lang="en-US" sz="4000" dirty="0" err="1" smtClean="0">
                <a:solidFill>
                  <a:schemeClr val="accent6">
                    <a:lumMod val="75000"/>
                  </a:schemeClr>
                </a:solidFill>
                <a:latin typeface="Calibri" panose="020F0502020204030204" pitchFamily="34" charset="0"/>
              </a:rPr>
              <a:t>Tả</a:t>
            </a:r>
            <a:r>
              <a:rPr lang="en-US" sz="4000" dirty="0" smtClean="0">
                <a:solidFill>
                  <a:schemeClr val="accent6">
                    <a:lumMod val="75000"/>
                  </a:schemeClr>
                </a:solidFill>
                <a:latin typeface="Calibri" panose="020F0502020204030204" pitchFamily="34" charset="0"/>
              </a:rPr>
              <a:t> </a:t>
            </a:r>
            <a:r>
              <a:rPr lang="en-US" sz="4000" dirty="0" err="1" smtClean="0">
                <a:solidFill>
                  <a:schemeClr val="accent6">
                    <a:lumMod val="75000"/>
                  </a:schemeClr>
                </a:solidFill>
                <a:latin typeface="Calibri" panose="020F0502020204030204" pitchFamily="34" charset="0"/>
              </a:rPr>
              <a:t>hoạt</a:t>
            </a:r>
            <a:r>
              <a:rPr lang="en-US" sz="4000" dirty="0" smtClean="0">
                <a:solidFill>
                  <a:schemeClr val="accent6">
                    <a:lumMod val="75000"/>
                  </a:schemeClr>
                </a:solidFill>
                <a:latin typeface="Calibri" panose="020F0502020204030204" pitchFamily="34" charset="0"/>
              </a:rPr>
              <a:t> </a:t>
            </a:r>
            <a:r>
              <a:rPr lang="en-US" sz="4000" dirty="0" err="1" smtClean="0">
                <a:solidFill>
                  <a:schemeClr val="accent6">
                    <a:lumMod val="75000"/>
                  </a:schemeClr>
                </a:solidFill>
                <a:latin typeface="Calibri" panose="020F0502020204030204" pitchFamily="34" charset="0"/>
              </a:rPr>
              <a:t>động</a:t>
            </a:r>
            <a:r>
              <a:rPr lang="en-US" sz="4000" dirty="0" smtClean="0">
                <a:solidFill>
                  <a:schemeClr val="accent6">
                    <a:lumMod val="75000"/>
                  </a:schemeClr>
                </a:solidFill>
                <a:latin typeface="Calibri" panose="020F0502020204030204" pitchFamily="34" charset="0"/>
              </a:rPr>
              <a:t> </a:t>
            </a:r>
            <a:r>
              <a:rPr lang="en-US" sz="4000" dirty="0" err="1" smtClean="0">
                <a:solidFill>
                  <a:schemeClr val="accent6">
                    <a:lumMod val="75000"/>
                  </a:schemeClr>
                </a:solidFill>
                <a:latin typeface="Calibri" panose="020F0502020204030204" pitchFamily="34" charset="0"/>
              </a:rPr>
              <a:t>của</a:t>
            </a:r>
            <a:r>
              <a:rPr lang="en-US" sz="4000" dirty="0" smtClean="0">
                <a:solidFill>
                  <a:schemeClr val="accent6">
                    <a:lumMod val="75000"/>
                  </a:schemeClr>
                </a:solidFill>
                <a:latin typeface="Calibri" panose="020F0502020204030204" pitchFamily="34" charset="0"/>
              </a:rPr>
              <a:t> </a:t>
            </a:r>
            <a:r>
              <a:rPr lang="en-US" sz="4000" dirty="0" err="1" smtClean="0">
                <a:solidFill>
                  <a:schemeClr val="accent6">
                    <a:lumMod val="75000"/>
                  </a:schemeClr>
                </a:solidFill>
                <a:latin typeface="Calibri" panose="020F0502020204030204" pitchFamily="34" charset="0"/>
              </a:rPr>
              <a:t>của</a:t>
            </a:r>
            <a:r>
              <a:rPr lang="en-US" sz="4000" dirty="0" smtClean="0">
                <a:solidFill>
                  <a:schemeClr val="accent6">
                    <a:lumMod val="75000"/>
                  </a:schemeClr>
                </a:solidFill>
                <a:latin typeface="Calibri" panose="020F0502020204030204" pitchFamily="34" charset="0"/>
              </a:rPr>
              <a:t> </a:t>
            </a:r>
            <a:r>
              <a:rPr lang="en-US" sz="4000" dirty="0" err="1" smtClean="0">
                <a:solidFill>
                  <a:schemeClr val="accent6">
                    <a:lumMod val="75000"/>
                  </a:schemeClr>
                </a:solidFill>
                <a:latin typeface="Calibri" panose="020F0502020204030204" pitchFamily="34" charset="0"/>
              </a:rPr>
              <a:t>nhân</a:t>
            </a:r>
            <a:r>
              <a:rPr lang="en-US" sz="4000" dirty="0" smtClean="0">
                <a:solidFill>
                  <a:schemeClr val="accent6">
                    <a:lumMod val="75000"/>
                  </a:schemeClr>
                </a:solidFill>
                <a:latin typeface="Calibri" panose="020F0502020204030204" pitchFamily="34" charset="0"/>
              </a:rPr>
              <a:t> </a:t>
            </a:r>
            <a:r>
              <a:rPr lang="en-US" sz="4000" dirty="0" err="1" smtClean="0">
                <a:solidFill>
                  <a:schemeClr val="accent6">
                    <a:lumMod val="75000"/>
                  </a:schemeClr>
                </a:solidFill>
                <a:latin typeface="Calibri" panose="020F0502020204030204" pitchFamily="34" charset="0"/>
              </a:rPr>
              <a:t>vật</a:t>
            </a:r>
            <a:r>
              <a:rPr lang="en-US" sz="4000" dirty="0" smtClean="0">
                <a:solidFill>
                  <a:schemeClr val="accent6">
                    <a:lumMod val="75000"/>
                  </a:schemeClr>
                </a:solidFill>
                <a:latin typeface="Calibri" panose="020F0502020204030204" pitchFamily="34" charset="0"/>
              </a:rPr>
              <a:t> </a:t>
            </a:r>
            <a:r>
              <a:rPr lang="en-US" sz="4000" dirty="0" err="1" smtClean="0">
                <a:solidFill>
                  <a:schemeClr val="accent6">
                    <a:lumMod val="75000"/>
                  </a:schemeClr>
                </a:solidFill>
                <a:latin typeface="Calibri" panose="020F0502020204030204" pitchFamily="34" charset="0"/>
              </a:rPr>
              <a:t>trong</a:t>
            </a:r>
            <a:r>
              <a:rPr lang="en-US" sz="4000" dirty="0" smtClean="0">
                <a:solidFill>
                  <a:schemeClr val="accent6">
                    <a:lumMod val="75000"/>
                  </a:schemeClr>
                </a:solidFill>
                <a:latin typeface="Calibri" panose="020F0502020204030204" pitchFamily="34" charset="0"/>
              </a:rPr>
              <a:t> </a:t>
            </a:r>
            <a:r>
              <a:rPr lang="en-US" sz="4000" dirty="0" err="1" smtClean="0">
                <a:solidFill>
                  <a:schemeClr val="accent6">
                    <a:lumMod val="75000"/>
                  </a:schemeClr>
                </a:solidFill>
                <a:latin typeface="Calibri" panose="020F0502020204030204" pitchFamily="34" charset="0"/>
              </a:rPr>
              <a:t>truyện</a:t>
            </a:r>
            <a:r>
              <a:rPr lang="en-US" sz="4000" dirty="0" smtClean="0">
                <a:solidFill>
                  <a:schemeClr val="accent6">
                    <a:lumMod val="75000"/>
                  </a:schemeClr>
                </a:solidFill>
                <a:latin typeface="Calibri" panose="020F0502020204030204" pitchFamily="34" charset="0"/>
              </a:rPr>
              <a:t>: </a:t>
            </a:r>
            <a:r>
              <a:rPr lang="en-US" sz="4000" dirty="0" err="1" smtClean="0">
                <a:solidFill>
                  <a:schemeClr val="accent6">
                    <a:lumMod val="75000"/>
                  </a:schemeClr>
                </a:solidFill>
                <a:latin typeface="Calibri" panose="020F0502020204030204" pitchFamily="34" charset="0"/>
              </a:rPr>
              <a:t>hoạt</a:t>
            </a:r>
            <a:r>
              <a:rPr lang="en-US" sz="4000" dirty="0" smtClean="0">
                <a:solidFill>
                  <a:schemeClr val="accent6">
                    <a:lumMod val="75000"/>
                  </a:schemeClr>
                </a:solidFill>
                <a:latin typeface="Calibri" panose="020F0502020204030204" pitchFamily="34" charset="0"/>
              </a:rPr>
              <a:t> </a:t>
            </a:r>
            <a:r>
              <a:rPr lang="en-US" sz="4000" dirty="0" err="1" smtClean="0">
                <a:solidFill>
                  <a:schemeClr val="accent6">
                    <a:lumMod val="75000"/>
                  </a:schemeClr>
                </a:solidFill>
                <a:latin typeface="Calibri" panose="020F0502020204030204" pitchFamily="34" charset="0"/>
              </a:rPr>
              <a:t>động</a:t>
            </a:r>
            <a:r>
              <a:rPr lang="en-US" sz="4000" dirty="0" smtClean="0">
                <a:solidFill>
                  <a:schemeClr val="accent6">
                    <a:lumMod val="75000"/>
                  </a:schemeClr>
                </a:solidFill>
                <a:latin typeface="Calibri" panose="020F0502020204030204" pitchFamily="34" charset="0"/>
              </a:rPr>
              <a:t>; </a:t>
            </a:r>
            <a:r>
              <a:rPr lang="en-US" sz="4000" dirty="0" err="1" smtClean="0">
                <a:solidFill>
                  <a:schemeClr val="accent6">
                    <a:lumMod val="75000"/>
                  </a:schemeClr>
                </a:solidFill>
                <a:latin typeface="Calibri" panose="020F0502020204030204" pitchFamily="34" charset="0"/>
              </a:rPr>
              <a:t>cử</a:t>
            </a:r>
            <a:r>
              <a:rPr lang="en-US" sz="4000" dirty="0" smtClean="0">
                <a:solidFill>
                  <a:schemeClr val="accent6">
                    <a:lumMod val="75000"/>
                  </a:schemeClr>
                </a:solidFill>
                <a:latin typeface="Calibri" panose="020F0502020204030204" pitchFamily="34" charset="0"/>
              </a:rPr>
              <a:t> </a:t>
            </a:r>
            <a:r>
              <a:rPr lang="en-US" sz="4000" dirty="0" err="1" smtClean="0">
                <a:solidFill>
                  <a:schemeClr val="accent6">
                    <a:lumMod val="75000"/>
                  </a:schemeClr>
                </a:solidFill>
                <a:latin typeface="Calibri" panose="020F0502020204030204" pitchFamily="34" charset="0"/>
              </a:rPr>
              <a:t>chỉ</a:t>
            </a:r>
            <a:r>
              <a:rPr lang="en-US" sz="4000" dirty="0" smtClean="0">
                <a:solidFill>
                  <a:schemeClr val="accent6">
                    <a:lumMod val="75000"/>
                  </a:schemeClr>
                </a:solidFill>
                <a:latin typeface="Calibri" panose="020F0502020204030204" pitchFamily="34" charset="0"/>
              </a:rPr>
              <a:t>; </a:t>
            </a:r>
            <a:r>
              <a:rPr lang="en-US" sz="4000" dirty="0" err="1" smtClean="0">
                <a:solidFill>
                  <a:schemeClr val="accent6">
                    <a:lumMod val="75000"/>
                  </a:schemeClr>
                </a:solidFill>
                <a:latin typeface="Calibri" panose="020F0502020204030204" pitchFamily="34" charset="0"/>
              </a:rPr>
              <a:t>giọng</a:t>
            </a:r>
            <a:r>
              <a:rPr lang="en-US" sz="4000" dirty="0" smtClean="0">
                <a:solidFill>
                  <a:schemeClr val="accent6">
                    <a:lumMod val="75000"/>
                  </a:schemeClr>
                </a:solidFill>
                <a:latin typeface="Calibri" panose="020F0502020204030204" pitchFamily="34" charset="0"/>
              </a:rPr>
              <a:t> </a:t>
            </a:r>
            <a:r>
              <a:rPr lang="en-US" sz="4000" dirty="0" err="1" smtClean="0">
                <a:solidFill>
                  <a:schemeClr val="accent6">
                    <a:lumMod val="75000"/>
                  </a:schemeClr>
                </a:solidFill>
                <a:latin typeface="Calibri" panose="020F0502020204030204" pitchFamily="34" charset="0"/>
              </a:rPr>
              <a:t>nói</a:t>
            </a:r>
            <a:r>
              <a:rPr lang="en-US" sz="4000" dirty="0" smtClean="0">
                <a:solidFill>
                  <a:schemeClr val="accent6">
                    <a:lumMod val="75000"/>
                  </a:schemeClr>
                </a:solidFill>
                <a:latin typeface="Calibri" panose="020F0502020204030204" pitchFamily="34" charset="0"/>
              </a:rPr>
              <a:t>; …</a:t>
            </a:r>
          </a:p>
        </p:txBody>
      </p:sp>
    </p:spTree>
    <p:extLst>
      <p:ext uri="{BB962C8B-B14F-4D97-AF65-F5344CB8AC3E}">
        <p14:creationId xmlns:p14="http://schemas.microsoft.com/office/powerpoint/2010/main" val="93640192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wipe(down)">
                                      <p:cBhvr>
                                        <p:cTn id="12" dur="500"/>
                                        <p:tgtEl>
                                          <p:spTgt spid="41"/>
                                        </p:tgtEl>
                                      </p:cBhvr>
                                    </p:animEffect>
                                  </p:childTnLst>
                                </p:cTn>
                              </p:par>
                              <p:par>
                                <p:cTn id="13" presetID="16" presetClass="entr" presetSubtype="21"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down)">
                                      <p:cBhvr>
                                        <p:cTn id="20" dur="5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down)">
                                      <p:cBhvr>
                                        <p:cTn id="2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22" grpId="0"/>
      <p:bldP spid="23" grpId="0"/>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show="0">
  <p:cSld>
    <p:bg>
      <p:bgPr>
        <a:solidFill>
          <a:srgbClr val="EBE3D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5944214" y="179293"/>
            <a:ext cx="2630171" cy="1205097"/>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l="482" r="559" b="36052"/>
          <a:stretch>
            <a:fillRect/>
          </a:stretch>
        </p:blipFill>
        <p:spPr>
          <a:xfrm>
            <a:off x="0" y="8973442"/>
            <a:ext cx="18288000" cy="1351658"/>
          </a:xfrm>
          <a:prstGeom prst="rect">
            <a:avLst/>
          </a:prstGeom>
        </p:spPr>
      </p:pic>
      <p:pic>
        <p:nvPicPr>
          <p:cNvPr id="19" name="Picture 1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689615" y="0"/>
            <a:ext cx="3802269" cy="1563683"/>
          </a:xfrm>
          <a:prstGeom prst="rect">
            <a:avLst/>
          </a:prstGeom>
        </p:spPr>
      </p:pic>
      <p:pic>
        <p:nvPicPr>
          <p:cNvPr id="20" name="Picture 20"/>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73737" y="7420696"/>
            <a:ext cx="2785320" cy="2371004"/>
          </a:xfrm>
          <a:prstGeom prst="rect">
            <a:avLst/>
          </a:prstGeom>
        </p:spPr>
      </p:pic>
      <p:pic>
        <p:nvPicPr>
          <p:cNvPr id="21" name="Picture 21"/>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b="7007"/>
          <a:stretch>
            <a:fillRect/>
          </a:stretch>
        </p:blipFill>
        <p:spPr>
          <a:xfrm>
            <a:off x="15825856" y="7765814"/>
            <a:ext cx="2659408" cy="2102086"/>
          </a:xfrm>
          <a:prstGeom prst="rect">
            <a:avLst/>
          </a:prstGeom>
        </p:spPr>
      </p:pic>
      <p:pic>
        <p:nvPicPr>
          <p:cNvPr id="22" name="Picture 22"/>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05412" y="2111153"/>
            <a:ext cx="1632434" cy="747952"/>
          </a:xfrm>
          <a:prstGeom prst="rect">
            <a:avLst/>
          </a:prstGeom>
        </p:spPr>
      </p:pic>
      <p:sp>
        <p:nvSpPr>
          <p:cNvPr id="41" name="TextBox 23"/>
          <p:cNvSpPr txBox="1"/>
          <p:nvPr/>
        </p:nvSpPr>
        <p:spPr>
          <a:xfrm>
            <a:off x="4259020" y="377758"/>
            <a:ext cx="14350001" cy="1017971"/>
          </a:xfrm>
          <a:prstGeom prst="rect">
            <a:avLst/>
          </a:prstGeom>
          <a:ln>
            <a:noFill/>
          </a:ln>
        </p:spPr>
        <p:txBody>
          <a:bodyPr wrap="square" lIns="0" tIns="0" rIns="0" bIns="0" rtlCol="0" anchor="t">
            <a:spAutoFit/>
          </a:bodyPr>
          <a:lstStyle/>
          <a:p>
            <a:pPr lvl="0" algn="just">
              <a:lnSpc>
                <a:spcPct val="130000"/>
              </a:lnSpc>
              <a:spcBef>
                <a:spcPct val="0"/>
              </a:spcBef>
            </a:pPr>
            <a:r>
              <a:rPr lang="en-US" sz="5400" dirty="0" smtClean="0">
                <a:solidFill>
                  <a:schemeClr val="accent3">
                    <a:lumMod val="50000"/>
                  </a:schemeClr>
                </a:solidFill>
                <a:latin typeface="Calibri" panose="020F0502020204030204" pitchFamily="34" charset="0"/>
              </a:rPr>
              <a:t>C. </a:t>
            </a:r>
            <a:r>
              <a:rPr lang="en-US" sz="5400" dirty="0" err="1" smtClean="0">
                <a:solidFill>
                  <a:schemeClr val="accent3">
                    <a:lumMod val="50000"/>
                  </a:schemeClr>
                </a:solidFill>
                <a:latin typeface="Calibri" panose="020F0502020204030204" pitchFamily="34" charset="0"/>
              </a:rPr>
              <a:t>Kết</a:t>
            </a:r>
            <a:r>
              <a:rPr lang="en-US" sz="5400" dirty="0" smtClean="0">
                <a:solidFill>
                  <a:schemeClr val="accent3">
                    <a:lumMod val="50000"/>
                  </a:schemeClr>
                </a:solidFill>
                <a:latin typeface="Calibri" panose="020F0502020204030204" pitchFamily="34" charset="0"/>
              </a:rPr>
              <a:t> </a:t>
            </a:r>
            <a:r>
              <a:rPr lang="en-US" sz="5400" dirty="0" err="1" smtClean="0">
                <a:solidFill>
                  <a:schemeClr val="accent3">
                    <a:lumMod val="50000"/>
                  </a:schemeClr>
                </a:solidFill>
                <a:latin typeface="Calibri" panose="020F0502020204030204" pitchFamily="34" charset="0"/>
              </a:rPr>
              <a:t>bài</a:t>
            </a:r>
            <a:endParaRPr lang="en-US" sz="5400" dirty="0">
              <a:solidFill>
                <a:schemeClr val="accent3">
                  <a:lumMod val="50000"/>
                </a:schemeClr>
              </a:solidFill>
              <a:latin typeface="Calibri" panose="020F0502020204030204" pitchFamily="34" charset="0"/>
            </a:endParaRPr>
          </a:p>
        </p:txBody>
      </p:sp>
      <p:pic>
        <p:nvPicPr>
          <p:cNvPr id="43" name="Picture 21"/>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a:off x="7733461" y="6179416"/>
            <a:ext cx="4253023" cy="4114800"/>
          </a:xfrm>
          <a:prstGeom prst="rect">
            <a:avLst/>
          </a:prstGeom>
        </p:spPr>
      </p:pic>
      <p:sp>
        <p:nvSpPr>
          <p:cNvPr id="24" name="TextBox 14"/>
          <p:cNvSpPr txBox="1"/>
          <p:nvPr/>
        </p:nvSpPr>
        <p:spPr>
          <a:xfrm>
            <a:off x="914400" y="1778811"/>
            <a:ext cx="17047463" cy="882678"/>
          </a:xfrm>
          <a:prstGeom prst="rect">
            <a:avLst/>
          </a:prstGeom>
        </p:spPr>
        <p:txBody>
          <a:bodyPr wrap="square" lIns="0" tIns="0" rIns="0" bIns="0" rtlCol="0" anchor="t">
            <a:spAutoFit/>
          </a:bodyPr>
          <a:lstStyle/>
          <a:p>
            <a:pPr marL="302259" lvl="1">
              <a:lnSpc>
                <a:spcPct val="130000"/>
              </a:lnSpc>
              <a:spcBef>
                <a:spcPct val="0"/>
              </a:spcBef>
            </a:pPr>
            <a:r>
              <a:rPr lang="en-US" sz="4800" dirty="0" smtClean="0">
                <a:solidFill>
                  <a:schemeClr val="accent6">
                    <a:lumMod val="75000"/>
                  </a:schemeClr>
                </a:solidFill>
                <a:latin typeface="Calibri" panose="020F0502020204030204" pitchFamily="34" charset="0"/>
              </a:rPr>
              <a:t> 	</a:t>
            </a:r>
            <a:r>
              <a:rPr lang="en-US" sz="4800" dirty="0" err="1" smtClean="0">
                <a:solidFill>
                  <a:schemeClr val="accent6">
                    <a:lumMod val="75000"/>
                  </a:schemeClr>
                </a:solidFill>
                <a:latin typeface="Calibri" panose="020F0502020204030204" pitchFamily="34" charset="0"/>
              </a:rPr>
              <a:t>Nêu</a:t>
            </a:r>
            <a:r>
              <a:rPr lang="en-US" sz="4800" dirty="0" smtClean="0">
                <a:solidFill>
                  <a:schemeClr val="accent6">
                    <a:lumMod val="75000"/>
                  </a:schemeClr>
                </a:solidFill>
                <a:latin typeface="Calibri" panose="020F0502020204030204" pitchFamily="34" charset="0"/>
              </a:rPr>
              <a:t> </a:t>
            </a:r>
            <a:r>
              <a:rPr lang="en-US" sz="4800" dirty="0" err="1" smtClean="0">
                <a:solidFill>
                  <a:schemeClr val="accent6">
                    <a:lumMod val="75000"/>
                  </a:schemeClr>
                </a:solidFill>
                <a:latin typeface="Calibri" panose="020F0502020204030204" pitchFamily="34" charset="0"/>
              </a:rPr>
              <a:t>tình</a:t>
            </a:r>
            <a:r>
              <a:rPr lang="en-US" sz="4800" dirty="0" smtClean="0">
                <a:solidFill>
                  <a:schemeClr val="accent6">
                    <a:lumMod val="75000"/>
                  </a:schemeClr>
                </a:solidFill>
                <a:latin typeface="Calibri" panose="020F0502020204030204" pitchFamily="34" charset="0"/>
              </a:rPr>
              <a:t> </a:t>
            </a:r>
            <a:r>
              <a:rPr lang="en-US" sz="4800" dirty="0" err="1" smtClean="0">
                <a:solidFill>
                  <a:schemeClr val="accent6">
                    <a:lumMod val="75000"/>
                  </a:schemeClr>
                </a:solidFill>
                <a:latin typeface="Calibri" panose="020F0502020204030204" pitchFamily="34" charset="0"/>
              </a:rPr>
              <a:t>cảm</a:t>
            </a:r>
            <a:r>
              <a:rPr lang="en-US" sz="4800" dirty="0" smtClean="0">
                <a:solidFill>
                  <a:schemeClr val="accent6">
                    <a:lumMod val="75000"/>
                  </a:schemeClr>
                </a:solidFill>
                <a:latin typeface="Calibri" panose="020F0502020204030204" pitchFamily="34" charset="0"/>
              </a:rPr>
              <a:t> </a:t>
            </a:r>
            <a:r>
              <a:rPr lang="en-US" sz="4800" dirty="0" err="1" smtClean="0">
                <a:solidFill>
                  <a:schemeClr val="accent6">
                    <a:lumMod val="75000"/>
                  </a:schemeClr>
                </a:solidFill>
                <a:latin typeface="Calibri" panose="020F0502020204030204" pitchFamily="34" charset="0"/>
              </a:rPr>
              <a:t>riêng</a:t>
            </a:r>
            <a:r>
              <a:rPr lang="en-US" sz="4800" dirty="0" smtClean="0">
                <a:solidFill>
                  <a:schemeClr val="accent6">
                    <a:lumMod val="75000"/>
                  </a:schemeClr>
                </a:solidFill>
                <a:latin typeface="Calibri" panose="020F0502020204030204" pitchFamily="34" charset="0"/>
              </a:rPr>
              <a:t> </a:t>
            </a:r>
            <a:r>
              <a:rPr lang="en-US" sz="4800" dirty="0" err="1" smtClean="0">
                <a:solidFill>
                  <a:schemeClr val="accent6">
                    <a:lumMod val="75000"/>
                  </a:schemeClr>
                </a:solidFill>
                <a:latin typeface="Calibri" panose="020F0502020204030204" pitchFamily="34" charset="0"/>
              </a:rPr>
              <a:t>của</a:t>
            </a:r>
            <a:r>
              <a:rPr lang="en-US" sz="4800" dirty="0" smtClean="0">
                <a:solidFill>
                  <a:schemeClr val="accent6">
                    <a:lumMod val="75000"/>
                  </a:schemeClr>
                </a:solidFill>
                <a:latin typeface="Calibri" panose="020F0502020204030204" pitchFamily="34" charset="0"/>
              </a:rPr>
              <a:t> </a:t>
            </a:r>
            <a:r>
              <a:rPr lang="en-US" sz="4800" dirty="0" err="1" smtClean="0">
                <a:solidFill>
                  <a:schemeClr val="accent6">
                    <a:lumMod val="75000"/>
                  </a:schemeClr>
                </a:solidFill>
                <a:latin typeface="Calibri" panose="020F0502020204030204" pitchFamily="34" charset="0"/>
              </a:rPr>
              <a:t>bản</a:t>
            </a:r>
            <a:r>
              <a:rPr lang="en-US" sz="4800" dirty="0" smtClean="0">
                <a:solidFill>
                  <a:schemeClr val="accent6">
                    <a:lumMod val="75000"/>
                  </a:schemeClr>
                </a:solidFill>
                <a:latin typeface="Calibri" panose="020F0502020204030204" pitchFamily="34" charset="0"/>
              </a:rPr>
              <a:t> </a:t>
            </a:r>
            <a:r>
              <a:rPr lang="en-US" sz="4800" dirty="0" err="1" smtClean="0">
                <a:solidFill>
                  <a:schemeClr val="accent6">
                    <a:lumMod val="75000"/>
                  </a:schemeClr>
                </a:solidFill>
                <a:latin typeface="Calibri" panose="020F0502020204030204" pitchFamily="34" charset="0"/>
              </a:rPr>
              <a:t>thân</a:t>
            </a:r>
            <a:r>
              <a:rPr lang="en-US" sz="4800" dirty="0" smtClean="0">
                <a:solidFill>
                  <a:schemeClr val="accent6">
                    <a:lumMod val="75000"/>
                  </a:schemeClr>
                </a:solidFill>
                <a:latin typeface="Calibri" panose="020F0502020204030204" pitchFamily="34" charset="0"/>
              </a:rPr>
              <a:t> </a:t>
            </a:r>
            <a:r>
              <a:rPr lang="en-US" sz="4800" dirty="0" err="1" smtClean="0">
                <a:solidFill>
                  <a:schemeClr val="accent6">
                    <a:lumMod val="75000"/>
                  </a:schemeClr>
                </a:solidFill>
                <a:latin typeface="Calibri" panose="020F0502020204030204" pitchFamily="34" charset="0"/>
              </a:rPr>
              <a:t>đối</a:t>
            </a:r>
            <a:r>
              <a:rPr lang="en-US" sz="4800" dirty="0" smtClean="0">
                <a:solidFill>
                  <a:schemeClr val="accent6">
                    <a:lumMod val="75000"/>
                  </a:schemeClr>
                </a:solidFill>
                <a:latin typeface="Calibri" panose="020F0502020204030204" pitchFamily="34" charset="0"/>
              </a:rPr>
              <a:t> </a:t>
            </a:r>
            <a:r>
              <a:rPr lang="en-US" sz="4800" dirty="0" err="1" smtClean="0">
                <a:solidFill>
                  <a:schemeClr val="accent6">
                    <a:lumMod val="75000"/>
                  </a:schemeClr>
                </a:solidFill>
                <a:latin typeface="Calibri" panose="020F0502020204030204" pitchFamily="34" charset="0"/>
              </a:rPr>
              <a:t>với</a:t>
            </a:r>
            <a:r>
              <a:rPr lang="en-US" sz="4800" dirty="0" smtClean="0">
                <a:solidFill>
                  <a:schemeClr val="accent6">
                    <a:lumMod val="75000"/>
                  </a:schemeClr>
                </a:solidFill>
                <a:latin typeface="Calibri" panose="020F0502020204030204" pitchFamily="34" charset="0"/>
              </a:rPr>
              <a:t> </a:t>
            </a:r>
            <a:r>
              <a:rPr lang="en-US" sz="4800" dirty="0" err="1" smtClean="0">
                <a:solidFill>
                  <a:schemeClr val="accent6">
                    <a:lumMod val="75000"/>
                  </a:schemeClr>
                </a:solidFill>
                <a:latin typeface="Calibri" panose="020F0502020204030204" pitchFamily="34" charset="0"/>
              </a:rPr>
              <a:t>người</a:t>
            </a:r>
            <a:r>
              <a:rPr lang="en-US" sz="4800" dirty="0" smtClean="0">
                <a:solidFill>
                  <a:schemeClr val="accent6">
                    <a:lumMod val="75000"/>
                  </a:schemeClr>
                </a:solidFill>
                <a:latin typeface="Calibri" panose="020F0502020204030204" pitchFamily="34" charset="0"/>
              </a:rPr>
              <a:t> </a:t>
            </a:r>
            <a:r>
              <a:rPr lang="en-US" sz="4800" dirty="0" err="1" smtClean="0">
                <a:solidFill>
                  <a:schemeClr val="accent6">
                    <a:lumMod val="75000"/>
                  </a:schemeClr>
                </a:solidFill>
                <a:latin typeface="Calibri" panose="020F0502020204030204" pitchFamily="34" charset="0"/>
              </a:rPr>
              <a:t>mình</a:t>
            </a:r>
            <a:r>
              <a:rPr lang="en-US" sz="4800" dirty="0" smtClean="0">
                <a:solidFill>
                  <a:schemeClr val="accent6">
                    <a:lumMod val="75000"/>
                  </a:schemeClr>
                </a:solidFill>
                <a:latin typeface="Calibri" panose="020F0502020204030204" pitchFamily="34" charset="0"/>
              </a:rPr>
              <a:t> </a:t>
            </a:r>
            <a:r>
              <a:rPr lang="en-US" sz="4800" dirty="0" err="1" smtClean="0">
                <a:solidFill>
                  <a:schemeClr val="accent6">
                    <a:lumMod val="75000"/>
                  </a:schemeClr>
                </a:solidFill>
                <a:latin typeface="Calibri" panose="020F0502020204030204" pitchFamily="34" charset="0"/>
              </a:rPr>
              <a:t>tả</a:t>
            </a:r>
            <a:r>
              <a:rPr lang="en-US" sz="4800" dirty="0" smtClean="0">
                <a:solidFill>
                  <a:schemeClr val="accent6">
                    <a:lumMod val="75000"/>
                  </a:schemeClr>
                </a:solidFill>
                <a:latin typeface="Calibri" panose="020F0502020204030204" pitchFamily="34" charset="0"/>
              </a:rPr>
              <a:t>.</a:t>
            </a:r>
          </a:p>
        </p:txBody>
      </p:sp>
    </p:spTree>
    <p:extLst>
      <p:ext uri="{BB962C8B-B14F-4D97-AF65-F5344CB8AC3E}">
        <p14:creationId xmlns:p14="http://schemas.microsoft.com/office/powerpoint/2010/main" val="3788923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611</TotalTime>
  <Words>1099</Words>
  <Application>Microsoft Office PowerPoint</Application>
  <PresentationFormat>Custom</PresentationFormat>
  <Paragraphs>111</Paragraphs>
  <Slides>21</Slides>
  <Notes>1</Notes>
  <HiddenSlides>3</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Nunito</vt:lpstr>
      <vt:lpstr>Calibri</vt:lpstr>
      <vt:lpstr>Arial</vt:lpstr>
      <vt:lpstr>#9Slide04 Goku</vt:lpstr>
      <vt:lpstr>Gaegu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cách nối các vế câu</dc:title>
  <dc:creator>Administrator</dc:creator>
  <cp:lastModifiedBy>DELL</cp:lastModifiedBy>
  <cp:revision>56</cp:revision>
  <dcterms:created xsi:type="dcterms:W3CDTF">2006-08-16T00:00:00Z</dcterms:created>
  <dcterms:modified xsi:type="dcterms:W3CDTF">2022-01-18T14:09:37Z</dcterms:modified>
  <dc:identifier>DAEziqVvpHs</dc:identifier>
</cp:coreProperties>
</file>