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8" roundtripDataSignature="AMtx7mh9CGrEMuXu1i39lWIvDVob58lr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customschemas.google.com/relationships/presentationmetadata" Target="metadata"/><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 name="Google Shape;73;p3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3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34"/>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34"/>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sz="2400"/>
            </a:lvl1pPr>
            <a:lvl2pPr indent="-228600" lvl="1" marL="914400" algn="l">
              <a:spcBef>
                <a:spcPts val="400"/>
              </a:spcBef>
              <a:spcAft>
                <a:spcPts val="0"/>
              </a:spcAft>
              <a:buClr>
                <a:schemeClr val="dk1"/>
              </a:buClr>
              <a:buSzPts val="2000"/>
              <a:buFont typeface="Arial"/>
              <a:buNone/>
              <a:defRPr sz="2000"/>
            </a:lvl2pPr>
            <a:lvl3pPr indent="-228600" lvl="2" marL="1371600" algn="l">
              <a:spcBef>
                <a:spcPts val="360"/>
              </a:spcBef>
              <a:spcAft>
                <a:spcPts val="0"/>
              </a:spcAft>
              <a:buClr>
                <a:schemeClr val="dk1"/>
              </a:buClr>
              <a:buSzPts val="1800"/>
              <a:buFont typeface="Arial"/>
              <a:buNone/>
              <a:defRPr sz="1800"/>
            </a:lvl3pPr>
            <a:lvl4pPr indent="-228600" lvl="3" marL="1828800" algn="l">
              <a:spcBef>
                <a:spcPts val="320"/>
              </a:spcBef>
              <a:spcAft>
                <a:spcPts val="0"/>
              </a:spcAft>
              <a:buClr>
                <a:schemeClr val="dk1"/>
              </a:buClr>
              <a:buSzPts val="1600"/>
              <a:buFont typeface="Arial"/>
              <a:buNone/>
              <a:defRPr sz="1600"/>
            </a:lvl4pPr>
            <a:lvl5pPr indent="-228600" lvl="4" marL="2286000" algn="l">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81" name="Google Shape;81;p3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27"/>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7"/>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2" name="Shape 102"/>
        <p:cNvGrpSpPr/>
        <p:nvPr/>
      </p:nvGrpSpPr>
      <p:grpSpPr>
        <a:xfrm>
          <a:off x="0" y="0"/>
          <a:ext cx="0" cy="0"/>
          <a:chOff x="0" y="0"/>
          <a:chExt cx="0" cy="0"/>
        </a:xfrm>
      </p:grpSpPr>
      <p:sp>
        <p:nvSpPr>
          <p:cNvPr id="103" name="Google Shape;103;p35"/>
          <p:cNvSpPr txBox="1"/>
          <p:nvPr>
            <p:ph type="title"/>
          </p:nvPr>
        </p:nvSpPr>
        <p:spPr>
          <a:xfrm rot="5400000">
            <a:off x="4731544" y="2175669"/>
            <a:ext cx="5853112" cy="2057400"/>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4" name="Google Shape;104;p35"/>
          <p:cNvSpPr txBox="1"/>
          <p:nvPr>
            <p:ph idx="1" type="body"/>
          </p:nvPr>
        </p:nvSpPr>
        <p:spPr>
          <a:xfrm rot="5400000">
            <a:off x="540544" y="194469"/>
            <a:ext cx="5853112" cy="60198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5" name="Google Shape;105;p35"/>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5"/>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8" name="Shape 108"/>
        <p:cNvGrpSpPr/>
        <p:nvPr/>
      </p:nvGrpSpPr>
      <p:grpSpPr>
        <a:xfrm>
          <a:off x="0" y="0"/>
          <a:ext cx="0" cy="0"/>
          <a:chOff x="0" y="0"/>
          <a:chExt cx="0" cy="0"/>
        </a:xfrm>
      </p:grpSpPr>
      <p:sp>
        <p:nvSpPr>
          <p:cNvPr id="109" name="Google Shape;109;p36"/>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0" name="Google Shape;110;p36"/>
          <p:cNvSpPr txBox="1"/>
          <p:nvPr>
            <p:ph idx="1" type="body"/>
          </p:nvPr>
        </p:nvSpPr>
        <p:spPr>
          <a:xfrm rot="5400000">
            <a:off x="2306638" y="-249237"/>
            <a:ext cx="4530725" cy="82296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1" name="Google Shape;111;p36"/>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3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6"/>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4" name="Shape 114"/>
        <p:cNvGrpSpPr/>
        <p:nvPr/>
      </p:nvGrpSpPr>
      <p:grpSpPr>
        <a:xfrm>
          <a:off x="0" y="0"/>
          <a:ext cx="0" cy="0"/>
          <a:chOff x="0" y="0"/>
          <a:chExt cx="0" cy="0"/>
        </a:xfrm>
      </p:grpSpPr>
      <p:sp>
        <p:nvSpPr>
          <p:cNvPr id="115" name="Google Shape;115;p37"/>
          <p:cNvSpPr txBox="1"/>
          <p:nvPr>
            <p:ph type="title"/>
          </p:nvPr>
        </p:nvSpPr>
        <p:spPr>
          <a:xfrm>
            <a:off x="630238" y="457200"/>
            <a:ext cx="2949575" cy="1600200"/>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6" name="Google Shape;116;p37"/>
          <p:cNvSpPr/>
          <p:nvPr>
            <p:ph idx="2" type="pic"/>
          </p:nvPr>
        </p:nvSpPr>
        <p:spPr>
          <a:xfrm>
            <a:off x="3887788" y="987425"/>
            <a:ext cx="4629150" cy="4873625"/>
          </a:xfrm>
          <a:prstGeom prst="rect">
            <a:avLst/>
          </a:prstGeom>
          <a:noFill/>
          <a:ln>
            <a:noFill/>
          </a:ln>
        </p:spPr>
      </p:sp>
      <p:sp>
        <p:nvSpPr>
          <p:cNvPr id="117" name="Google Shape;117;p37"/>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200"/>
              <a:buNone/>
              <a:defRPr sz="1600"/>
            </a:lvl1pPr>
            <a:lvl2pPr indent="-228600" lvl="1" marL="914400" algn="l">
              <a:spcBef>
                <a:spcPts val="280"/>
              </a:spcBef>
              <a:spcAft>
                <a:spcPts val="0"/>
              </a:spcAft>
              <a:buSzPts val="1050"/>
              <a:buNone/>
              <a:defRPr sz="1400"/>
            </a:lvl2pPr>
            <a:lvl3pPr indent="-228600" lvl="2" marL="1371600" algn="l">
              <a:spcBef>
                <a:spcPts val="240"/>
              </a:spcBef>
              <a:spcAft>
                <a:spcPts val="0"/>
              </a:spcAft>
              <a:buSzPts val="900"/>
              <a:buNone/>
              <a:defRPr sz="1200"/>
            </a:lvl3pPr>
            <a:lvl4pPr indent="-228600" lvl="3" marL="1828800" algn="l">
              <a:spcBef>
                <a:spcPts val="200"/>
              </a:spcBef>
              <a:spcAft>
                <a:spcPts val="0"/>
              </a:spcAft>
              <a:buSzPts val="750"/>
              <a:buNone/>
              <a:defRPr sz="1000"/>
            </a:lvl4pPr>
            <a:lvl5pPr indent="-228600" lvl="4" marL="2286000" algn="l">
              <a:spcBef>
                <a:spcPts val="200"/>
              </a:spcBef>
              <a:spcAft>
                <a:spcPts val="0"/>
              </a:spcAft>
              <a:buSzPts val="75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18" name="Google Shape;118;p37"/>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3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7"/>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1" name="Shape 121"/>
        <p:cNvGrpSpPr/>
        <p:nvPr/>
      </p:nvGrpSpPr>
      <p:grpSpPr>
        <a:xfrm>
          <a:off x="0" y="0"/>
          <a:ext cx="0" cy="0"/>
          <a:chOff x="0" y="0"/>
          <a:chExt cx="0" cy="0"/>
        </a:xfrm>
      </p:grpSpPr>
      <p:sp>
        <p:nvSpPr>
          <p:cNvPr id="122" name="Google Shape;122;p38"/>
          <p:cNvSpPr txBox="1"/>
          <p:nvPr>
            <p:ph type="title"/>
          </p:nvPr>
        </p:nvSpPr>
        <p:spPr>
          <a:xfrm>
            <a:off x="630238" y="457200"/>
            <a:ext cx="2949575" cy="1600200"/>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3" name="Google Shape;123;p38"/>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381000" lvl="0" marL="457200" algn="l">
              <a:spcBef>
                <a:spcPts val="640"/>
              </a:spcBef>
              <a:spcAft>
                <a:spcPts val="0"/>
              </a:spcAft>
              <a:buSzPts val="2400"/>
              <a:buChar char="●"/>
              <a:defRPr sz="3200"/>
            </a:lvl1pPr>
            <a:lvl2pPr indent="-361950" lvl="1" marL="914400" algn="l">
              <a:spcBef>
                <a:spcPts val="560"/>
              </a:spcBef>
              <a:spcAft>
                <a:spcPts val="0"/>
              </a:spcAft>
              <a:buSzPts val="2100"/>
              <a:buChar char="●"/>
              <a:defRPr sz="2800"/>
            </a:lvl2pPr>
            <a:lvl3pPr indent="-342900" lvl="2" marL="1371600" algn="l">
              <a:spcBef>
                <a:spcPts val="480"/>
              </a:spcBef>
              <a:spcAft>
                <a:spcPts val="0"/>
              </a:spcAft>
              <a:buSzPts val="1800"/>
              <a:buChar char="●"/>
              <a:defRPr sz="2400"/>
            </a:lvl3pPr>
            <a:lvl4pPr indent="-323850" lvl="3" marL="1828800" algn="l">
              <a:spcBef>
                <a:spcPts val="400"/>
              </a:spcBef>
              <a:spcAft>
                <a:spcPts val="0"/>
              </a:spcAft>
              <a:buSzPts val="1500"/>
              <a:buChar char="●"/>
              <a:defRPr sz="2000"/>
            </a:lvl4pPr>
            <a:lvl5pPr indent="-323850" lvl="4" marL="2286000" algn="l">
              <a:spcBef>
                <a:spcPts val="400"/>
              </a:spcBef>
              <a:spcAft>
                <a:spcPts val="0"/>
              </a:spcAft>
              <a:buSzPts val="15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124" name="Google Shape;124;p38"/>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200"/>
              <a:buNone/>
              <a:defRPr sz="1600"/>
            </a:lvl1pPr>
            <a:lvl2pPr indent="-228600" lvl="1" marL="914400" algn="l">
              <a:spcBef>
                <a:spcPts val="280"/>
              </a:spcBef>
              <a:spcAft>
                <a:spcPts val="0"/>
              </a:spcAft>
              <a:buSzPts val="1050"/>
              <a:buNone/>
              <a:defRPr sz="1400"/>
            </a:lvl2pPr>
            <a:lvl3pPr indent="-228600" lvl="2" marL="1371600" algn="l">
              <a:spcBef>
                <a:spcPts val="240"/>
              </a:spcBef>
              <a:spcAft>
                <a:spcPts val="0"/>
              </a:spcAft>
              <a:buSzPts val="900"/>
              <a:buNone/>
              <a:defRPr sz="1200"/>
            </a:lvl3pPr>
            <a:lvl4pPr indent="-228600" lvl="3" marL="1828800" algn="l">
              <a:spcBef>
                <a:spcPts val="200"/>
              </a:spcBef>
              <a:spcAft>
                <a:spcPts val="0"/>
              </a:spcAft>
              <a:buSzPts val="750"/>
              <a:buNone/>
              <a:defRPr sz="1000"/>
            </a:lvl4pPr>
            <a:lvl5pPr indent="-228600" lvl="4" marL="2286000" algn="l">
              <a:spcBef>
                <a:spcPts val="200"/>
              </a:spcBef>
              <a:spcAft>
                <a:spcPts val="0"/>
              </a:spcAft>
              <a:buSzPts val="75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25" name="Google Shape;125;p38"/>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38"/>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39"/>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0" name="Google Shape;130;p39"/>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9"/>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3" name="Shape 133"/>
        <p:cNvGrpSpPr/>
        <p:nvPr/>
      </p:nvGrpSpPr>
      <p:grpSpPr>
        <a:xfrm>
          <a:off x="0" y="0"/>
          <a:ext cx="0" cy="0"/>
          <a:chOff x="0" y="0"/>
          <a:chExt cx="0" cy="0"/>
        </a:xfrm>
      </p:grpSpPr>
      <p:sp>
        <p:nvSpPr>
          <p:cNvPr id="134" name="Google Shape;134;p40"/>
          <p:cNvSpPr txBox="1"/>
          <p:nvPr>
            <p:ph type="title"/>
          </p:nvPr>
        </p:nvSpPr>
        <p:spPr>
          <a:xfrm>
            <a:off x="630238" y="365125"/>
            <a:ext cx="7886700" cy="1325563"/>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5" name="Google Shape;135;p40"/>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1350"/>
              <a:buNone/>
              <a:defRPr b="1" sz="1800"/>
            </a:lvl3pPr>
            <a:lvl4pPr indent="-228600" lvl="3" marL="1828800" algn="l">
              <a:spcBef>
                <a:spcPts val="320"/>
              </a:spcBef>
              <a:spcAft>
                <a:spcPts val="0"/>
              </a:spcAft>
              <a:buSzPts val="1200"/>
              <a:buNone/>
              <a:defRPr b="1" sz="1600"/>
            </a:lvl4pPr>
            <a:lvl5pPr indent="-228600" lvl="4" marL="2286000" algn="l">
              <a:spcBef>
                <a:spcPts val="320"/>
              </a:spcBef>
              <a:spcAft>
                <a:spcPts val="0"/>
              </a:spcAft>
              <a:buSzPts val="12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36" name="Google Shape;136;p40"/>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7" name="Google Shape;137;p40"/>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1350"/>
              <a:buNone/>
              <a:defRPr b="1" sz="1800"/>
            </a:lvl3pPr>
            <a:lvl4pPr indent="-228600" lvl="3" marL="1828800" algn="l">
              <a:spcBef>
                <a:spcPts val="320"/>
              </a:spcBef>
              <a:spcAft>
                <a:spcPts val="0"/>
              </a:spcAft>
              <a:buSzPts val="1200"/>
              <a:buNone/>
              <a:defRPr b="1" sz="1600"/>
            </a:lvl4pPr>
            <a:lvl5pPr indent="-228600" lvl="4" marL="2286000" algn="l">
              <a:spcBef>
                <a:spcPts val="320"/>
              </a:spcBef>
              <a:spcAft>
                <a:spcPts val="0"/>
              </a:spcAft>
              <a:buSzPts val="12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38" name="Google Shape;138;p40"/>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9" name="Google Shape;139;p40"/>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4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40"/>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2" name="Shape 142"/>
        <p:cNvGrpSpPr/>
        <p:nvPr/>
      </p:nvGrpSpPr>
      <p:grpSpPr>
        <a:xfrm>
          <a:off x="0" y="0"/>
          <a:ext cx="0" cy="0"/>
          <a:chOff x="0" y="0"/>
          <a:chExt cx="0" cy="0"/>
        </a:xfrm>
      </p:grpSpPr>
      <p:sp>
        <p:nvSpPr>
          <p:cNvPr id="143" name="Google Shape;143;p41"/>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4" name="Google Shape;144;p41"/>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5" name="Google Shape;145;p41"/>
          <p:cNvSpPr txBox="1"/>
          <p:nvPr>
            <p:ph idx="2" type="body"/>
          </p:nvPr>
        </p:nvSpPr>
        <p:spPr>
          <a:xfrm>
            <a:off x="4648200" y="1600200"/>
            <a:ext cx="4038600" cy="4530725"/>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6" name="Google Shape;146;p41"/>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4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41"/>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2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2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9" name="Shape 149"/>
        <p:cNvGrpSpPr/>
        <p:nvPr/>
      </p:nvGrpSpPr>
      <p:grpSpPr>
        <a:xfrm>
          <a:off x="0" y="0"/>
          <a:ext cx="0" cy="0"/>
          <a:chOff x="0" y="0"/>
          <a:chExt cx="0" cy="0"/>
        </a:xfrm>
      </p:grpSpPr>
      <p:sp>
        <p:nvSpPr>
          <p:cNvPr id="150" name="Google Shape;150;p42"/>
          <p:cNvSpPr txBox="1"/>
          <p:nvPr>
            <p:ph type="title"/>
          </p:nvPr>
        </p:nvSpPr>
        <p:spPr>
          <a:xfrm>
            <a:off x="623888" y="1709738"/>
            <a:ext cx="7886700" cy="2852737"/>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1" name="Google Shape;151;p42"/>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SzPts val="1800"/>
              <a:buNone/>
              <a:defRPr sz="2400"/>
            </a:lvl1pPr>
            <a:lvl2pPr indent="-228600" lvl="1" marL="914400" algn="l">
              <a:spcBef>
                <a:spcPts val="400"/>
              </a:spcBef>
              <a:spcAft>
                <a:spcPts val="0"/>
              </a:spcAft>
              <a:buSzPts val="1500"/>
              <a:buNone/>
              <a:defRPr sz="2000"/>
            </a:lvl2pPr>
            <a:lvl3pPr indent="-228600" lvl="2" marL="1371600" algn="l">
              <a:spcBef>
                <a:spcPts val="360"/>
              </a:spcBef>
              <a:spcAft>
                <a:spcPts val="0"/>
              </a:spcAft>
              <a:buSzPts val="1350"/>
              <a:buNone/>
              <a:defRPr sz="1800"/>
            </a:lvl3pPr>
            <a:lvl4pPr indent="-228600" lvl="3" marL="1828800" algn="l">
              <a:spcBef>
                <a:spcPts val="320"/>
              </a:spcBef>
              <a:spcAft>
                <a:spcPts val="0"/>
              </a:spcAft>
              <a:buSzPts val="1200"/>
              <a:buNone/>
              <a:defRPr sz="1600"/>
            </a:lvl4pPr>
            <a:lvl5pPr indent="-228600" lvl="4" marL="2286000" algn="l">
              <a:spcBef>
                <a:spcPts val="320"/>
              </a:spcBef>
              <a:spcAft>
                <a:spcPts val="0"/>
              </a:spcAft>
              <a:buSzPts val="1200"/>
              <a:buNone/>
              <a:defRPr sz="1600"/>
            </a:lvl5pPr>
            <a:lvl6pPr indent="-228600" lvl="5" marL="2743200" algn="l">
              <a:lnSpc>
                <a:spcPct val="90000"/>
              </a:lnSpc>
              <a:spcBef>
                <a:spcPts val="500"/>
              </a:spcBef>
              <a:spcAft>
                <a:spcPts val="0"/>
              </a:spcAft>
              <a:buClr>
                <a:schemeClr val="lt1"/>
              </a:buClr>
              <a:buSzPts val="1600"/>
              <a:buNone/>
              <a:defRPr sz="1600"/>
            </a:lvl6pPr>
            <a:lvl7pPr indent="-228600" lvl="6" marL="3200400" algn="l">
              <a:lnSpc>
                <a:spcPct val="90000"/>
              </a:lnSpc>
              <a:spcBef>
                <a:spcPts val="500"/>
              </a:spcBef>
              <a:spcAft>
                <a:spcPts val="0"/>
              </a:spcAft>
              <a:buClr>
                <a:schemeClr val="lt1"/>
              </a:buClr>
              <a:buSzPts val="1600"/>
              <a:buNone/>
              <a:defRPr sz="1600"/>
            </a:lvl7pPr>
            <a:lvl8pPr indent="-228600" lvl="7" marL="3657600" algn="l">
              <a:lnSpc>
                <a:spcPct val="90000"/>
              </a:lnSpc>
              <a:spcBef>
                <a:spcPts val="500"/>
              </a:spcBef>
              <a:spcAft>
                <a:spcPts val="0"/>
              </a:spcAft>
              <a:buClr>
                <a:schemeClr val="lt1"/>
              </a:buClr>
              <a:buSzPts val="1600"/>
              <a:buNone/>
              <a:defRPr sz="1600"/>
            </a:lvl8pPr>
            <a:lvl9pPr indent="-228600" lvl="8" marL="4114800" algn="l">
              <a:lnSpc>
                <a:spcPct val="90000"/>
              </a:lnSpc>
              <a:spcBef>
                <a:spcPts val="500"/>
              </a:spcBef>
              <a:spcAft>
                <a:spcPts val="0"/>
              </a:spcAft>
              <a:buClr>
                <a:schemeClr val="lt1"/>
              </a:buClr>
              <a:buSzPts val="1600"/>
              <a:buNone/>
              <a:defRPr sz="1600"/>
            </a:lvl9pPr>
          </a:lstStyle>
          <a:p/>
        </p:txBody>
      </p:sp>
      <p:sp>
        <p:nvSpPr>
          <p:cNvPr id="152" name="Google Shape;152;p42"/>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4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42"/>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5" name="Shape 155"/>
        <p:cNvGrpSpPr/>
        <p:nvPr/>
      </p:nvGrpSpPr>
      <p:grpSpPr>
        <a:xfrm>
          <a:off x="0" y="0"/>
          <a:ext cx="0" cy="0"/>
          <a:chOff x="0" y="0"/>
          <a:chExt cx="0" cy="0"/>
        </a:xfrm>
      </p:grpSpPr>
      <p:sp>
        <p:nvSpPr>
          <p:cNvPr id="156" name="Google Shape;156;p43"/>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7" name="Google Shape;157;p43"/>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8" name="Google Shape;158;p43"/>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4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43"/>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3" name="Shape 183"/>
        <p:cNvGrpSpPr/>
        <p:nvPr/>
      </p:nvGrpSpPr>
      <p:grpSpPr>
        <a:xfrm>
          <a:off x="0" y="0"/>
          <a:ext cx="0" cy="0"/>
          <a:chOff x="0" y="0"/>
          <a:chExt cx="0" cy="0"/>
        </a:xfrm>
      </p:grpSpPr>
      <p:sp>
        <p:nvSpPr>
          <p:cNvPr id="184" name="Google Shape;184;p45"/>
          <p:cNvSpPr txBox="1"/>
          <p:nvPr>
            <p:ph type="ctrTitle"/>
          </p:nvPr>
        </p:nvSpPr>
        <p:spPr>
          <a:xfrm>
            <a:off x="685800" y="1873250"/>
            <a:ext cx="7772400" cy="1555750"/>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sz="48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5" name="Google Shape;185;p4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SzPts val="2400"/>
              <a:buFont typeface="Noto Sans Symbols"/>
              <a:buNone/>
              <a:defRPr/>
            </a:lvl1pPr>
            <a:lvl2pPr lvl="1" algn="l">
              <a:spcBef>
                <a:spcPts val="360"/>
              </a:spcBef>
              <a:spcAft>
                <a:spcPts val="0"/>
              </a:spcAft>
              <a:buSzPts val="1350"/>
              <a:buChar char="●"/>
              <a:defRPr/>
            </a:lvl2pPr>
            <a:lvl3pPr lvl="2" algn="l">
              <a:spcBef>
                <a:spcPts val="360"/>
              </a:spcBef>
              <a:spcAft>
                <a:spcPts val="0"/>
              </a:spcAft>
              <a:buSzPts val="1350"/>
              <a:buChar char="●"/>
              <a:defRPr/>
            </a:lvl3pPr>
            <a:lvl4pPr lvl="3" algn="l">
              <a:spcBef>
                <a:spcPts val="360"/>
              </a:spcBef>
              <a:spcAft>
                <a:spcPts val="0"/>
              </a:spcAft>
              <a:buSzPts val="1350"/>
              <a:buChar char="●"/>
              <a:defRPr/>
            </a:lvl4pPr>
            <a:lvl5pPr lvl="4" algn="l">
              <a:spcBef>
                <a:spcPts val="360"/>
              </a:spcBef>
              <a:spcAft>
                <a:spcPts val="0"/>
              </a:spcAft>
              <a:buSzPts val="1350"/>
              <a:buChar char="●"/>
              <a:defRPr/>
            </a:lvl5pPr>
            <a:lvl6pPr lvl="5" algn="l">
              <a:lnSpc>
                <a:spcPct val="90000"/>
              </a:lnSpc>
              <a:spcBef>
                <a:spcPts val="500"/>
              </a:spcBef>
              <a:spcAft>
                <a:spcPts val="0"/>
              </a:spcAft>
              <a:buClr>
                <a:schemeClr val="lt1"/>
              </a:buClr>
              <a:buSzPts val="1800"/>
              <a:buChar char="•"/>
              <a:defRPr/>
            </a:lvl6pPr>
            <a:lvl7pPr lvl="6" algn="l">
              <a:lnSpc>
                <a:spcPct val="90000"/>
              </a:lnSpc>
              <a:spcBef>
                <a:spcPts val="500"/>
              </a:spcBef>
              <a:spcAft>
                <a:spcPts val="0"/>
              </a:spcAft>
              <a:buClr>
                <a:schemeClr val="lt1"/>
              </a:buClr>
              <a:buSzPts val="1800"/>
              <a:buChar char="•"/>
              <a:defRPr/>
            </a:lvl7pPr>
            <a:lvl8pPr lvl="7" algn="l">
              <a:lnSpc>
                <a:spcPct val="90000"/>
              </a:lnSpc>
              <a:spcBef>
                <a:spcPts val="500"/>
              </a:spcBef>
              <a:spcAft>
                <a:spcPts val="0"/>
              </a:spcAft>
              <a:buClr>
                <a:schemeClr val="lt1"/>
              </a:buClr>
              <a:buSzPts val="1800"/>
              <a:buChar char="•"/>
              <a:defRPr/>
            </a:lvl8pPr>
            <a:lvl9pPr lvl="8" algn="l">
              <a:lnSpc>
                <a:spcPct val="90000"/>
              </a:lnSpc>
              <a:spcBef>
                <a:spcPts val="500"/>
              </a:spcBef>
              <a:spcAft>
                <a:spcPts val="0"/>
              </a:spcAft>
              <a:buClr>
                <a:schemeClr val="lt1"/>
              </a:buClr>
              <a:buSzPts val="1800"/>
              <a:buChar char="•"/>
              <a:defRPr/>
            </a:lvl9pPr>
          </a:lstStyle>
          <a:p/>
        </p:txBody>
      </p:sp>
      <p:sp>
        <p:nvSpPr>
          <p:cNvPr id="186" name="Google Shape;186;p45"/>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4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45"/>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24"/>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 name="Google Shape;28;p2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2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2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6" name="Shape 36"/>
        <p:cNvGrpSpPr/>
        <p:nvPr/>
      </p:nvGrpSpPr>
      <p:grpSpPr>
        <a:xfrm>
          <a:off x="0" y="0"/>
          <a:ext cx="0" cy="0"/>
          <a:chOff x="0" y="0"/>
          <a:chExt cx="0" cy="0"/>
        </a:xfrm>
      </p:grpSpPr>
      <p:sp>
        <p:nvSpPr>
          <p:cNvPr id="37" name="Google Shape;37;p2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2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 name="Shape 42"/>
        <p:cNvGrpSpPr/>
        <p:nvPr/>
      </p:nvGrpSpPr>
      <p:grpSpPr>
        <a:xfrm>
          <a:off x="0" y="0"/>
          <a:ext cx="0" cy="0"/>
          <a:chOff x="0" y="0"/>
          <a:chExt cx="0" cy="0"/>
        </a:xfrm>
      </p:grpSpPr>
      <p:sp>
        <p:nvSpPr>
          <p:cNvPr id="43" name="Google Shape;43;p2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29"/>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 name="Shape 48"/>
        <p:cNvGrpSpPr/>
        <p:nvPr/>
      </p:nvGrpSpPr>
      <p:grpSpPr>
        <a:xfrm>
          <a:off x="0" y="0"/>
          <a:ext cx="0" cy="0"/>
          <a:chOff x="0" y="0"/>
          <a:chExt cx="0" cy="0"/>
        </a:xfrm>
      </p:grpSpPr>
      <p:sp>
        <p:nvSpPr>
          <p:cNvPr id="49" name="Google Shape;49;p30"/>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 name="Google Shape;50;p30"/>
          <p:cNvSpPr/>
          <p:nvPr>
            <p:ph idx="2" type="pic"/>
          </p:nvPr>
        </p:nvSpPr>
        <p:spPr>
          <a:xfrm>
            <a:off x="3887788" y="987425"/>
            <a:ext cx="4629150" cy="4873625"/>
          </a:xfrm>
          <a:prstGeom prst="rect">
            <a:avLst/>
          </a:prstGeom>
          <a:noFill/>
          <a:ln>
            <a:noFill/>
          </a:ln>
        </p:spPr>
      </p:sp>
      <p:sp>
        <p:nvSpPr>
          <p:cNvPr id="51" name="Google Shape;51;p30"/>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3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31"/>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 name="Google Shape;57;p31"/>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31"/>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3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32"/>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32"/>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32"/>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32"/>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32"/>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4.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2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 name="Shape 84"/>
        <p:cNvGrpSpPr/>
        <p:nvPr/>
      </p:nvGrpSpPr>
      <p:grpSpPr>
        <a:xfrm>
          <a:off x="0" y="0"/>
          <a:ext cx="0" cy="0"/>
          <a:chOff x="0" y="0"/>
          <a:chExt cx="0" cy="0"/>
        </a:xfrm>
      </p:grpSpPr>
      <p:grpSp>
        <p:nvGrpSpPr>
          <p:cNvPr id="85" name="Google Shape;85;p26"/>
          <p:cNvGrpSpPr/>
          <p:nvPr/>
        </p:nvGrpSpPr>
        <p:grpSpPr>
          <a:xfrm>
            <a:off x="0" y="3902075"/>
            <a:ext cx="3400425" cy="2949575"/>
            <a:chOff x="0" y="2458"/>
            <a:chExt cx="2142" cy="1858"/>
          </a:xfrm>
        </p:grpSpPr>
        <p:sp>
          <p:nvSpPr>
            <p:cNvPr id="86" name="Google Shape;86;p26"/>
            <p:cNvSpPr/>
            <p:nvPr/>
          </p:nvSpPr>
          <p:spPr>
            <a:xfrm>
              <a:off x="0" y="2508"/>
              <a:ext cx="2142" cy="1804"/>
            </a:xfrm>
            <a:custGeom>
              <a:rect b="b" l="l" r="r" t="t"/>
              <a:pathLst>
                <a:path extrusionOk="0" h="1804" w="2135">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a:gsLst>
                <a:gs pos="0">
                  <a:schemeClr val="dk2"/>
                </a:gs>
                <a:gs pos="50000">
                  <a:schemeClr val="dk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87" name="Google Shape;87;p26"/>
            <p:cNvSpPr/>
            <p:nvPr/>
          </p:nvSpPr>
          <p:spPr>
            <a:xfrm>
              <a:off x="0" y="2458"/>
              <a:ext cx="1854" cy="1858"/>
            </a:xfrm>
            <a:custGeom>
              <a:rect b="b" l="l" r="r" t="t"/>
              <a:pathLst>
                <a:path extrusionOk="0" h="1858" w="1854">
                  <a:moveTo>
                    <a:pt x="1854" y="1858"/>
                  </a:moveTo>
                  <a:lnTo>
                    <a:pt x="0" y="1858"/>
                  </a:lnTo>
                  <a:lnTo>
                    <a:pt x="0" y="0"/>
                  </a:lnTo>
                  <a:lnTo>
                    <a:pt x="1854" y="1858"/>
                  </a:lnTo>
                  <a:lnTo>
                    <a:pt x="1854" y="1858"/>
                  </a:lnTo>
                  <a:close/>
                </a:path>
              </a:pathLst>
            </a:custGeom>
            <a:gradFill>
              <a:gsLst>
                <a:gs pos="0">
                  <a:schemeClr val="dk1"/>
                </a:gs>
                <a:gs pos="50000">
                  <a:schemeClr val="dk2"/>
                </a:gs>
                <a:gs pos="100000">
                  <a:schemeClr val="dk1"/>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88" name="Google Shape;88;p26"/>
            <p:cNvSpPr/>
            <p:nvPr/>
          </p:nvSpPr>
          <p:spPr>
            <a:xfrm>
              <a:off x="0" y="2735"/>
              <a:ext cx="1745" cy="1577"/>
            </a:xfrm>
            <a:custGeom>
              <a:rect b="b" l="l" r="r" t="t"/>
              <a:pathLst>
                <a:path extrusionOk="0" h="1577" w="1745">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a:gsLst>
                <a:gs pos="0">
                  <a:schemeClr val="dk2"/>
                </a:gs>
                <a:gs pos="50000">
                  <a:schemeClr val="dk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89" name="Google Shape;89;p26"/>
            <p:cNvSpPr/>
            <p:nvPr/>
          </p:nvSpPr>
          <p:spPr>
            <a:xfrm>
              <a:off x="0" y="2544"/>
              <a:ext cx="1745" cy="1768"/>
            </a:xfrm>
            <a:custGeom>
              <a:rect b="b" l="l" r="r" t="t"/>
              <a:pathLst>
                <a:path extrusionOk="0" h="1768" w="1745">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a:gsLst>
                <a:gs pos="0">
                  <a:schemeClr val="dk2"/>
                </a:gs>
                <a:gs pos="50000">
                  <a:schemeClr val="dk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0" name="Google Shape;90;p26"/>
            <p:cNvSpPr/>
            <p:nvPr/>
          </p:nvSpPr>
          <p:spPr>
            <a:xfrm>
              <a:off x="209" y="2784"/>
              <a:ext cx="86" cy="86"/>
            </a:xfrm>
            <a:prstGeom prst="ellipse">
              <a:avLst/>
            </a:prstGeom>
            <a:gradFill>
              <a:gsLst>
                <a:gs pos="0">
                  <a:schemeClr val="dk1"/>
                </a:gs>
                <a:gs pos="100000">
                  <a:schemeClr val="dk2"/>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1" name="Google Shape;91;p26"/>
            <p:cNvSpPr/>
            <p:nvPr/>
          </p:nvSpPr>
          <p:spPr>
            <a:xfrm>
              <a:off x="1536" y="3884"/>
              <a:ext cx="92" cy="92"/>
            </a:xfrm>
            <a:prstGeom prst="ellipse">
              <a:avLst/>
            </a:prstGeom>
            <a:gradFill>
              <a:gsLst>
                <a:gs pos="0">
                  <a:schemeClr val="dk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2" name="Google Shape;92;p26"/>
            <p:cNvSpPr/>
            <p:nvPr/>
          </p:nvSpPr>
          <p:spPr>
            <a:xfrm>
              <a:off x="791" y="2723"/>
              <a:ext cx="121" cy="121"/>
            </a:xfrm>
            <a:prstGeom prst="ellipse">
              <a:avLst/>
            </a:prstGeom>
            <a:gradFill>
              <a:gsLst>
                <a:gs pos="0">
                  <a:schemeClr val="dk1"/>
                </a:gs>
                <a:gs pos="100000">
                  <a:schemeClr val="dk2"/>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93" name="Google Shape;93;p26"/>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94" name="Google Shape;94;p26"/>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hlink"/>
              </a:buClr>
              <a:buSzPts val="2400"/>
              <a:buFont typeface="Noto Sans Symbols"/>
              <a:buChar char="●"/>
              <a:defRPr b="0" i="0" sz="3200" u="none" cap="none" strike="noStrike">
                <a:solidFill>
                  <a:schemeClr val="lt1"/>
                </a:solidFill>
                <a:latin typeface="Arial"/>
                <a:ea typeface="Arial"/>
                <a:cs typeface="Arial"/>
                <a:sym typeface="Arial"/>
              </a:defRPr>
            </a:lvl1pPr>
            <a:lvl2pPr indent="-361950" lvl="1" marL="914400" marR="0" rtl="0" algn="l">
              <a:spcBef>
                <a:spcPts val="560"/>
              </a:spcBef>
              <a:spcAft>
                <a:spcPts val="0"/>
              </a:spcAft>
              <a:buClr>
                <a:schemeClr val="lt2"/>
              </a:buClr>
              <a:buSzPts val="2100"/>
              <a:buFont typeface="Noto Sans Symbols"/>
              <a:buChar char="●"/>
              <a:defRPr b="0" i="0" sz="2800" u="none" cap="none" strike="noStrike">
                <a:solidFill>
                  <a:schemeClr val="lt1"/>
                </a:solidFill>
                <a:latin typeface="Arial"/>
                <a:ea typeface="Arial"/>
                <a:cs typeface="Arial"/>
                <a:sym typeface="Arial"/>
              </a:defRPr>
            </a:lvl2pPr>
            <a:lvl3pPr indent="-342900" lvl="2" marL="1371600" marR="0" rtl="0" algn="l">
              <a:spcBef>
                <a:spcPts val="480"/>
              </a:spcBef>
              <a:spcAft>
                <a:spcPts val="0"/>
              </a:spcAft>
              <a:buClr>
                <a:schemeClr val="accent2"/>
              </a:buClr>
              <a:buSzPts val="1800"/>
              <a:buFont typeface="Noto Sans Symbols"/>
              <a:buChar char="●"/>
              <a:defRPr b="0" i="0" sz="2400" u="none" cap="none" strike="noStrike">
                <a:solidFill>
                  <a:schemeClr val="lt1"/>
                </a:solidFill>
                <a:latin typeface="Arial"/>
                <a:ea typeface="Arial"/>
                <a:cs typeface="Arial"/>
                <a:sym typeface="Arial"/>
              </a:defRPr>
            </a:lvl3pPr>
            <a:lvl4pPr indent="-323850" lvl="3" marL="1828800" marR="0" rtl="0" algn="l">
              <a:spcBef>
                <a:spcPts val="400"/>
              </a:spcBef>
              <a:spcAft>
                <a:spcPts val="0"/>
              </a:spcAft>
              <a:buClr>
                <a:schemeClr val="folHlink"/>
              </a:buClr>
              <a:buSzPts val="1500"/>
              <a:buFont typeface="Noto Sans Symbols"/>
              <a:buChar char="●"/>
              <a:defRPr b="0" i="0" sz="2000" u="none" cap="none" strike="noStrike">
                <a:solidFill>
                  <a:schemeClr val="lt1"/>
                </a:solidFill>
                <a:latin typeface="Arial"/>
                <a:ea typeface="Arial"/>
                <a:cs typeface="Arial"/>
                <a:sym typeface="Arial"/>
              </a:defRPr>
            </a:lvl4pPr>
            <a:lvl5pPr indent="-323850" lvl="4" marL="2286000" marR="0" rtl="0" algn="l">
              <a:spcBef>
                <a:spcPts val="400"/>
              </a:spcBef>
              <a:spcAft>
                <a:spcPts val="0"/>
              </a:spcAft>
              <a:buClr>
                <a:schemeClr val="lt1"/>
              </a:buClr>
              <a:buSzPts val="1500"/>
              <a:buFont typeface="Noto Sans Symbols"/>
              <a:buChar char="●"/>
              <a:defRPr b="0" i="0" sz="20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95" name="Google Shape;95;p26"/>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96" name="Google Shape;96;p2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97" name="Google Shape;97;p26"/>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61" name="Shape 161"/>
        <p:cNvGrpSpPr/>
        <p:nvPr/>
      </p:nvGrpSpPr>
      <p:grpSpPr>
        <a:xfrm>
          <a:off x="0" y="0"/>
          <a:ext cx="0" cy="0"/>
          <a:chOff x="0" y="0"/>
          <a:chExt cx="0" cy="0"/>
        </a:xfrm>
      </p:grpSpPr>
      <p:grpSp>
        <p:nvGrpSpPr>
          <p:cNvPr id="162" name="Google Shape;162;p44"/>
          <p:cNvGrpSpPr/>
          <p:nvPr/>
        </p:nvGrpSpPr>
        <p:grpSpPr>
          <a:xfrm>
            <a:off x="0" y="3902075"/>
            <a:ext cx="3400425" cy="2949575"/>
            <a:chOff x="0" y="2458"/>
            <a:chExt cx="2142" cy="1858"/>
          </a:xfrm>
        </p:grpSpPr>
        <p:sp>
          <p:nvSpPr>
            <p:cNvPr id="163" name="Google Shape;163;p44"/>
            <p:cNvSpPr/>
            <p:nvPr/>
          </p:nvSpPr>
          <p:spPr>
            <a:xfrm>
              <a:off x="0" y="2508"/>
              <a:ext cx="2142" cy="1804"/>
            </a:xfrm>
            <a:custGeom>
              <a:rect b="b" l="l" r="r" t="t"/>
              <a:pathLst>
                <a:path extrusionOk="0" h="1804" w="2135">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a:gsLst>
                <a:gs pos="0">
                  <a:schemeClr val="dk2"/>
                </a:gs>
                <a:gs pos="50000">
                  <a:schemeClr val="dk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64" name="Google Shape;164;p44"/>
            <p:cNvSpPr/>
            <p:nvPr/>
          </p:nvSpPr>
          <p:spPr>
            <a:xfrm>
              <a:off x="0" y="2458"/>
              <a:ext cx="1854" cy="1858"/>
            </a:xfrm>
            <a:custGeom>
              <a:rect b="b" l="l" r="r" t="t"/>
              <a:pathLst>
                <a:path extrusionOk="0" h="1858" w="1854">
                  <a:moveTo>
                    <a:pt x="1854" y="1858"/>
                  </a:moveTo>
                  <a:lnTo>
                    <a:pt x="0" y="1858"/>
                  </a:lnTo>
                  <a:lnTo>
                    <a:pt x="0" y="0"/>
                  </a:lnTo>
                  <a:lnTo>
                    <a:pt x="1854" y="1858"/>
                  </a:lnTo>
                  <a:lnTo>
                    <a:pt x="1854" y="1858"/>
                  </a:lnTo>
                  <a:close/>
                </a:path>
              </a:pathLst>
            </a:custGeom>
            <a:gradFill>
              <a:gsLst>
                <a:gs pos="0">
                  <a:schemeClr val="dk1"/>
                </a:gs>
                <a:gs pos="50000">
                  <a:schemeClr val="dk2"/>
                </a:gs>
                <a:gs pos="100000">
                  <a:schemeClr val="dk1"/>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65" name="Google Shape;165;p44"/>
            <p:cNvSpPr/>
            <p:nvPr/>
          </p:nvSpPr>
          <p:spPr>
            <a:xfrm>
              <a:off x="0" y="2735"/>
              <a:ext cx="1745" cy="1577"/>
            </a:xfrm>
            <a:custGeom>
              <a:rect b="b" l="l" r="r" t="t"/>
              <a:pathLst>
                <a:path extrusionOk="0" h="1577" w="1745">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a:gsLst>
                <a:gs pos="0">
                  <a:schemeClr val="dk2"/>
                </a:gs>
                <a:gs pos="50000">
                  <a:schemeClr val="dk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66" name="Google Shape;166;p44"/>
            <p:cNvSpPr/>
            <p:nvPr/>
          </p:nvSpPr>
          <p:spPr>
            <a:xfrm>
              <a:off x="0" y="2544"/>
              <a:ext cx="1745" cy="1768"/>
            </a:xfrm>
            <a:custGeom>
              <a:rect b="b" l="l" r="r" t="t"/>
              <a:pathLst>
                <a:path extrusionOk="0" h="1768" w="1745">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a:gsLst>
                <a:gs pos="0">
                  <a:schemeClr val="dk2"/>
                </a:gs>
                <a:gs pos="50000">
                  <a:schemeClr val="dk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67" name="Google Shape;167;p44"/>
            <p:cNvSpPr/>
            <p:nvPr/>
          </p:nvSpPr>
          <p:spPr>
            <a:xfrm>
              <a:off x="209" y="2784"/>
              <a:ext cx="86" cy="86"/>
            </a:xfrm>
            <a:prstGeom prst="ellipse">
              <a:avLst/>
            </a:prstGeom>
            <a:gradFill>
              <a:gsLst>
                <a:gs pos="0">
                  <a:schemeClr val="dk1"/>
                </a:gs>
                <a:gs pos="100000">
                  <a:schemeClr val="dk2"/>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68" name="Google Shape;168;p44"/>
            <p:cNvSpPr/>
            <p:nvPr/>
          </p:nvSpPr>
          <p:spPr>
            <a:xfrm>
              <a:off x="1536" y="3884"/>
              <a:ext cx="92" cy="92"/>
            </a:xfrm>
            <a:prstGeom prst="ellipse">
              <a:avLst/>
            </a:prstGeom>
            <a:gradFill>
              <a:gsLst>
                <a:gs pos="0">
                  <a:schemeClr val="dk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69" name="Google Shape;169;p44"/>
            <p:cNvSpPr/>
            <p:nvPr/>
          </p:nvSpPr>
          <p:spPr>
            <a:xfrm>
              <a:off x="791" y="2723"/>
              <a:ext cx="121" cy="121"/>
            </a:xfrm>
            <a:prstGeom prst="ellipse">
              <a:avLst/>
            </a:prstGeom>
            <a:gradFill>
              <a:gsLst>
                <a:gs pos="0">
                  <a:schemeClr val="dk1"/>
                </a:gs>
                <a:gs pos="100000">
                  <a:schemeClr val="dk2"/>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170" name="Google Shape;170;p44"/>
          <p:cNvGrpSpPr/>
          <p:nvPr/>
        </p:nvGrpSpPr>
        <p:grpSpPr>
          <a:xfrm>
            <a:off x="0" y="3902075"/>
            <a:ext cx="3400425" cy="2949575"/>
            <a:chOff x="0" y="2458"/>
            <a:chExt cx="2142" cy="1858"/>
          </a:xfrm>
        </p:grpSpPr>
        <p:sp>
          <p:nvSpPr>
            <p:cNvPr id="171" name="Google Shape;171;p44"/>
            <p:cNvSpPr/>
            <p:nvPr/>
          </p:nvSpPr>
          <p:spPr>
            <a:xfrm>
              <a:off x="0" y="2508"/>
              <a:ext cx="2142" cy="1804"/>
            </a:xfrm>
            <a:custGeom>
              <a:rect b="b" l="l" r="r" t="t"/>
              <a:pathLst>
                <a:path extrusionOk="0" h="1804" w="2135">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a:gsLst>
                <a:gs pos="0">
                  <a:schemeClr val="dk2"/>
                </a:gs>
                <a:gs pos="50000">
                  <a:schemeClr val="dk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72" name="Google Shape;172;p44"/>
            <p:cNvSpPr/>
            <p:nvPr/>
          </p:nvSpPr>
          <p:spPr>
            <a:xfrm>
              <a:off x="0" y="2458"/>
              <a:ext cx="1854" cy="1858"/>
            </a:xfrm>
            <a:custGeom>
              <a:rect b="b" l="l" r="r" t="t"/>
              <a:pathLst>
                <a:path extrusionOk="0" h="1858" w="1854">
                  <a:moveTo>
                    <a:pt x="1854" y="1858"/>
                  </a:moveTo>
                  <a:lnTo>
                    <a:pt x="0" y="1858"/>
                  </a:lnTo>
                  <a:lnTo>
                    <a:pt x="0" y="0"/>
                  </a:lnTo>
                  <a:lnTo>
                    <a:pt x="1854" y="1858"/>
                  </a:lnTo>
                  <a:lnTo>
                    <a:pt x="1854" y="1858"/>
                  </a:lnTo>
                  <a:close/>
                </a:path>
              </a:pathLst>
            </a:custGeom>
            <a:gradFill>
              <a:gsLst>
                <a:gs pos="0">
                  <a:schemeClr val="dk1"/>
                </a:gs>
                <a:gs pos="50000">
                  <a:schemeClr val="dk2"/>
                </a:gs>
                <a:gs pos="100000">
                  <a:schemeClr val="dk1"/>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73" name="Google Shape;173;p44"/>
            <p:cNvSpPr/>
            <p:nvPr/>
          </p:nvSpPr>
          <p:spPr>
            <a:xfrm>
              <a:off x="0" y="2735"/>
              <a:ext cx="1745" cy="1577"/>
            </a:xfrm>
            <a:custGeom>
              <a:rect b="b" l="l" r="r" t="t"/>
              <a:pathLst>
                <a:path extrusionOk="0" h="1577" w="1745">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a:gsLst>
                <a:gs pos="0">
                  <a:schemeClr val="dk2"/>
                </a:gs>
                <a:gs pos="50000">
                  <a:schemeClr val="dk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74" name="Google Shape;174;p44"/>
            <p:cNvSpPr/>
            <p:nvPr/>
          </p:nvSpPr>
          <p:spPr>
            <a:xfrm>
              <a:off x="0" y="2544"/>
              <a:ext cx="1745" cy="1768"/>
            </a:xfrm>
            <a:custGeom>
              <a:rect b="b" l="l" r="r" t="t"/>
              <a:pathLst>
                <a:path extrusionOk="0" h="1768" w="1745">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a:gsLst>
                <a:gs pos="0">
                  <a:schemeClr val="dk2"/>
                </a:gs>
                <a:gs pos="50000">
                  <a:schemeClr val="dk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75" name="Google Shape;175;p44"/>
            <p:cNvSpPr/>
            <p:nvPr/>
          </p:nvSpPr>
          <p:spPr>
            <a:xfrm>
              <a:off x="209" y="2784"/>
              <a:ext cx="86" cy="86"/>
            </a:xfrm>
            <a:prstGeom prst="ellipse">
              <a:avLst/>
            </a:prstGeom>
            <a:gradFill>
              <a:gsLst>
                <a:gs pos="0">
                  <a:schemeClr val="dk1"/>
                </a:gs>
                <a:gs pos="100000">
                  <a:schemeClr val="dk2"/>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76" name="Google Shape;176;p44"/>
            <p:cNvSpPr/>
            <p:nvPr/>
          </p:nvSpPr>
          <p:spPr>
            <a:xfrm>
              <a:off x="1536" y="3884"/>
              <a:ext cx="92" cy="92"/>
            </a:xfrm>
            <a:prstGeom prst="ellipse">
              <a:avLst/>
            </a:prstGeom>
            <a:gradFill>
              <a:gsLst>
                <a:gs pos="0">
                  <a:schemeClr val="dk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77" name="Google Shape;177;p44"/>
            <p:cNvSpPr/>
            <p:nvPr/>
          </p:nvSpPr>
          <p:spPr>
            <a:xfrm>
              <a:off x="791" y="2723"/>
              <a:ext cx="121" cy="121"/>
            </a:xfrm>
            <a:prstGeom prst="ellipse">
              <a:avLst/>
            </a:prstGeom>
            <a:gradFill>
              <a:gsLst>
                <a:gs pos="0">
                  <a:schemeClr val="dk1"/>
                </a:gs>
                <a:gs pos="100000">
                  <a:schemeClr val="dk2"/>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178" name="Google Shape;178;p44"/>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79" name="Google Shape;179;p44"/>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hlink"/>
              </a:buClr>
              <a:buSzPts val="2400"/>
              <a:buFont typeface="Noto Sans Symbols"/>
              <a:buChar char="●"/>
              <a:defRPr b="0" i="0" sz="3200" u="none" cap="none" strike="noStrike">
                <a:solidFill>
                  <a:schemeClr val="lt1"/>
                </a:solidFill>
                <a:latin typeface="Arial"/>
                <a:ea typeface="Arial"/>
                <a:cs typeface="Arial"/>
                <a:sym typeface="Arial"/>
              </a:defRPr>
            </a:lvl1pPr>
            <a:lvl2pPr indent="-361950" lvl="1" marL="914400" marR="0" rtl="0" algn="l">
              <a:spcBef>
                <a:spcPts val="560"/>
              </a:spcBef>
              <a:spcAft>
                <a:spcPts val="0"/>
              </a:spcAft>
              <a:buClr>
                <a:schemeClr val="lt2"/>
              </a:buClr>
              <a:buSzPts val="2100"/>
              <a:buFont typeface="Noto Sans Symbols"/>
              <a:buChar char="●"/>
              <a:defRPr b="0" i="0" sz="2800" u="none" cap="none" strike="noStrike">
                <a:solidFill>
                  <a:schemeClr val="lt1"/>
                </a:solidFill>
                <a:latin typeface="Arial"/>
                <a:ea typeface="Arial"/>
                <a:cs typeface="Arial"/>
                <a:sym typeface="Arial"/>
              </a:defRPr>
            </a:lvl2pPr>
            <a:lvl3pPr indent="-342900" lvl="2" marL="1371600" marR="0" rtl="0" algn="l">
              <a:spcBef>
                <a:spcPts val="480"/>
              </a:spcBef>
              <a:spcAft>
                <a:spcPts val="0"/>
              </a:spcAft>
              <a:buClr>
                <a:schemeClr val="accent2"/>
              </a:buClr>
              <a:buSzPts val="1800"/>
              <a:buFont typeface="Noto Sans Symbols"/>
              <a:buChar char="●"/>
              <a:defRPr b="0" i="0" sz="2400" u="none" cap="none" strike="noStrike">
                <a:solidFill>
                  <a:schemeClr val="lt1"/>
                </a:solidFill>
                <a:latin typeface="Arial"/>
                <a:ea typeface="Arial"/>
                <a:cs typeface="Arial"/>
                <a:sym typeface="Arial"/>
              </a:defRPr>
            </a:lvl3pPr>
            <a:lvl4pPr indent="-323850" lvl="3" marL="1828800" marR="0" rtl="0" algn="l">
              <a:spcBef>
                <a:spcPts val="400"/>
              </a:spcBef>
              <a:spcAft>
                <a:spcPts val="0"/>
              </a:spcAft>
              <a:buClr>
                <a:schemeClr val="folHlink"/>
              </a:buClr>
              <a:buSzPts val="1500"/>
              <a:buFont typeface="Noto Sans Symbols"/>
              <a:buChar char="●"/>
              <a:defRPr b="0" i="0" sz="2000" u="none" cap="none" strike="noStrike">
                <a:solidFill>
                  <a:schemeClr val="lt1"/>
                </a:solidFill>
                <a:latin typeface="Arial"/>
                <a:ea typeface="Arial"/>
                <a:cs typeface="Arial"/>
                <a:sym typeface="Arial"/>
              </a:defRPr>
            </a:lvl4pPr>
            <a:lvl5pPr indent="-323850" lvl="4" marL="2286000" marR="0" rtl="0" algn="l">
              <a:spcBef>
                <a:spcPts val="400"/>
              </a:spcBef>
              <a:spcAft>
                <a:spcPts val="0"/>
              </a:spcAft>
              <a:buClr>
                <a:schemeClr val="lt1"/>
              </a:buClr>
              <a:buSzPts val="1500"/>
              <a:buFont typeface="Noto Sans Symbols"/>
              <a:buChar char="●"/>
              <a:defRPr b="0" i="0" sz="20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180" name="Google Shape;180;p44"/>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81" name="Google Shape;181;p4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82" name="Google Shape;182;p44"/>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7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6.jpg"/><Relationship Id="rId5"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sp>
        <p:nvSpPr>
          <p:cNvPr id="193" name="Google Shape;193;p1"/>
          <p:cNvSpPr/>
          <p:nvPr/>
        </p:nvSpPr>
        <p:spPr>
          <a:xfrm rot="-480000">
            <a:off x="1219200" y="533400"/>
            <a:ext cx="6019800" cy="1600200"/>
          </a:xfrm>
          <a:prstGeom prst="rect">
            <a:avLst/>
          </a:prstGeom>
        </p:spPr>
        <p:txBody>
          <a:bodyPr>
            <a:prstTxWarp prst="textPlain"/>
          </a:bodyPr>
          <a:lstStyle/>
          <a:p>
            <a:pPr lvl="0" algn="l"/>
            <a:r>
              <a:rPr b="0" i="1">
                <a:ln cap="flat" cmpd="sng" w="9525">
                  <a:solidFill>
                    <a:srgbClr val="000000"/>
                  </a:solidFill>
                  <a:prstDash val="solid"/>
                  <a:miter lim="800000"/>
                  <a:headEnd len="sm" w="sm" type="none"/>
                  <a:tailEnd len="sm" w="sm" type="none"/>
                </a:ln>
                <a:gradFill>
                  <a:gsLst>
                    <a:gs pos="0">
                      <a:srgbClr val="707070"/>
                    </a:gs>
                    <a:gs pos="50000">
                      <a:srgbClr val="FFFFFF"/>
                    </a:gs>
                    <a:gs pos="100000">
                      <a:srgbClr val="707070"/>
                    </a:gs>
                  </a:gsLst>
                  <a:lin ang="2700000" scaled="0"/>
                </a:gradFill>
                <a:latin typeface="Times New Roman"/>
              </a:rPr>
              <a:t>Trường Tiểu học Ngọc Thuỵ </a:t>
            </a:r>
          </a:p>
        </p:txBody>
      </p:sp>
      <p:sp>
        <p:nvSpPr>
          <p:cNvPr id="194" name="Google Shape;194;p1"/>
          <p:cNvSpPr/>
          <p:nvPr/>
        </p:nvSpPr>
        <p:spPr>
          <a:xfrm>
            <a:off x="2687637" y="2887662"/>
            <a:ext cx="3124200" cy="1028700"/>
          </a:xfrm>
          <a:prstGeom prst="rect">
            <a:avLst/>
          </a:prstGeom>
        </p:spPr>
        <p:txBody>
          <a:bodyPr>
            <a:prstTxWarp prst="textPlain"/>
          </a:bodyPr>
          <a:lstStyle/>
          <a:p>
            <a:pPr lvl="0" algn="l"/>
            <a:r>
              <a:rPr b="0" i="1">
                <a:ln cap="flat" cmpd="sng" w="19050">
                  <a:solidFill>
                    <a:srgbClr val="99CCFF"/>
                  </a:solidFill>
                  <a:prstDash val="solid"/>
                  <a:miter lim="800000"/>
                  <a:headEnd len="sm" w="sm" type="none"/>
                  <a:tailEnd len="sm" w="sm" type="none"/>
                </a:ln>
                <a:solidFill>
                  <a:srgbClr val="0066CC"/>
                </a:solidFill>
                <a:latin typeface="Times New Roman"/>
              </a:rPr>
              <a:t>TẬP ĐỌC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keo nha 6" id="247" name="Google Shape;247;p10"/>
          <p:cNvPicPr preferRelativeResize="0"/>
          <p:nvPr/>
        </p:nvPicPr>
        <p:blipFill rotWithShape="1">
          <a:blip r:embed="rId3">
            <a:alphaModFix/>
          </a:blip>
          <a:srcRect b="0" l="0" r="0" t="0"/>
          <a:stretch/>
        </p:blipFill>
        <p:spPr>
          <a:xfrm>
            <a:off x="0" y="-3175"/>
            <a:ext cx="9144000" cy="6861175"/>
          </a:xfrm>
          <a:prstGeom prst="rect">
            <a:avLst/>
          </a:prstGeom>
          <a:noFill/>
          <a:ln>
            <a:noFill/>
          </a:ln>
        </p:spPr>
      </p:pic>
      <p:sp>
        <p:nvSpPr>
          <p:cNvPr id="248" name="Google Shape;248;p10"/>
          <p:cNvSpPr/>
          <p:nvPr/>
        </p:nvSpPr>
        <p:spPr>
          <a:xfrm>
            <a:off x="8458200" y="6477000"/>
            <a:ext cx="457200" cy="228600"/>
          </a:xfrm>
          <a:custGeom>
            <a:rect b="b" l="l" r="r" t="t"/>
            <a:pathLst>
              <a:path extrusionOk="0" h="120000" w="120000">
                <a:moveTo>
                  <a:pt x="0" y="0"/>
                </a:moveTo>
                <a:lnTo>
                  <a:pt x="120000" y="0"/>
                </a:lnTo>
                <a:lnTo>
                  <a:pt x="120000" y="120000"/>
                </a:lnTo>
                <a:lnTo>
                  <a:pt x="0" y="120000"/>
                </a:lnTo>
                <a:close/>
                <a:moveTo>
                  <a:pt x="37500" y="60000"/>
                </a:moveTo>
                <a:lnTo>
                  <a:pt x="82500" y="15000"/>
                </a:lnTo>
                <a:lnTo>
                  <a:pt x="82500" y="105000"/>
                </a:lnTo>
                <a:close/>
              </a:path>
              <a:path extrusionOk="0" fill="darken" h="120000" w="120000">
                <a:moveTo>
                  <a:pt x="37500" y="60000"/>
                </a:moveTo>
                <a:lnTo>
                  <a:pt x="82500" y="15000"/>
                </a:lnTo>
                <a:lnTo>
                  <a:pt x="82500" y="105000"/>
                </a:lnTo>
                <a:close/>
              </a:path>
              <a:path extrusionOk="0" fill="none" h="120000" w="120000">
                <a:moveTo>
                  <a:pt x="37500" y="60000"/>
                </a:moveTo>
                <a:lnTo>
                  <a:pt x="82500" y="15000"/>
                </a:lnTo>
                <a:lnTo>
                  <a:pt x="82500" y="10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1"/>
          <p:cNvSpPr/>
          <p:nvPr/>
        </p:nvSpPr>
        <p:spPr>
          <a:xfrm>
            <a:off x="228600" y="1143000"/>
            <a:ext cx="8610600" cy="2667000"/>
          </a:xfrm>
          <a:prstGeom prst="wedgeEllipseCallout">
            <a:avLst>
              <a:gd fmla="val 8928" name="adj1"/>
              <a:gd fmla="val 20109" name="adj2"/>
            </a:avLst>
          </a:prstGeom>
          <a:solidFill>
            <a:srgbClr val="FFFF66"/>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600CC"/>
              </a:buClr>
              <a:buSzPts val="4800"/>
              <a:buFont typeface="Times New Roman"/>
              <a:buNone/>
            </a:pPr>
            <a:r>
              <a:rPr b="1" i="0" lang="en-US" sz="4800" u="none">
                <a:solidFill>
                  <a:srgbClr val="6600CC"/>
                </a:solidFill>
                <a:latin typeface="Times New Roman"/>
                <a:ea typeface="Times New Roman"/>
                <a:cs typeface="Times New Roman"/>
                <a:sym typeface="Times New Roman"/>
              </a:rPr>
              <a:t>1. Đám cháy xảy ra vào lúc nào?</a:t>
            </a:r>
            <a:r>
              <a:rPr b="1" i="0" lang="en-US" sz="3600" u="none">
                <a:solidFill>
                  <a:srgbClr val="6600CC"/>
                </a:solidFill>
                <a:latin typeface="Times New Roman"/>
                <a:ea typeface="Times New Roman"/>
                <a:cs typeface="Times New Roman"/>
                <a:sym typeface="Times New Roman"/>
              </a:rPr>
              <a:t>  </a:t>
            </a:r>
            <a:endParaRPr/>
          </a:p>
        </p:txBody>
      </p:sp>
      <p:sp>
        <p:nvSpPr>
          <p:cNvPr id="254" name="Google Shape;254;p11"/>
          <p:cNvSpPr txBox="1"/>
          <p:nvPr/>
        </p:nvSpPr>
        <p:spPr>
          <a:xfrm>
            <a:off x="152400" y="3886200"/>
            <a:ext cx="8991600" cy="223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400"/>
              <a:buFont typeface="Times New Roman"/>
              <a:buNone/>
            </a:pPr>
            <a:r>
              <a:rPr b="1" i="0" lang="en-US" sz="4400" u="sng">
                <a:solidFill>
                  <a:srgbClr val="FF0000"/>
                </a:solidFill>
                <a:latin typeface="Times New Roman"/>
                <a:ea typeface="Times New Roman"/>
                <a:cs typeface="Times New Roman"/>
                <a:sym typeface="Times New Roman"/>
              </a:rPr>
              <a:t>Trả lời:</a:t>
            </a:r>
            <a:r>
              <a:rPr b="1" i="0" lang="en-US" sz="4400" u="none">
                <a:solidFill>
                  <a:srgbClr val="FF0000"/>
                </a:solidFill>
                <a:latin typeface="Times New Roman"/>
                <a:ea typeface="Times New Roman"/>
                <a:cs typeface="Times New Roman"/>
                <a:sym typeface="Times New Roman"/>
              </a:rPr>
              <a:t> </a:t>
            </a:r>
            <a:endParaRPr/>
          </a:p>
          <a:p>
            <a:pPr indent="0" lvl="0" marL="0" marR="0" rtl="0" algn="l">
              <a:lnSpc>
                <a:spcPct val="100000"/>
              </a:lnSpc>
              <a:spcBef>
                <a:spcPts val="880"/>
              </a:spcBef>
              <a:spcAft>
                <a:spcPts val="0"/>
              </a:spcAft>
              <a:buClr>
                <a:srgbClr val="FF0000"/>
              </a:buClr>
              <a:buSzPts val="4400"/>
              <a:buFont typeface="Times New Roman"/>
              <a:buNone/>
            </a:pPr>
            <a:r>
              <a:rPr b="0" i="0" lang="en-US" sz="4400" u="none">
                <a:solidFill>
                  <a:srgbClr val="FF0000"/>
                </a:solidFill>
                <a:latin typeface="Times New Roman"/>
                <a:ea typeface="Times New Roman"/>
                <a:cs typeface="Times New Roman"/>
                <a:sym typeface="Times New Roman"/>
              </a:rPr>
              <a:t> </a:t>
            </a:r>
            <a:r>
              <a:rPr b="0" i="0" lang="en-US" sz="4400" u="none">
                <a:solidFill>
                  <a:schemeClr val="dk1"/>
                </a:solidFill>
                <a:latin typeface="Times New Roman"/>
                <a:ea typeface="Times New Roman"/>
                <a:cs typeface="Times New Roman"/>
                <a:sym typeface="Times New Roman"/>
              </a:rPr>
              <a:t> </a:t>
            </a:r>
            <a:r>
              <a:rPr b="1" i="0" lang="en-US" sz="4400" u="none">
                <a:solidFill>
                  <a:schemeClr val="dk1"/>
                </a:solidFill>
                <a:latin typeface="Times New Roman"/>
                <a:ea typeface="Times New Roman"/>
                <a:cs typeface="Times New Roman"/>
                <a:sym typeface="Times New Roman"/>
              </a:rPr>
              <a:t>Đám cháy xảy ra vào lúc nửa đêm.</a:t>
            </a:r>
            <a:endParaRPr/>
          </a:p>
        </p:txBody>
      </p:sp>
      <p:sp>
        <p:nvSpPr>
          <p:cNvPr id="255" name="Google Shape;255;p11"/>
          <p:cNvSpPr txBox="1"/>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Times New Roman"/>
              <a:buNone/>
            </a:pPr>
            <a:r>
              <a:rPr b="1" i="0" lang="en-US" sz="4400" u="none">
                <a:solidFill>
                  <a:srgbClr val="FF0000"/>
                </a:solidFill>
                <a:latin typeface="Times New Roman"/>
                <a:ea typeface="Times New Roman"/>
                <a:cs typeface="Times New Roman"/>
                <a:sym typeface="Times New Roman"/>
              </a:rPr>
              <a:t>TÌM HIỂU BÀI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descr="chay nha 1" id="260" name="Google Shape;260;p12"/>
          <p:cNvPicPr preferRelativeResize="0"/>
          <p:nvPr/>
        </p:nvPicPr>
        <p:blipFill rotWithShape="1">
          <a:blip r:embed="rId3">
            <a:alphaModFix/>
          </a:blip>
          <a:srcRect b="0" l="0" r="0" t="0"/>
          <a:stretch/>
        </p:blipFill>
        <p:spPr>
          <a:xfrm>
            <a:off x="0" y="-1055687"/>
            <a:ext cx="11658600" cy="9132887"/>
          </a:xfrm>
          <a:prstGeom prst="rect">
            <a:avLst/>
          </a:prstGeom>
          <a:noFill/>
          <a:ln>
            <a:noFill/>
          </a:ln>
        </p:spPr>
      </p:pic>
      <p:pic>
        <p:nvPicPr>
          <p:cNvPr descr="chay nha 5" id="261" name="Google Shape;261;p12"/>
          <p:cNvPicPr preferRelativeResize="0"/>
          <p:nvPr/>
        </p:nvPicPr>
        <p:blipFill rotWithShape="1">
          <a:blip r:embed="rId4">
            <a:alphaModFix/>
          </a:blip>
          <a:srcRect b="0" l="0" r="0" t="0"/>
          <a:stretch/>
        </p:blipFill>
        <p:spPr>
          <a:xfrm>
            <a:off x="152400" y="-228600"/>
            <a:ext cx="11430000" cy="7086600"/>
          </a:xfrm>
          <a:prstGeom prst="rect">
            <a:avLst/>
          </a:prstGeom>
          <a:noFill/>
          <a:ln>
            <a:noFill/>
          </a:ln>
        </p:spPr>
      </p:pic>
      <p:pic>
        <p:nvPicPr>
          <p:cNvPr descr="chay nha 3" id="262" name="Google Shape;262;p12"/>
          <p:cNvPicPr preferRelativeResize="0"/>
          <p:nvPr/>
        </p:nvPicPr>
        <p:blipFill rotWithShape="1">
          <a:blip r:embed="rId5">
            <a:alphaModFix/>
          </a:blip>
          <a:srcRect b="0" l="0" r="0" t="0"/>
          <a:stretch/>
        </p:blipFill>
        <p:spPr>
          <a:xfrm>
            <a:off x="0" y="-1143000"/>
            <a:ext cx="11658600" cy="9067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500"/>
                                        <p:tgtEl>
                                          <p:spTgt spid="26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br>
              <a:rPr b="0" i="0" lang="en-US" sz="4000" u="none">
                <a:solidFill>
                  <a:schemeClr val="dk2"/>
                </a:solidFill>
                <a:latin typeface="Arial"/>
                <a:ea typeface="Arial"/>
                <a:cs typeface="Arial"/>
                <a:sym typeface="Arial"/>
              </a:rPr>
            </a:br>
            <a:br>
              <a:rPr b="0" i="0" lang="en-US" sz="4000" u="none">
                <a:solidFill>
                  <a:schemeClr val="dk2"/>
                </a:solidFill>
                <a:latin typeface="Arial"/>
                <a:ea typeface="Arial"/>
                <a:cs typeface="Arial"/>
                <a:sym typeface="Arial"/>
              </a:rPr>
            </a:br>
            <a:endParaRPr/>
          </a:p>
        </p:txBody>
      </p:sp>
      <p:sp>
        <p:nvSpPr>
          <p:cNvPr id="268" name="Google Shape;268;p1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lnSpc>
                <a:spcPct val="100000"/>
              </a:lnSpc>
              <a:spcBef>
                <a:spcPts val="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139700" lvl="0" marL="34290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
        <p:nvSpPr>
          <p:cNvPr id="269" name="Google Shape;269;p13"/>
          <p:cNvSpPr txBox="1"/>
          <p:nvPr/>
        </p:nvSpPr>
        <p:spPr>
          <a:xfrm>
            <a:off x="1828800" y="1447800"/>
            <a:ext cx="5029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0" name="Google Shape;270;p13"/>
          <p:cNvSpPr/>
          <p:nvPr/>
        </p:nvSpPr>
        <p:spPr>
          <a:xfrm>
            <a:off x="228600" y="228600"/>
            <a:ext cx="8686800" cy="2895600"/>
          </a:xfrm>
          <a:prstGeom prst="wedgeEllipseCallout">
            <a:avLst>
              <a:gd fmla="val 9718" name="adj1"/>
              <a:gd fmla="val 17763" name="adj2"/>
            </a:avLst>
          </a:prstGeom>
          <a:solidFill>
            <a:srgbClr val="FFFF66"/>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600CC"/>
              </a:buClr>
              <a:buSzPts val="3400"/>
              <a:buFont typeface="Times New Roman"/>
              <a:buNone/>
            </a:pPr>
            <a:r>
              <a:rPr b="1" i="0" lang="en-US" sz="3400" u="none">
                <a:solidFill>
                  <a:srgbClr val="6600CC"/>
                </a:solidFill>
                <a:latin typeface="Times New Roman"/>
                <a:ea typeface="Times New Roman"/>
                <a:cs typeface="Times New Roman"/>
                <a:sym typeface="Times New Roman"/>
              </a:rPr>
              <a:t>Câu 2: Người đã dũng cảm cứu em bé là ai? Con người và hành động của anh có gì đặc biệt?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500"/>
                                        <p:tgtEl>
                                          <p:spTgt spid="27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br>
              <a:rPr b="0" i="0" lang="en-US" sz="4000" u="none">
                <a:solidFill>
                  <a:schemeClr val="dk2"/>
                </a:solidFill>
                <a:latin typeface="Arial"/>
                <a:ea typeface="Arial"/>
                <a:cs typeface="Arial"/>
                <a:sym typeface="Arial"/>
              </a:rPr>
            </a:br>
            <a:br>
              <a:rPr b="0" i="0" lang="en-US" sz="4000" u="none">
                <a:solidFill>
                  <a:schemeClr val="dk2"/>
                </a:solidFill>
                <a:latin typeface="Arial"/>
                <a:ea typeface="Arial"/>
                <a:cs typeface="Arial"/>
                <a:sym typeface="Arial"/>
              </a:rPr>
            </a:br>
            <a:endParaRPr/>
          </a:p>
        </p:txBody>
      </p:sp>
      <p:sp>
        <p:nvSpPr>
          <p:cNvPr id="276" name="Google Shape;276;p1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lnSpc>
                <a:spcPct val="100000"/>
              </a:lnSpc>
              <a:spcBef>
                <a:spcPts val="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
        <p:nvSpPr>
          <p:cNvPr id="277" name="Google Shape;277;p14"/>
          <p:cNvSpPr txBox="1"/>
          <p:nvPr/>
        </p:nvSpPr>
        <p:spPr>
          <a:xfrm>
            <a:off x="2286000" y="1676400"/>
            <a:ext cx="5410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8" name="Google Shape;278;p14"/>
          <p:cNvSpPr txBox="1"/>
          <p:nvPr/>
        </p:nvSpPr>
        <p:spPr>
          <a:xfrm>
            <a:off x="609600" y="990600"/>
            <a:ext cx="7772400" cy="20145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1" i="0" lang="en-US" sz="3600" u="none">
                <a:solidFill>
                  <a:schemeClr val="dk1"/>
                </a:solidFill>
                <a:latin typeface="Arial"/>
                <a:ea typeface="Arial"/>
                <a:cs typeface="Arial"/>
                <a:sym typeface="Arial"/>
              </a:rPr>
              <a:t>Người đã dũng cảm cứu em bé là người bán bánh giò.</a:t>
            </a:r>
            <a:endParaRPr/>
          </a:p>
          <a:p>
            <a:pPr indent="0" lvl="0" marL="0" marR="0" rtl="0" algn="l">
              <a:lnSpc>
                <a:spcPct val="100000"/>
              </a:lnSpc>
              <a:spcBef>
                <a:spcPts val="0"/>
              </a:spcBef>
              <a:spcAft>
                <a:spcPts val="0"/>
              </a:spcAft>
              <a:buNone/>
            </a:pPr>
            <a:r>
              <a:t/>
            </a:r>
            <a:endParaRPr b="1" i="0" sz="3600" u="none">
              <a:solidFill>
                <a:schemeClr val="dk1"/>
              </a:solidFill>
              <a:latin typeface="Arial"/>
              <a:ea typeface="Arial"/>
              <a:cs typeface="Arial"/>
              <a:sym typeface="Arial"/>
            </a:endParaRPr>
          </a:p>
        </p:txBody>
      </p:sp>
      <p:sp>
        <p:nvSpPr>
          <p:cNvPr id="279" name="Google Shape;279;p14"/>
          <p:cNvSpPr txBox="1"/>
          <p:nvPr/>
        </p:nvSpPr>
        <p:spPr>
          <a:xfrm>
            <a:off x="533400" y="2646362"/>
            <a:ext cx="8001000" cy="36623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1" i="0" lang="en-US" sz="3600" u="none">
                <a:solidFill>
                  <a:schemeClr val="dk1"/>
                </a:solidFill>
                <a:latin typeface="Arial"/>
                <a:ea typeface="Arial"/>
                <a:cs typeface="Arial"/>
                <a:sym typeface="Arial"/>
              </a:rPr>
              <a:t>Anh là một thương binh, khi phục viên về anh làm nghề bán bánh giò.</a:t>
            </a:r>
            <a:endParaRPr/>
          </a:p>
          <a:p>
            <a:pPr indent="0" lvl="0" marL="0" marR="0" rtl="0" algn="l">
              <a:lnSpc>
                <a:spcPct val="100000"/>
              </a:lnSpc>
              <a:spcBef>
                <a:spcPts val="0"/>
              </a:spcBef>
              <a:spcAft>
                <a:spcPts val="0"/>
              </a:spcAft>
              <a:buClr>
                <a:schemeClr val="dk1"/>
              </a:buClr>
              <a:buSzPts val="3600"/>
              <a:buFont typeface="Arial"/>
              <a:buNone/>
            </a:pPr>
            <a:r>
              <a:rPr b="1" i="0" lang="en-US" sz="3600" u="none">
                <a:solidFill>
                  <a:schemeClr val="dk1"/>
                </a:solidFill>
                <a:latin typeface="Arial"/>
                <a:ea typeface="Arial"/>
                <a:cs typeface="Arial"/>
                <a:sym typeface="Arial"/>
              </a:rPr>
              <a:t>Anh có hành động dũng cảm phi thường, xông vào đám cháy cứu người.</a:t>
            </a:r>
            <a:endParaRPr/>
          </a:p>
          <a:p>
            <a:pPr indent="0" lvl="0" marL="0" marR="0" rtl="0" algn="l">
              <a:lnSpc>
                <a:spcPct val="100000"/>
              </a:lnSpc>
              <a:spcBef>
                <a:spcPts val="0"/>
              </a:spcBef>
              <a:spcAft>
                <a:spcPts val="0"/>
              </a:spcAft>
              <a:buNone/>
            </a:pPr>
            <a:r>
              <a:t/>
            </a:r>
            <a:endParaRPr b="1" i="0" sz="3600" u="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15"/>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6"/>
          <p:cNvSpPr/>
          <p:nvPr/>
        </p:nvSpPr>
        <p:spPr>
          <a:xfrm>
            <a:off x="0" y="-152400"/>
            <a:ext cx="9144000" cy="2514600"/>
          </a:xfrm>
          <a:prstGeom prst="wedgeEllipseCallout">
            <a:avLst>
              <a:gd fmla="val 8948" name="adj1"/>
              <a:gd fmla="val 14782" name="adj2"/>
            </a:avLst>
          </a:prstGeom>
          <a:solidFill>
            <a:srgbClr val="FFFF66"/>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600CC"/>
              </a:buClr>
              <a:buSzPts val="3600"/>
              <a:buFont typeface="Times New Roman"/>
              <a:buNone/>
            </a:pPr>
            <a:r>
              <a:rPr b="1" i="0" lang="en-US" sz="3600" u="none">
                <a:solidFill>
                  <a:srgbClr val="6600CC"/>
                </a:solidFill>
                <a:latin typeface="Times New Roman"/>
                <a:ea typeface="Times New Roman"/>
                <a:cs typeface="Times New Roman"/>
                <a:sym typeface="Times New Roman"/>
              </a:rPr>
              <a:t>3. Chi tiết nào trong câu chuyện gây bất ngờ cho người đọc?  </a:t>
            </a:r>
            <a:endParaRPr/>
          </a:p>
        </p:txBody>
      </p:sp>
      <p:sp>
        <p:nvSpPr>
          <p:cNvPr id="290" name="Google Shape;290;p16"/>
          <p:cNvSpPr txBox="1"/>
          <p:nvPr/>
        </p:nvSpPr>
        <p:spPr>
          <a:xfrm>
            <a:off x="0" y="1828800"/>
            <a:ext cx="8991600" cy="442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000"/>
              <a:buFont typeface="Times New Roman"/>
              <a:buNone/>
            </a:pPr>
            <a:r>
              <a:rPr b="1" i="0" lang="en-US" sz="4000" u="sng">
                <a:solidFill>
                  <a:srgbClr val="FF0000"/>
                </a:solidFill>
                <a:latin typeface="Times New Roman"/>
                <a:ea typeface="Times New Roman"/>
                <a:cs typeface="Times New Roman"/>
                <a:sym typeface="Times New Roman"/>
              </a:rPr>
              <a:t>Trả lời:</a:t>
            </a:r>
            <a:r>
              <a:rPr b="1" i="0" lang="en-US" sz="4000" u="none">
                <a:solidFill>
                  <a:srgbClr val="FF0000"/>
                </a:solidFill>
                <a:latin typeface="Times New Roman"/>
                <a:ea typeface="Times New Roman"/>
                <a:cs typeface="Times New Roman"/>
                <a:sym typeface="Times New Roman"/>
              </a:rPr>
              <a:t> </a:t>
            </a:r>
            <a:endParaRPr/>
          </a:p>
          <a:p>
            <a:pPr indent="0" lvl="0" marL="0" marR="0" rtl="0" algn="l">
              <a:lnSpc>
                <a:spcPct val="100000"/>
              </a:lnSpc>
              <a:spcBef>
                <a:spcPts val="800"/>
              </a:spcBef>
              <a:spcAft>
                <a:spcPts val="0"/>
              </a:spcAft>
              <a:buClr>
                <a:srgbClr val="FF0000"/>
              </a:buClr>
              <a:buSzPts val="4000"/>
              <a:buFont typeface="Times New Roman"/>
              <a:buNone/>
            </a:pPr>
            <a:r>
              <a:rPr b="0" i="0" lang="en-US" sz="4000" u="none">
                <a:solidFill>
                  <a:srgbClr val="FF0000"/>
                </a:solidFill>
                <a:latin typeface="Times New Roman"/>
                <a:ea typeface="Times New Roman"/>
                <a:cs typeface="Times New Roman"/>
                <a:sym typeface="Times New Roman"/>
              </a:rPr>
              <a:t>    </a:t>
            </a:r>
            <a:r>
              <a:rPr b="1" lang="en-US" sz="3250">
                <a:solidFill>
                  <a:schemeClr val="dk1"/>
                </a:solidFill>
                <a:highlight>
                  <a:srgbClr val="FFFFFF"/>
                </a:highlight>
              </a:rPr>
              <a:t>Chi tiết gây bất ngờ cho người đọc là khi cấp cứu cho người đàn ông, bất ngờ người ta phát hiện ra anh có một cái chân gỗ. Kiểm tra giấy tờ thì biết anh là một thương binh. Để ý tới chiếc xe đạp nằm lăn ở góc đường và những chiếc bánh giò tung tóe mới biết anh chính là người bán bánh giò.</a:t>
            </a:r>
            <a:endParaRPr b="1" sz="60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7"/>
          <p:cNvSpPr txBox="1"/>
          <p:nvPr>
            <p:ph idx="1" type="body"/>
          </p:nvPr>
        </p:nvSpPr>
        <p:spPr>
          <a:xfrm>
            <a:off x="0" y="228600"/>
            <a:ext cx="9144000" cy="58975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600"/>
              <a:buFont typeface="Times New Roman"/>
              <a:buChar char="•"/>
            </a:pPr>
            <a:r>
              <a:rPr b="0" i="0" lang="en-US" sz="3600" u="none">
                <a:solidFill>
                  <a:schemeClr val="dk1"/>
                </a:solidFill>
                <a:latin typeface="Times New Roman"/>
                <a:ea typeface="Times New Roman"/>
                <a:cs typeface="Times New Roman"/>
                <a:sym typeface="Times New Roman"/>
              </a:rPr>
              <a:t> </a:t>
            </a:r>
            <a:r>
              <a:rPr b="0" i="0" lang="en-US" sz="4400" u="none">
                <a:solidFill>
                  <a:schemeClr val="dk1"/>
                </a:solidFill>
                <a:latin typeface="Times New Roman"/>
                <a:ea typeface="Times New Roman"/>
                <a:cs typeface="Times New Roman"/>
                <a:sym typeface="Times New Roman"/>
              </a:rPr>
              <a:t>Thứ năm ,ngày </a:t>
            </a:r>
            <a:r>
              <a:rPr lang="en-US" sz="4400">
                <a:latin typeface="Times New Roman"/>
                <a:ea typeface="Times New Roman"/>
                <a:cs typeface="Times New Roman"/>
                <a:sym typeface="Times New Roman"/>
              </a:rPr>
              <a:t>8</a:t>
            </a:r>
            <a:r>
              <a:rPr b="0" i="0" lang="en-US" sz="4400" u="none">
                <a:solidFill>
                  <a:schemeClr val="dk1"/>
                </a:solidFill>
                <a:latin typeface="Times New Roman"/>
                <a:ea typeface="Times New Roman"/>
                <a:cs typeface="Times New Roman"/>
                <a:sym typeface="Times New Roman"/>
              </a:rPr>
              <a:t> tháng </a:t>
            </a:r>
            <a:r>
              <a:rPr lang="en-US" sz="4400">
                <a:latin typeface="Times New Roman"/>
                <a:ea typeface="Times New Roman"/>
                <a:cs typeface="Times New Roman"/>
                <a:sym typeface="Times New Roman"/>
              </a:rPr>
              <a:t>2</a:t>
            </a:r>
            <a:r>
              <a:rPr b="0" i="0" lang="en-US" sz="4400" u="none">
                <a:solidFill>
                  <a:schemeClr val="dk1"/>
                </a:solidFill>
                <a:latin typeface="Times New Roman"/>
                <a:ea typeface="Times New Roman"/>
                <a:cs typeface="Times New Roman"/>
                <a:sym typeface="Times New Roman"/>
              </a:rPr>
              <a:t> năm 202</a:t>
            </a:r>
            <a:r>
              <a:rPr lang="en-US" sz="4400">
                <a:latin typeface="Times New Roman"/>
                <a:ea typeface="Times New Roman"/>
                <a:cs typeface="Times New Roman"/>
                <a:sym typeface="Times New Roman"/>
              </a:rPr>
              <a:t>3</a:t>
            </a:r>
            <a:br>
              <a:rPr b="0" i="0" lang="en-US" sz="3600" u="none">
                <a:solidFill>
                  <a:schemeClr val="dk1"/>
                </a:solidFill>
                <a:latin typeface="Times New Roman"/>
                <a:ea typeface="Times New Roman"/>
                <a:cs typeface="Times New Roman"/>
                <a:sym typeface="Times New Roman"/>
              </a:rPr>
            </a:br>
            <a:br>
              <a:rPr b="0" i="0" lang="en-US" sz="4400" u="none">
                <a:solidFill>
                  <a:schemeClr val="dk1"/>
                </a:solidFill>
                <a:latin typeface="Times New Roman"/>
                <a:ea typeface="Times New Roman"/>
                <a:cs typeface="Times New Roman"/>
                <a:sym typeface="Times New Roman"/>
              </a:rPr>
            </a:br>
            <a:endParaRPr/>
          </a:p>
        </p:txBody>
      </p:sp>
      <p:sp>
        <p:nvSpPr>
          <p:cNvPr id="296" name="Google Shape;296;p17"/>
          <p:cNvSpPr txBox="1"/>
          <p:nvPr/>
        </p:nvSpPr>
        <p:spPr>
          <a:xfrm>
            <a:off x="2743200" y="838200"/>
            <a:ext cx="3276600" cy="91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5400"/>
              <a:buFont typeface="Times New Roman"/>
              <a:buNone/>
            </a:pPr>
            <a:r>
              <a:rPr b="1" i="0" lang="en-US" sz="5400" u="none">
                <a:solidFill>
                  <a:schemeClr val="dk1"/>
                </a:solidFill>
                <a:latin typeface="Times New Roman"/>
                <a:ea typeface="Times New Roman"/>
                <a:cs typeface="Times New Roman"/>
                <a:sym typeface="Times New Roman"/>
              </a:rPr>
              <a:t>Tập đọc</a:t>
            </a:r>
            <a:endParaRPr/>
          </a:p>
        </p:txBody>
      </p:sp>
      <p:sp>
        <p:nvSpPr>
          <p:cNvPr id="297" name="Google Shape;297;p17"/>
          <p:cNvSpPr/>
          <p:nvPr/>
        </p:nvSpPr>
        <p:spPr>
          <a:xfrm>
            <a:off x="1371600" y="1752600"/>
            <a:ext cx="6172200" cy="1066800"/>
          </a:xfrm>
          <a:prstGeom prst="rect">
            <a:avLst/>
          </a:prstGeom>
        </p:spPr>
        <p:txBody>
          <a:bodyPr>
            <a:prstTxWarp prst="textPlain"/>
          </a:bodyPr>
          <a:lstStyle/>
          <a:p>
            <a:pPr lvl="0" algn="l"/>
            <a:r>
              <a:rPr b="0" i="1">
                <a:ln cap="flat" cmpd="sng" w="9525">
                  <a:solidFill>
                    <a:srgbClr val="FF00FF"/>
                  </a:solidFill>
                  <a:prstDash val="solid"/>
                  <a:miter lim="800000"/>
                  <a:headEnd len="sm" w="sm" type="none"/>
                  <a:tailEnd len="sm" w="sm" type="none"/>
                </a:ln>
                <a:solidFill>
                  <a:srgbClr val="FF3300"/>
                </a:solidFill>
                <a:latin typeface="Times New Roman"/>
              </a:rPr>
              <a:t>Tiếng rao đêm </a:t>
            </a:r>
          </a:p>
        </p:txBody>
      </p:sp>
      <p:pic>
        <p:nvPicPr>
          <p:cNvPr descr="WhitecornerFlower" id="298" name="Google Shape;298;p17"/>
          <p:cNvPicPr preferRelativeResize="0"/>
          <p:nvPr/>
        </p:nvPicPr>
        <p:blipFill rotWithShape="1">
          <a:blip r:embed="rId3">
            <a:alphaModFix/>
          </a:blip>
          <a:srcRect b="0" l="0" r="0" t="0"/>
          <a:stretch/>
        </p:blipFill>
        <p:spPr>
          <a:xfrm>
            <a:off x="0" y="0"/>
            <a:ext cx="1447800" cy="1447800"/>
          </a:xfrm>
          <a:prstGeom prst="rect">
            <a:avLst/>
          </a:prstGeom>
          <a:noFill/>
          <a:ln>
            <a:noFill/>
          </a:ln>
        </p:spPr>
      </p:pic>
      <p:pic>
        <p:nvPicPr>
          <p:cNvPr descr="WhitecornerFlower" id="299" name="Google Shape;299;p17"/>
          <p:cNvPicPr preferRelativeResize="0"/>
          <p:nvPr/>
        </p:nvPicPr>
        <p:blipFill rotWithShape="1">
          <a:blip r:embed="rId4">
            <a:alphaModFix/>
          </a:blip>
          <a:srcRect b="0" l="0" r="0" t="0"/>
          <a:stretch/>
        </p:blipFill>
        <p:spPr>
          <a:xfrm>
            <a:off x="7391400" y="5105400"/>
            <a:ext cx="1752600" cy="1752600"/>
          </a:xfrm>
          <a:prstGeom prst="rect">
            <a:avLst/>
          </a:prstGeom>
          <a:noFill/>
          <a:ln>
            <a:noFill/>
          </a:ln>
        </p:spPr>
      </p:pic>
      <p:sp>
        <p:nvSpPr>
          <p:cNvPr id="300" name="Google Shape;300;p17"/>
          <p:cNvSpPr txBox="1"/>
          <p:nvPr/>
        </p:nvSpPr>
        <p:spPr>
          <a:xfrm>
            <a:off x="152400" y="3733800"/>
            <a:ext cx="8991600" cy="223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400"/>
              <a:buFont typeface="Times New Roman"/>
              <a:buNone/>
            </a:pPr>
            <a:r>
              <a:rPr b="1" i="0" lang="en-US" sz="4400" u="none">
                <a:solidFill>
                  <a:srgbClr val="FF0000"/>
                </a:solidFill>
                <a:latin typeface="Times New Roman"/>
                <a:ea typeface="Times New Roman"/>
                <a:cs typeface="Times New Roman"/>
                <a:sym typeface="Times New Roman"/>
              </a:rPr>
              <a:t>Ý nghĩa:</a:t>
            </a:r>
            <a:endParaRPr/>
          </a:p>
          <a:p>
            <a:pPr indent="0" lvl="0" marL="0" marR="0" rtl="0" algn="l">
              <a:lnSpc>
                <a:spcPct val="100000"/>
              </a:lnSpc>
              <a:spcBef>
                <a:spcPts val="880"/>
              </a:spcBef>
              <a:spcAft>
                <a:spcPts val="0"/>
              </a:spcAft>
              <a:buClr>
                <a:schemeClr val="dk1"/>
              </a:buClr>
              <a:buSzPts val="4400"/>
              <a:buFont typeface="Times New Roman"/>
              <a:buNone/>
            </a:pPr>
            <a:r>
              <a:rPr b="1" i="0" lang="en-US" sz="4400" u="none">
                <a:solidFill>
                  <a:schemeClr val="dk1"/>
                </a:solidFill>
                <a:latin typeface="Times New Roman"/>
                <a:ea typeface="Times New Roman"/>
                <a:cs typeface="Times New Roman"/>
                <a:sym typeface="Times New Roman"/>
              </a:rPr>
              <a:t>Ca ngợi hành động dũng cảm cứu người của anh thương binh</a:t>
            </a:r>
            <a:r>
              <a:rPr b="1" i="0" lang="en-US" sz="4000" u="none">
                <a:solidFill>
                  <a:schemeClr val="dk1"/>
                </a:solidFill>
                <a:latin typeface="Times New Roman"/>
                <a:ea typeface="Times New Roman"/>
                <a:cs typeface="Times New Roman"/>
                <a:sym typeface="Times New Roman"/>
              </a:rPr>
              <a:t>.</a:t>
            </a:r>
            <a:endParaRPr/>
          </a:p>
        </p:txBody>
      </p:sp>
      <p:pic>
        <p:nvPicPr>
          <p:cNvPr descr="BAR01" id="301" name="Google Shape;301;p17"/>
          <p:cNvPicPr preferRelativeResize="0"/>
          <p:nvPr/>
        </p:nvPicPr>
        <p:blipFill rotWithShape="1">
          <a:blip r:embed="rId5">
            <a:alphaModFix/>
          </a:blip>
          <a:srcRect b="0" l="0" r="0" t="0"/>
          <a:stretch/>
        </p:blipFill>
        <p:spPr>
          <a:xfrm>
            <a:off x="0" y="6248400"/>
            <a:ext cx="91440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0" st="0"/>
                                            </p:txEl>
                                          </p:spTgt>
                                        </p:tgtEl>
                                        <p:attrNameLst>
                                          <p:attrName>style.visibility</p:attrName>
                                        </p:attrNameLst>
                                      </p:cBhvr>
                                      <p:to>
                                        <p:strVal val="visible"/>
                                      </p:to>
                                    </p:set>
                                    <p:animEffect filter="fade" transition="in">
                                      <p:cBhvr>
                                        <p:cTn dur="500"/>
                                        <p:tgtEl>
                                          <p:spTgt spid="3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1" st="1"/>
                                            </p:txEl>
                                          </p:spTgt>
                                        </p:tgtEl>
                                        <p:attrNameLst>
                                          <p:attrName>style.visibility</p:attrName>
                                        </p:attrNameLst>
                                      </p:cBhvr>
                                      <p:to>
                                        <p:strVal val="visible"/>
                                      </p:to>
                                    </p:set>
                                    <p:animEffect filter="fade" transition="in">
                                      <p:cBhvr>
                                        <p:cTn dur="500"/>
                                        <p:tgtEl>
                                          <p:spTgt spid="30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8"/>
          <p:cNvSpPr/>
          <p:nvPr>
            <p:ph type="title"/>
          </p:nvPr>
        </p:nvSpPr>
        <p:spPr>
          <a:xfrm>
            <a:off x="4724400" y="0"/>
            <a:ext cx="4419600" cy="3124200"/>
          </a:xfrm>
          <a:prstGeom prst="cloudCallout">
            <a:avLst>
              <a:gd fmla="val -6409" name="adj1"/>
              <a:gd fmla="val 12304" name="adj2"/>
            </a:avLst>
          </a:prstGeom>
          <a:noFill/>
          <a:ln cap="rnd" cmpd="sng" w="57150">
            <a:solidFill>
              <a:srgbClr val="0000CC"/>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Câu chuyện trên gợi cho em suy nghĩ gì về trách nhiệm công dân của mỗi người trong cuộc sống?</a:t>
            </a:r>
            <a:endParaRPr/>
          </a:p>
        </p:txBody>
      </p:sp>
      <p:sp>
        <p:nvSpPr>
          <p:cNvPr id="307" name="Google Shape;307;p18"/>
          <p:cNvSpPr/>
          <p:nvPr/>
        </p:nvSpPr>
        <p:spPr>
          <a:xfrm>
            <a:off x="0" y="0"/>
            <a:ext cx="3429000" cy="32004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Mỗi công dân </a:t>
            </a:r>
            <a:endParaRPr/>
          </a:p>
          <a:p>
            <a:pPr indent="0" lvl="0" marL="0" marR="0" rtl="0" algn="ctr">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cần có ý thức </a:t>
            </a:r>
            <a:endParaRPr/>
          </a:p>
          <a:p>
            <a:pPr indent="0" lvl="0" marL="0" marR="0" rtl="0" algn="ctr">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giúp đỡ mọi người, </a:t>
            </a:r>
            <a:endParaRPr/>
          </a:p>
          <a:p>
            <a:pPr indent="0" lvl="0" marL="0" marR="0" rtl="0" algn="ctr">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cứu người </a:t>
            </a:r>
            <a:endParaRPr/>
          </a:p>
          <a:p>
            <a:pPr indent="0" lvl="0" marL="0" marR="0" rtl="0" algn="ctr">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khi gặp nạn</a:t>
            </a:r>
            <a:r>
              <a:rPr b="1" i="0" lang="en-US" sz="2000" u="none">
                <a:solidFill>
                  <a:schemeClr val="dk1"/>
                </a:solidFill>
                <a:latin typeface="Times New Roman"/>
                <a:ea typeface="Times New Roman"/>
                <a:cs typeface="Times New Roman"/>
                <a:sym typeface="Times New Roman"/>
              </a:rPr>
              <a:t>.</a:t>
            </a:r>
            <a:endParaRPr/>
          </a:p>
        </p:txBody>
      </p:sp>
      <p:sp>
        <p:nvSpPr>
          <p:cNvPr id="308" name="Google Shape;308;p18"/>
          <p:cNvSpPr/>
          <p:nvPr/>
        </p:nvSpPr>
        <p:spPr>
          <a:xfrm>
            <a:off x="5334000" y="3657600"/>
            <a:ext cx="3429000" cy="32004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Gặp sự cố trên đường, </a:t>
            </a:r>
            <a:endParaRPr/>
          </a:p>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mỗi người dân </a:t>
            </a:r>
            <a:endParaRPr/>
          </a:p>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cần có trách nhiệm </a:t>
            </a:r>
            <a:endParaRPr/>
          </a:p>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giải quyết</a:t>
            </a:r>
            <a:endParaRPr/>
          </a:p>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giúp đỡ.</a:t>
            </a:r>
            <a:endParaRPr/>
          </a:p>
        </p:txBody>
      </p:sp>
      <p:sp>
        <p:nvSpPr>
          <p:cNvPr id="309" name="Google Shape;309;p18"/>
          <p:cNvSpPr/>
          <p:nvPr/>
        </p:nvSpPr>
        <p:spPr>
          <a:xfrm>
            <a:off x="1447800" y="3505200"/>
            <a:ext cx="3429000" cy="32004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Giúp đỡ người khác</a:t>
            </a:r>
            <a:endParaRPr/>
          </a:p>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khi hoạn nạn thì</a:t>
            </a:r>
            <a:endParaRPr/>
          </a:p>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cuộc sống </a:t>
            </a:r>
            <a:endParaRPr/>
          </a:p>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sẽ tốt đẹp hơn.</a:t>
            </a:r>
            <a:endParaRPr/>
          </a:p>
        </p:txBody>
      </p:sp>
      <p:sp>
        <p:nvSpPr>
          <p:cNvPr id="310" name="Google Shape;310;p18"/>
          <p:cNvSpPr/>
          <p:nvPr/>
        </p:nvSpPr>
        <p:spPr>
          <a:xfrm>
            <a:off x="4724400" y="0"/>
            <a:ext cx="4419600" cy="3124200"/>
          </a:xfrm>
          <a:prstGeom prst="cloudCallout">
            <a:avLst>
              <a:gd fmla="val 10691" name="adj1"/>
              <a:gd fmla="val 25463" name="adj2"/>
            </a:avLst>
          </a:prstGeom>
          <a:noFill/>
          <a:ln cap="rnd" cmpd="sng" w="57150">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311" name="Google Shape;311;p18"/>
          <p:cNvCxnSpPr/>
          <p:nvPr/>
        </p:nvCxnSpPr>
        <p:spPr>
          <a:xfrm flipH="1">
            <a:off x="4191000" y="2895600"/>
            <a:ext cx="1371600" cy="914400"/>
          </a:xfrm>
          <a:prstGeom prst="straightConnector1">
            <a:avLst/>
          </a:prstGeom>
          <a:noFill/>
          <a:ln cap="flat" cmpd="sng" w="38100">
            <a:solidFill>
              <a:schemeClr val="dk1"/>
            </a:solidFill>
            <a:prstDash val="solid"/>
            <a:miter lim="800000"/>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20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9"/>
          <p:cNvSpPr/>
          <p:nvPr/>
        </p:nvSpPr>
        <p:spPr>
          <a:xfrm>
            <a:off x="914400" y="381000"/>
            <a:ext cx="6096000" cy="2362200"/>
          </a:xfrm>
          <a:prstGeom prst="rect">
            <a:avLst/>
          </a:prstGeom>
        </p:spPr>
        <p:txBody>
          <a:bodyPr>
            <a:prstTxWarp prst="textPlain"/>
          </a:bodyPr>
          <a:lstStyle/>
          <a:p>
            <a:pPr lvl="0" algn="l"/>
            <a:r>
              <a:rPr b="0" i="1">
                <a:ln cap="flat" cmpd="sng" w="9525">
                  <a:solidFill>
                    <a:srgbClr val="000000"/>
                  </a:solidFill>
                  <a:prstDash val="solid"/>
                  <a:miter lim="800000"/>
                  <a:headEnd len="sm" w="sm" type="none"/>
                  <a:tailEnd len="sm" w="sm" type="none"/>
                </a:ln>
                <a:solidFill>
                  <a:srgbClr val="0000FF"/>
                </a:solidFill>
                <a:latin typeface="Times New Roman"/>
              </a:rPr>
              <a:t>CỦNG CỐ, DẶN DÒ </a:t>
            </a:r>
          </a:p>
        </p:txBody>
      </p:sp>
      <p:pic>
        <p:nvPicPr>
          <p:cNvPr descr="book_w" id="317" name="Google Shape;317;p19"/>
          <p:cNvPicPr preferRelativeResize="0"/>
          <p:nvPr/>
        </p:nvPicPr>
        <p:blipFill rotWithShape="1">
          <a:blip r:embed="rId3">
            <a:alphaModFix/>
          </a:blip>
          <a:srcRect b="0" l="0" r="0" t="0"/>
          <a:stretch/>
        </p:blipFill>
        <p:spPr>
          <a:xfrm>
            <a:off x="1676400" y="2971800"/>
            <a:ext cx="7467600" cy="3886200"/>
          </a:xfrm>
          <a:prstGeom prst="rect">
            <a:avLst/>
          </a:prstGeom>
          <a:noFill/>
          <a:ln>
            <a:noFill/>
          </a:ln>
        </p:spPr>
      </p:pic>
      <p:sp>
        <p:nvSpPr>
          <p:cNvPr id="318" name="Google Shape;318;p19"/>
          <p:cNvSpPr txBox="1"/>
          <p:nvPr/>
        </p:nvSpPr>
        <p:spPr>
          <a:xfrm>
            <a:off x="1676400" y="2971800"/>
            <a:ext cx="7467600" cy="1143000"/>
          </a:xfrm>
          <a:prstGeom prst="rect">
            <a:avLst/>
          </a:prstGeom>
          <a:noFill/>
          <a:ln>
            <a:noFill/>
          </a:ln>
          <a:effectLst>
            <a:outerShdw blurRad="63500" dir="2700000" dist="35921">
              <a:srgbClr val="FFFF66">
                <a:alpha val="49803"/>
              </a:srgbClr>
            </a:outerShdw>
          </a:effectLst>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rgbClr val="FF0000"/>
              </a:buClr>
              <a:buSzPts val="5400"/>
              <a:buFont typeface="Times New Roman"/>
              <a:buNone/>
            </a:pPr>
            <a:r>
              <a:rPr b="1" i="0" lang="en-US" sz="5400" u="none">
                <a:solidFill>
                  <a:srgbClr val="FF0000"/>
                </a:solidFill>
                <a:latin typeface="Times New Roman"/>
                <a:ea typeface="Times New Roman"/>
                <a:cs typeface="Times New Roman"/>
                <a:sym typeface="Times New Roman"/>
              </a:rPr>
              <a:t>Lập làng giữ biển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animEffect filter="fade" transition="in">
                                      <p:cBhvr>
                                        <p:cTn dur="500"/>
                                        <p:tgtEl>
                                          <p:spTgt spid="31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
          <p:cNvSpPr/>
          <p:nvPr/>
        </p:nvSpPr>
        <p:spPr>
          <a:xfrm>
            <a:off x="1143000" y="609600"/>
            <a:ext cx="7467600" cy="2209800"/>
          </a:xfrm>
          <a:prstGeom prst="wedgeEllipseCallout">
            <a:avLst>
              <a:gd fmla="val 5487" name="adj1"/>
              <a:gd fmla="val 26503" name="adj2"/>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CC"/>
              </a:buClr>
              <a:buSzPts val="4000"/>
              <a:buFont typeface="Times New Roman"/>
              <a:buNone/>
            </a:pPr>
            <a:r>
              <a:rPr b="1" i="0" lang="en-US" sz="4000" u="none" cap="none" strike="noStrike">
                <a:solidFill>
                  <a:srgbClr val="0000CC"/>
                </a:solidFill>
                <a:latin typeface="Times New Roman"/>
                <a:ea typeface="Times New Roman"/>
                <a:cs typeface="Times New Roman"/>
                <a:sym typeface="Times New Roman"/>
              </a:rPr>
              <a:t>ÔN BÀI CŨ</a:t>
            </a:r>
            <a:endParaRPr/>
          </a:p>
        </p:txBody>
      </p:sp>
      <p:sp>
        <p:nvSpPr>
          <p:cNvPr id="200" name="Google Shape;200;p2"/>
          <p:cNvSpPr/>
          <p:nvPr/>
        </p:nvSpPr>
        <p:spPr>
          <a:xfrm>
            <a:off x="457200" y="3124200"/>
            <a:ext cx="7924800" cy="1547812"/>
          </a:xfrm>
          <a:prstGeom prst="rect">
            <a:avLst/>
          </a:prstGeom>
        </p:spPr>
        <p:txBody>
          <a:bodyPr>
            <a:prstTxWarp prst="textPlain"/>
          </a:bodyPr>
          <a:lstStyle/>
          <a:p>
            <a:pPr lvl="0" algn="l"/>
            <a:r>
              <a:rPr b="0" i="0">
                <a:ln cap="flat" cmpd="sng" w="19050">
                  <a:solidFill>
                    <a:srgbClr val="FF0000"/>
                  </a:solidFill>
                  <a:prstDash val="solid"/>
                  <a:miter lim="800000"/>
                  <a:headEnd len="sm" w="sm" type="none"/>
                  <a:tailEnd len="sm" w="sm" type="none"/>
                </a:ln>
                <a:solidFill>
                  <a:srgbClr val="0000CC"/>
                </a:solidFill>
                <a:latin typeface="Times New Roman"/>
              </a:rPr>
              <a:t>TRÍ DŨNG SONG TOÀN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animEffect filter="fade" transition="in">
                                      <p:cBhvr>
                                        <p:cTn dur="500"/>
                                        <p:tgtEl>
                                          <p:spTgt spid="1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descr="A021020" id="323" name="Google Shape;323;p20"/>
          <p:cNvPicPr preferRelativeResize="0"/>
          <p:nvPr/>
        </p:nvPicPr>
        <p:blipFill rotWithShape="1">
          <a:blip r:embed="rId3">
            <a:alphaModFix/>
          </a:blip>
          <a:srcRect b="0" l="0" r="0" t="0"/>
          <a:stretch/>
        </p:blipFill>
        <p:spPr>
          <a:xfrm>
            <a:off x="0" y="0"/>
            <a:ext cx="838200" cy="4114800"/>
          </a:xfrm>
          <a:prstGeom prst="rect">
            <a:avLst/>
          </a:prstGeom>
          <a:noFill/>
          <a:ln>
            <a:noFill/>
          </a:ln>
        </p:spPr>
      </p:pic>
      <p:pic>
        <p:nvPicPr>
          <p:cNvPr descr="A021020" id="324" name="Google Shape;324;p20"/>
          <p:cNvPicPr preferRelativeResize="0"/>
          <p:nvPr/>
        </p:nvPicPr>
        <p:blipFill rotWithShape="1">
          <a:blip r:embed="rId4">
            <a:alphaModFix/>
          </a:blip>
          <a:srcRect b="0" l="0" r="0" t="0"/>
          <a:stretch/>
        </p:blipFill>
        <p:spPr>
          <a:xfrm>
            <a:off x="8382000" y="0"/>
            <a:ext cx="762000" cy="3886200"/>
          </a:xfrm>
          <a:prstGeom prst="rect">
            <a:avLst/>
          </a:prstGeom>
          <a:noFill/>
          <a:ln>
            <a:noFill/>
          </a:ln>
        </p:spPr>
      </p:pic>
      <p:pic>
        <p:nvPicPr>
          <p:cNvPr descr="WhitecornerFlower" id="325" name="Google Shape;325;p20"/>
          <p:cNvPicPr preferRelativeResize="0"/>
          <p:nvPr/>
        </p:nvPicPr>
        <p:blipFill rotWithShape="1">
          <a:blip r:embed="rId5">
            <a:alphaModFix/>
          </a:blip>
          <a:srcRect b="0" l="0" r="0" t="0"/>
          <a:stretch/>
        </p:blipFill>
        <p:spPr>
          <a:xfrm>
            <a:off x="6858000" y="4572000"/>
            <a:ext cx="2286000" cy="2286000"/>
          </a:xfrm>
          <a:prstGeom prst="rect">
            <a:avLst/>
          </a:prstGeom>
          <a:noFill/>
          <a:ln>
            <a:noFill/>
          </a:ln>
        </p:spPr>
      </p:pic>
      <p:pic>
        <p:nvPicPr>
          <p:cNvPr descr="WhitecornerFlower" id="326" name="Google Shape;326;p20"/>
          <p:cNvPicPr preferRelativeResize="0"/>
          <p:nvPr/>
        </p:nvPicPr>
        <p:blipFill rotWithShape="1">
          <a:blip r:embed="rId6">
            <a:alphaModFix/>
          </a:blip>
          <a:srcRect b="0" l="0" r="0" t="0"/>
          <a:stretch/>
        </p:blipFill>
        <p:spPr>
          <a:xfrm>
            <a:off x="0" y="4572000"/>
            <a:ext cx="2286000" cy="2286000"/>
          </a:xfrm>
          <a:prstGeom prst="rect">
            <a:avLst/>
          </a:prstGeom>
          <a:noFill/>
          <a:ln>
            <a:noFill/>
          </a:ln>
        </p:spPr>
      </p:pic>
      <p:pic>
        <p:nvPicPr>
          <p:cNvPr descr="1 (1820)" id="327" name="Google Shape;327;p20"/>
          <p:cNvPicPr preferRelativeResize="0"/>
          <p:nvPr/>
        </p:nvPicPr>
        <p:blipFill rotWithShape="1">
          <a:blip r:embed="rId7">
            <a:alphaModFix/>
          </a:blip>
          <a:srcRect b="0" l="0" r="0" t="0"/>
          <a:stretch/>
        </p:blipFill>
        <p:spPr>
          <a:xfrm>
            <a:off x="2895600" y="4953000"/>
            <a:ext cx="2743200" cy="1905000"/>
          </a:xfrm>
          <a:prstGeom prst="rect">
            <a:avLst/>
          </a:prstGeom>
          <a:noFill/>
          <a:ln>
            <a:noFill/>
          </a:ln>
        </p:spPr>
      </p:pic>
      <p:sp>
        <p:nvSpPr>
          <p:cNvPr id="328" name="Google Shape;328;p20"/>
          <p:cNvSpPr/>
          <p:nvPr/>
        </p:nvSpPr>
        <p:spPr>
          <a:xfrm>
            <a:off x="1219200" y="1905000"/>
            <a:ext cx="6629400" cy="2667000"/>
          </a:xfrm>
          <a:prstGeom prst="rect">
            <a:avLst/>
          </a:prstGeom>
        </p:spPr>
        <p:txBody>
          <a:bodyPr>
            <a:prstTxWarp prst="textPlain"/>
          </a:bodyPr>
          <a:lstStyle/>
          <a:p>
            <a:pPr lvl="0" algn="l"/>
            <a:r>
              <a:rPr b="0" i="1">
                <a:ln cap="flat" cmpd="sng" w="19050">
                  <a:solidFill>
                    <a:srgbClr val="99CCFF"/>
                  </a:solidFill>
                  <a:prstDash val="solid"/>
                  <a:miter lim="800000"/>
                  <a:headEnd len="sm" w="sm" type="none"/>
                  <a:tailEnd len="sm" w="sm" type="none"/>
                </a:ln>
                <a:solidFill>
                  <a:srgbClr val="0066CC"/>
                </a:solidFill>
                <a:latin typeface="Times New Roman"/>
              </a:rPr>
              <a:t>BÀI HỌC KẾT THÚC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
          <p:cNvSpPr txBox="1"/>
          <p:nvPr>
            <p:ph idx="1" type="body"/>
          </p:nvPr>
        </p:nvSpPr>
        <p:spPr>
          <a:xfrm>
            <a:off x="0" y="533400"/>
            <a:ext cx="9144000" cy="5486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00CC"/>
              </a:buClr>
              <a:buSzPts val="4400"/>
              <a:buFont typeface="Times New Roman"/>
              <a:buNone/>
            </a:pPr>
            <a:r>
              <a:rPr b="0" i="0" lang="en-US" sz="4400" u="none">
                <a:solidFill>
                  <a:srgbClr val="0000CC"/>
                </a:solidFill>
                <a:latin typeface="Times New Roman"/>
                <a:ea typeface="Times New Roman"/>
                <a:cs typeface="Times New Roman"/>
                <a:sym typeface="Times New Roman"/>
              </a:rPr>
              <a:t>  </a:t>
            </a:r>
            <a:endParaRPr/>
          </a:p>
          <a:p>
            <a:pPr indent="-342900" lvl="0" marL="342900" rtl="0" algn="l">
              <a:lnSpc>
                <a:spcPct val="100000"/>
              </a:lnSpc>
              <a:spcBef>
                <a:spcPts val="960"/>
              </a:spcBef>
              <a:spcAft>
                <a:spcPts val="0"/>
              </a:spcAft>
              <a:buClr>
                <a:srgbClr val="0000CC"/>
              </a:buClr>
              <a:buSzPts val="4400"/>
              <a:buFont typeface="Times New Roman"/>
              <a:buNone/>
            </a:pPr>
            <a:r>
              <a:rPr b="0" i="0" lang="en-US" sz="4400" u="none">
                <a:solidFill>
                  <a:srgbClr val="0000CC"/>
                </a:solidFill>
                <a:latin typeface="Times New Roman"/>
                <a:ea typeface="Times New Roman"/>
                <a:cs typeface="Times New Roman"/>
                <a:sym typeface="Times New Roman"/>
              </a:rPr>
              <a:t>  </a:t>
            </a:r>
            <a:r>
              <a:rPr b="0" i="0" lang="en-US" sz="4800" u="none">
                <a:solidFill>
                  <a:srgbClr val="0000CC"/>
                </a:solidFill>
                <a:latin typeface="Times New Roman"/>
                <a:ea typeface="Times New Roman"/>
                <a:cs typeface="Times New Roman"/>
                <a:sym typeface="Times New Roman"/>
              </a:rPr>
              <a:t>1) Sứ thần Giang Văn Minh làm cách nào để vua nhà Minh bãi bỏ lệ “góp giỗ Liễu Thăng”?</a:t>
            </a:r>
            <a:endParaRPr/>
          </a:p>
          <a:p>
            <a:pPr indent="-342900" lvl="0" marL="342900" rtl="0" algn="l">
              <a:lnSpc>
                <a:spcPct val="100000"/>
              </a:lnSpc>
              <a:spcBef>
                <a:spcPts val="960"/>
              </a:spcBef>
              <a:spcAft>
                <a:spcPts val="0"/>
              </a:spcAft>
              <a:buClr>
                <a:srgbClr val="0000CC"/>
              </a:buClr>
              <a:buSzPts val="4800"/>
              <a:buFont typeface="Times New Roman"/>
              <a:buChar char="•"/>
            </a:pPr>
            <a:r>
              <a:rPr b="0" i="0" lang="en-US" sz="4800" u="none">
                <a:solidFill>
                  <a:srgbClr val="0000CC"/>
                </a:solidFill>
                <a:latin typeface="Times New Roman"/>
                <a:ea typeface="Times New Roman"/>
                <a:cs typeface="Times New Roman"/>
                <a:sym typeface="Times New Roman"/>
              </a:rPr>
              <a:t>2) Em hãy nêu nội dung của bài học.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Picture1" id="210" name="Google Shape;210;p4"/>
          <p:cNvPicPr preferRelativeResize="0"/>
          <p:nvPr/>
        </p:nvPicPr>
        <p:blipFill rotWithShape="1">
          <a:blip r:embed="rId3">
            <a:alphaModFix/>
          </a:blip>
          <a:srcRect b="0" l="0" r="0" t="0"/>
          <a:stretch/>
        </p:blipFill>
        <p:spPr>
          <a:xfrm>
            <a:off x="519275" y="-411850"/>
            <a:ext cx="8254675" cy="7269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5"/>
          <p:cNvSpPr txBox="1"/>
          <p:nvPr>
            <p:ph idx="1" type="body"/>
          </p:nvPr>
        </p:nvSpPr>
        <p:spPr>
          <a:xfrm>
            <a:off x="0" y="228600"/>
            <a:ext cx="9144000" cy="58975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600"/>
              <a:buFont typeface="Times New Roman"/>
              <a:buChar char="•"/>
            </a:pPr>
            <a:r>
              <a:rPr b="0" i="0" lang="en-US" sz="3600" u="none">
                <a:solidFill>
                  <a:schemeClr val="dk1"/>
                </a:solidFill>
                <a:latin typeface="Times New Roman"/>
                <a:ea typeface="Times New Roman"/>
                <a:cs typeface="Times New Roman"/>
                <a:sym typeface="Times New Roman"/>
              </a:rPr>
              <a:t> </a:t>
            </a:r>
            <a:endParaRPr/>
          </a:p>
          <a:p>
            <a:pPr indent="-342900" lvl="0" marL="342900" rtl="0" algn="ctr">
              <a:lnSpc>
                <a:spcPct val="100000"/>
              </a:lnSpc>
              <a:spcBef>
                <a:spcPts val="880"/>
              </a:spcBef>
              <a:spcAft>
                <a:spcPts val="0"/>
              </a:spcAft>
              <a:buClr>
                <a:schemeClr val="dk1"/>
              </a:buClr>
              <a:buSzPts val="4400"/>
              <a:buFont typeface="Times New Roman"/>
              <a:buNone/>
            </a:pPr>
            <a:r>
              <a:rPr b="0" i="0" lang="en-US" sz="4400" u="none">
                <a:solidFill>
                  <a:schemeClr val="dk1"/>
                </a:solidFill>
                <a:latin typeface="Times New Roman"/>
                <a:ea typeface="Times New Roman"/>
                <a:cs typeface="Times New Roman"/>
                <a:sym typeface="Times New Roman"/>
              </a:rPr>
              <a:t>Thứ tư ngày     tháng năm 202</a:t>
            </a:r>
            <a:r>
              <a:rPr lang="en-US" sz="4400">
                <a:latin typeface="Times New Roman"/>
                <a:ea typeface="Times New Roman"/>
                <a:cs typeface="Times New Roman"/>
                <a:sym typeface="Times New Roman"/>
              </a:rPr>
              <a:t>3</a:t>
            </a:r>
            <a:br>
              <a:rPr b="0" i="0" lang="en-US" sz="3600" u="none">
                <a:solidFill>
                  <a:schemeClr val="dk1"/>
                </a:solidFill>
                <a:latin typeface="Times New Roman"/>
                <a:ea typeface="Times New Roman"/>
                <a:cs typeface="Times New Roman"/>
                <a:sym typeface="Times New Roman"/>
              </a:rPr>
            </a:br>
            <a:br>
              <a:rPr b="0" i="0" lang="en-US" sz="4400" u="none">
                <a:solidFill>
                  <a:schemeClr val="dk1"/>
                </a:solidFill>
                <a:latin typeface="Times New Roman"/>
                <a:ea typeface="Times New Roman"/>
                <a:cs typeface="Times New Roman"/>
                <a:sym typeface="Times New Roman"/>
              </a:rPr>
            </a:br>
            <a:endParaRPr/>
          </a:p>
        </p:txBody>
      </p:sp>
      <p:sp>
        <p:nvSpPr>
          <p:cNvPr id="216" name="Google Shape;216;p5"/>
          <p:cNvSpPr txBox="1"/>
          <p:nvPr/>
        </p:nvSpPr>
        <p:spPr>
          <a:xfrm>
            <a:off x="2971800" y="1752600"/>
            <a:ext cx="3276600" cy="91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5400"/>
              <a:buFont typeface="Times New Roman"/>
              <a:buNone/>
            </a:pPr>
            <a:r>
              <a:rPr b="1" i="0" lang="en-US" sz="5400" u="none" cap="none" strike="noStrike">
                <a:solidFill>
                  <a:schemeClr val="dk1"/>
                </a:solidFill>
                <a:latin typeface="Times New Roman"/>
                <a:ea typeface="Times New Roman"/>
                <a:cs typeface="Times New Roman"/>
                <a:sym typeface="Times New Roman"/>
              </a:rPr>
              <a:t>Tập đọc</a:t>
            </a:r>
            <a:endParaRPr/>
          </a:p>
        </p:txBody>
      </p:sp>
      <p:sp>
        <p:nvSpPr>
          <p:cNvPr id="217" name="Google Shape;217;p5"/>
          <p:cNvSpPr/>
          <p:nvPr/>
        </p:nvSpPr>
        <p:spPr>
          <a:xfrm>
            <a:off x="1219200" y="2819400"/>
            <a:ext cx="6172200" cy="1600200"/>
          </a:xfrm>
          <a:prstGeom prst="rect">
            <a:avLst/>
          </a:prstGeom>
        </p:spPr>
        <p:txBody>
          <a:bodyPr>
            <a:prstTxWarp prst="textPlain"/>
          </a:bodyPr>
          <a:lstStyle/>
          <a:p>
            <a:pPr lvl="0" algn="l"/>
            <a:r>
              <a:rPr b="0" i="1">
                <a:ln cap="flat" cmpd="sng" w="9525">
                  <a:solidFill>
                    <a:srgbClr val="FF00FF"/>
                  </a:solidFill>
                  <a:prstDash val="solid"/>
                  <a:miter lim="800000"/>
                  <a:headEnd len="sm" w="sm" type="none"/>
                  <a:tailEnd len="sm" w="sm" type="none"/>
                </a:ln>
                <a:solidFill>
                  <a:srgbClr val="FF3300"/>
                </a:solidFill>
                <a:latin typeface="Times New Roman"/>
              </a:rPr>
              <a:t>TIẾNG RAO ĐÊM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http://www.ngauhungpho.com/home/wp-content/uploads/2010/07/image00191.jpg" id="222" name="Google Shape;222;p6"/>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2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http://t2.gstatic.com/images?q=tbn:ANd9GcSFyXZvw5tsZLZOZYKGafaAyb1Atx8o4TjSxGMAKXRb7myXM4pT7Q" id="227" name="Google Shape;227;p7"/>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2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8"/>
          <p:cNvSpPr txBox="1"/>
          <p:nvPr>
            <p:ph type="title"/>
          </p:nvPr>
        </p:nvSpPr>
        <p:spPr>
          <a:xfrm>
            <a:off x="457200" y="274637"/>
            <a:ext cx="8229600" cy="1066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CC"/>
              </a:buClr>
              <a:buSzPts val="5400"/>
              <a:buFont typeface="Times New Roman"/>
              <a:buNone/>
            </a:pPr>
            <a:r>
              <a:rPr b="1" i="0" lang="en-US" sz="5400" u="none">
                <a:solidFill>
                  <a:srgbClr val="0000CC"/>
                </a:solidFill>
                <a:latin typeface="Times New Roman"/>
                <a:ea typeface="Times New Roman"/>
                <a:cs typeface="Times New Roman"/>
                <a:sym typeface="Times New Roman"/>
              </a:rPr>
              <a:t>Hướng dẫn chia đoạn</a:t>
            </a:r>
            <a:endParaRPr/>
          </a:p>
        </p:txBody>
      </p:sp>
      <p:sp>
        <p:nvSpPr>
          <p:cNvPr id="233" name="Google Shape;233;p8"/>
          <p:cNvSpPr txBox="1"/>
          <p:nvPr>
            <p:ph idx="1" type="body"/>
          </p:nvPr>
        </p:nvSpPr>
        <p:spPr>
          <a:xfrm>
            <a:off x="0" y="1600200"/>
            <a:ext cx="9448800" cy="4495800"/>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3700"/>
              <a:buFont typeface="Times New Roman"/>
              <a:buChar char="•"/>
            </a:pPr>
            <a:r>
              <a:rPr b="1" i="0" lang="en-US" sz="3700" u="none">
                <a:solidFill>
                  <a:schemeClr val="dk1"/>
                </a:solidFill>
                <a:latin typeface="Times New Roman"/>
                <a:ea typeface="Times New Roman"/>
                <a:cs typeface="Times New Roman"/>
                <a:sym typeface="Times New Roman"/>
              </a:rPr>
              <a:t>Bài chia làm 4 đoạn:</a:t>
            </a:r>
            <a:endParaRPr/>
          </a:p>
          <a:p>
            <a:pPr indent="-342900" lvl="0" marL="342900" rtl="0" algn="l">
              <a:lnSpc>
                <a:spcPct val="100000"/>
              </a:lnSpc>
              <a:spcBef>
                <a:spcPts val="740"/>
              </a:spcBef>
              <a:spcAft>
                <a:spcPts val="0"/>
              </a:spcAft>
              <a:buClr>
                <a:schemeClr val="dk1"/>
              </a:buClr>
              <a:buSzPts val="3700"/>
              <a:buFont typeface="Times New Roman"/>
              <a:buNone/>
            </a:pPr>
            <a:r>
              <a:rPr b="1" i="0" lang="en-US" sz="3700" u="none">
                <a:solidFill>
                  <a:schemeClr val="dk1"/>
                </a:solidFill>
                <a:latin typeface="Times New Roman"/>
                <a:ea typeface="Times New Roman"/>
                <a:cs typeface="Times New Roman"/>
                <a:sym typeface="Times New Roman"/>
              </a:rPr>
              <a:t> - Đoạn 1: Từ đầu……nghe buồn não ruột.</a:t>
            </a:r>
            <a:endParaRPr/>
          </a:p>
          <a:p>
            <a:pPr indent="-342900" lvl="0" marL="342900" rtl="0" algn="l">
              <a:lnSpc>
                <a:spcPct val="100000"/>
              </a:lnSpc>
              <a:spcBef>
                <a:spcPts val="740"/>
              </a:spcBef>
              <a:spcAft>
                <a:spcPts val="0"/>
              </a:spcAft>
              <a:buClr>
                <a:schemeClr val="dk1"/>
              </a:buClr>
              <a:buSzPts val="3700"/>
              <a:buFont typeface="Times New Roman"/>
              <a:buNone/>
            </a:pPr>
            <a:r>
              <a:rPr b="1" i="0" lang="en-US" sz="3700" u="none">
                <a:solidFill>
                  <a:schemeClr val="dk1"/>
                </a:solidFill>
                <a:latin typeface="Times New Roman"/>
                <a:ea typeface="Times New Roman"/>
                <a:cs typeface="Times New Roman"/>
                <a:sym typeface="Times New Roman"/>
              </a:rPr>
              <a:t> - Đoạn 2: Rồi một đêm…..khói bụi mịt mù.</a:t>
            </a:r>
            <a:endParaRPr/>
          </a:p>
          <a:p>
            <a:pPr indent="-342900" lvl="0" marL="342900" rtl="0" algn="l">
              <a:lnSpc>
                <a:spcPct val="100000"/>
              </a:lnSpc>
              <a:spcBef>
                <a:spcPts val="740"/>
              </a:spcBef>
              <a:spcAft>
                <a:spcPts val="0"/>
              </a:spcAft>
              <a:buClr>
                <a:schemeClr val="dk1"/>
              </a:buClr>
              <a:buSzPts val="3700"/>
              <a:buFont typeface="Times New Roman"/>
              <a:buNone/>
            </a:pPr>
            <a:r>
              <a:rPr b="1" i="0" lang="en-US" sz="3700" u="none">
                <a:solidFill>
                  <a:schemeClr val="dk1"/>
                </a:solidFill>
                <a:latin typeface="Times New Roman"/>
                <a:ea typeface="Times New Roman"/>
                <a:cs typeface="Times New Roman"/>
                <a:sym typeface="Times New Roman"/>
              </a:rPr>
              <a:t> - Đoạn 3: Rồi từ trong nhà…… thì ra là một</a:t>
            </a:r>
            <a:endParaRPr/>
          </a:p>
          <a:p>
            <a:pPr indent="-342900" lvl="0" marL="342900" rtl="0" algn="l">
              <a:lnSpc>
                <a:spcPct val="100000"/>
              </a:lnSpc>
              <a:spcBef>
                <a:spcPts val="740"/>
              </a:spcBef>
              <a:spcAft>
                <a:spcPts val="0"/>
              </a:spcAft>
              <a:buClr>
                <a:schemeClr val="dk1"/>
              </a:buClr>
              <a:buSzPts val="3700"/>
              <a:buFont typeface="Times New Roman"/>
              <a:buChar char="•"/>
            </a:pPr>
            <a:r>
              <a:rPr b="1" i="0" lang="en-US" sz="3700" u="none">
                <a:solidFill>
                  <a:schemeClr val="dk1"/>
                </a:solidFill>
                <a:latin typeface="Times New Roman"/>
                <a:ea typeface="Times New Roman"/>
                <a:cs typeface="Times New Roman"/>
                <a:sym typeface="Times New Roman"/>
              </a:rPr>
              <a:t>   cái chân gỗ</a:t>
            </a:r>
            <a:endParaRPr/>
          </a:p>
          <a:p>
            <a:pPr indent="-342900" lvl="0" marL="342900" rtl="0" algn="l">
              <a:lnSpc>
                <a:spcPct val="100000"/>
              </a:lnSpc>
              <a:spcBef>
                <a:spcPts val="740"/>
              </a:spcBef>
              <a:spcAft>
                <a:spcPts val="0"/>
              </a:spcAft>
              <a:buClr>
                <a:schemeClr val="dk1"/>
              </a:buClr>
              <a:buSzPts val="3700"/>
              <a:buFont typeface="Times New Roman"/>
              <a:buNone/>
            </a:pPr>
            <a:r>
              <a:rPr b="1" i="0" lang="en-US" sz="3700" u="none">
                <a:solidFill>
                  <a:schemeClr val="dk1"/>
                </a:solidFill>
                <a:latin typeface="Times New Roman"/>
                <a:ea typeface="Times New Roman"/>
                <a:cs typeface="Times New Roman"/>
                <a:sym typeface="Times New Roman"/>
              </a:rPr>
              <a:t> - Đoạn 4: Còn lại</a:t>
            </a:r>
            <a:r>
              <a:rPr b="1" i="0" lang="en-US" sz="3300" u="none">
                <a:solidFill>
                  <a:schemeClr val="dk1"/>
                </a:solidFill>
                <a:latin typeface="Times New Roman"/>
                <a:ea typeface="Times New Roman"/>
                <a:cs typeface="Times New Roman"/>
                <a:sym typeface="Times New Roman"/>
              </a:rPr>
              <a:t>.</a:t>
            </a:r>
            <a:endParaRPr/>
          </a:p>
          <a:p>
            <a:pPr indent="-133350" lvl="0" marL="342900" rtl="0" algn="l">
              <a:spcBef>
                <a:spcPts val="660"/>
              </a:spcBef>
              <a:spcAft>
                <a:spcPts val="0"/>
              </a:spcAft>
              <a:buClr>
                <a:schemeClr val="dk1"/>
              </a:buClr>
              <a:buSzPts val="3300"/>
              <a:buFont typeface="Arial"/>
              <a:buNone/>
            </a:pPr>
            <a:r>
              <a:t/>
            </a:r>
            <a:endParaRPr b="1" i="0" sz="33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animEffect filter="fade" transition="in">
                                      <p:cBhvr>
                                        <p:cTn dur="500"/>
                                        <p:tgtEl>
                                          <p:spTgt spid="2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animEffect filter="fade" transition="in">
                                      <p:cBhvr>
                                        <p:cTn dur="500"/>
                                        <p:tgtEl>
                                          <p:spTgt spid="2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2" st="2"/>
                                            </p:txEl>
                                          </p:spTgt>
                                        </p:tgtEl>
                                        <p:attrNameLst>
                                          <p:attrName>style.visibility</p:attrName>
                                        </p:attrNameLst>
                                      </p:cBhvr>
                                      <p:to>
                                        <p:strVal val="visible"/>
                                      </p:to>
                                    </p:set>
                                    <p:animEffect filter="fade" transition="in">
                                      <p:cBhvr>
                                        <p:cTn dur="500"/>
                                        <p:tgtEl>
                                          <p:spTgt spid="2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3" st="3"/>
                                            </p:txEl>
                                          </p:spTgt>
                                        </p:tgtEl>
                                        <p:attrNameLst>
                                          <p:attrName>style.visibility</p:attrName>
                                        </p:attrNameLst>
                                      </p:cBhvr>
                                      <p:to>
                                        <p:strVal val="visible"/>
                                      </p:to>
                                    </p:set>
                                    <p:animEffect filter="fade" transition="in">
                                      <p:cBhvr>
                                        <p:cTn dur="500"/>
                                        <p:tgtEl>
                                          <p:spTgt spid="23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4" st="4"/>
                                            </p:txEl>
                                          </p:spTgt>
                                        </p:tgtEl>
                                        <p:attrNameLst>
                                          <p:attrName>style.visibility</p:attrName>
                                        </p:attrNameLst>
                                      </p:cBhvr>
                                      <p:to>
                                        <p:strVal val="visible"/>
                                      </p:to>
                                    </p:set>
                                    <p:animEffect filter="fade" transition="in">
                                      <p:cBhvr>
                                        <p:cTn dur="500"/>
                                        <p:tgtEl>
                                          <p:spTgt spid="23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5" st="5"/>
                                            </p:txEl>
                                          </p:spTgt>
                                        </p:tgtEl>
                                        <p:attrNameLst>
                                          <p:attrName>style.visibility</p:attrName>
                                        </p:attrNameLst>
                                      </p:cBhvr>
                                      <p:to>
                                        <p:strVal val="visible"/>
                                      </p:to>
                                    </p:set>
                                    <p:animEffect filter="fade" transition="in">
                                      <p:cBhvr>
                                        <p:cTn dur="500"/>
                                        <p:tgtEl>
                                          <p:spTgt spid="23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6" st="6"/>
                                            </p:txEl>
                                          </p:spTgt>
                                        </p:tgtEl>
                                        <p:attrNameLst>
                                          <p:attrName>style.visibility</p:attrName>
                                        </p:attrNameLst>
                                      </p:cBhvr>
                                      <p:to>
                                        <p:strVal val="visible"/>
                                      </p:to>
                                    </p:set>
                                    <p:animEffect filter="fade" transition="in">
                                      <p:cBhvr>
                                        <p:cTn dur="500"/>
                                        <p:tgtEl>
                                          <p:spTgt spid="23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Times New Roman"/>
              <a:buNone/>
            </a:pPr>
            <a:r>
              <a:rPr b="1" i="0" lang="en-US" sz="4400" u="none">
                <a:solidFill>
                  <a:schemeClr val="dk2"/>
                </a:solidFill>
                <a:latin typeface="Times New Roman"/>
                <a:ea typeface="Times New Roman"/>
                <a:cs typeface="Times New Roman"/>
                <a:sym typeface="Times New Roman"/>
              </a:rPr>
              <a:t>Luyện đọc</a:t>
            </a:r>
            <a:r>
              <a:rPr b="0" i="0" lang="en-US" sz="4400" u="none">
                <a:solidFill>
                  <a:schemeClr val="dk2"/>
                </a:solidFill>
                <a:latin typeface="Times New Roman"/>
                <a:ea typeface="Times New Roman"/>
                <a:cs typeface="Times New Roman"/>
                <a:sym typeface="Times New Roman"/>
              </a:rPr>
              <a:t> </a:t>
            </a:r>
            <a:endParaRPr/>
          </a:p>
        </p:txBody>
      </p:sp>
      <p:sp>
        <p:nvSpPr>
          <p:cNvPr id="239" name="Google Shape;239;p9"/>
          <p:cNvSpPr txBox="1"/>
          <p:nvPr>
            <p:ph idx="4294967295" type="body"/>
          </p:nvPr>
        </p:nvSpPr>
        <p:spPr>
          <a:xfrm>
            <a:off x="1066800" y="1295400"/>
            <a:ext cx="4038600" cy="609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FF0000"/>
              </a:buClr>
              <a:buSzPts val="3600"/>
              <a:buFont typeface="Times New Roman"/>
              <a:buChar char="•"/>
            </a:pPr>
            <a:r>
              <a:rPr b="1" i="0" lang="en-US" sz="3600" u="sng" cap="none" strike="noStrike">
                <a:solidFill>
                  <a:srgbClr val="FF0000"/>
                </a:solidFill>
                <a:latin typeface="Times New Roman"/>
                <a:ea typeface="Times New Roman"/>
                <a:cs typeface="Times New Roman"/>
                <a:sym typeface="Times New Roman"/>
              </a:rPr>
              <a:t>Từ khó</a:t>
            </a:r>
            <a:endParaRPr/>
          </a:p>
        </p:txBody>
      </p:sp>
      <p:sp>
        <p:nvSpPr>
          <p:cNvPr id="240" name="Google Shape;240;p9"/>
          <p:cNvSpPr txBox="1"/>
          <p:nvPr>
            <p:ph idx="4294967295" type="body"/>
          </p:nvPr>
        </p:nvSpPr>
        <p:spPr>
          <a:xfrm>
            <a:off x="5105400" y="1219200"/>
            <a:ext cx="4038600" cy="76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0000"/>
              </a:buClr>
              <a:buSzPts val="4000"/>
              <a:buFont typeface="Times New Roman"/>
              <a:buChar char="•"/>
            </a:pPr>
            <a:r>
              <a:rPr b="1" i="0" lang="en-US" sz="4000" u="sng" cap="none" strike="noStrike">
                <a:solidFill>
                  <a:srgbClr val="FF0000"/>
                </a:solidFill>
                <a:latin typeface="Times New Roman"/>
                <a:ea typeface="Times New Roman"/>
                <a:cs typeface="Times New Roman"/>
                <a:sym typeface="Times New Roman"/>
              </a:rPr>
              <a:t>Từ ngữ</a:t>
            </a:r>
            <a:endParaRPr/>
          </a:p>
        </p:txBody>
      </p:sp>
      <p:sp>
        <p:nvSpPr>
          <p:cNvPr id="241" name="Google Shape;241;p9"/>
          <p:cNvSpPr txBox="1"/>
          <p:nvPr/>
        </p:nvSpPr>
        <p:spPr>
          <a:xfrm>
            <a:off x="4876800" y="2895600"/>
            <a:ext cx="4114800"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000"/>
              <a:buFont typeface="Times New Roman"/>
              <a:buNone/>
            </a:pPr>
            <a:r>
              <a:rPr b="1" i="0" lang="en-US" sz="4000" u="none" cap="none" strike="noStrike">
                <a:solidFill>
                  <a:schemeClr val="dk1"/>
                </a:solidFill>
                <a:latin typeface="Times New Roman"/>
                <a:ea typeface="Times New Roman"/>
                <a:cs typeface="Times New Roman"/>
                <a:sym typeface="Times New Roman"/>
              </a:rPr>
              <a:t>+ rầm( rầm nhà)</a:t>
            </a:r>
            <a:endParaRPr/>
          </a:p>
        </p:txBody>
      </p:sp>
      <p:cxnSp>
        <p:nvCxnSpPr>
          <p:cNvPr id="242" name="Google Shape;242;p9"/>
          <p:cNvCxnSpPr/>
          <p:nvPr/>
        </p:nvCxnSpPr>
        <p:spPr>
          <a:xfrm>
            <a:off x="4648200" y="1524000"/>
            <a:ext cx="0" cy="4114800"/>
          </a:xfrm>
          <a:prstGeom prst="straightConnector1">
            <a:avLst/>
          </a:prstGeom>
          <a:noFill/>
          <a:ln cap="flat" cmpd="sng" w="38100">
            <a:solidFill>
              <a:schemeClr val="dk1"/>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500"/>
                                        <p:tgtEl>
                                          <p:spTgt spid="2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0" st="0"/>
                                            </p:txEl>
                                          </p:spTgt>
                                        </p:tgtEl>
                                        <p:attrNameLst>
                                          <p:attrName>style.visibility</p:attrName>
                                        </p:attrNameLst>
                                      </p:cBhvr>
                                      <p:to>
                                        <p:strVal val="visible"/>
                                      </p:to>
                                    </p:set>
                                    <p:animEffect filter="fade" transition="in">
                                      <p:cBhvr>
                                        <p:cTn dur="2000"/>
                                        <p:tgtEl>
                                          <p:spTgt spid="2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1">
                                            <p:txEl>
                                              <p:pRg end="0" st="0"/>
                                            </p:txEl>
                                          </p:spTgt>
                                        </p:tgtEl>
                                        <p:attrNameLst>
                                          <p:attrName>style.visibility</p:attrName>
                                        </p:attrNameLst>
                                      </p:cBhvr>
                                      <p:to>
                                        <p:strVal val="visible"/>
                                      </p:to>
                                    </p:set>
                                    <p:anim calcmode="lin" valueType="num">
                                      <p:cBhvr additive="base">
                                        <p:cTn dur="500"/>
                                        <p:tgtEl>
                                          <p:spTgt spid="24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2009-09-09T14:13:13Z</dcterms:created>
  <dc:creator>Nguyen Thi Hanh</dc:creator>
</cp:coreProperties>
</file>

<file path=docProps/custom.xml><?xml version="1.0" encoding="utf-8"?>
<Properties xmlns="http://schemas.openxmlformats.org/officeDocument/2006/custom-properties" xmlns:vt="http://schemas.openxmlformats.org/officeDocument/2006/docPropsVTypes"/>
</file>