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81" r:id="rId3"/>
    <p:sldId id="283" r:id="rId5"/>
    <p:sldId id="257" r:id="rId6"/>
    <p:sldId id="261" r:id="rId7"/>
    <p:sldId id="262" r:id="rId8"/>
    <p:sldId id="258" r:id="rId9"/>
    <p:sldId id="290" r:id="rId10"/>
    <p:sldId id="293" r:id="rId11"/>
    <p:sldId id="259" r:id="rId12"/>
    <p:sldId id="278" r:id="rId13"/>
    <p:sldId id="264" r:id="rId14"/>
    <p:sldId id="265" r:id="rId15"/>
    <p:sldId id="297" r:id="rId16"/>
    <p:sldId id="298" r:id="rId17"/>
    <p:sldId id="266" r:id="rId18"/>
    <p:sldId id="291" r:id="rId19"/>
    <p:sldId id="292" r:id="rId20"/>
    <p:sldId id="279" r:id="rId21"/>
    <p:sldId id="294" r:id="rId22"/>
    <p:sldId id="268" r:id="rId23"/>
    <p:sldId id="284" r:id="rId24"/>
    <p:sldId id="269" r:id="rId25"/>
    <p:sldId id="270" r:id="rId26"/>
    <p:sldId id="271" r:id="rId27"/>
    <p:sldId id="299" r:id="rId28"/>
    <p:sldId id="272" r:id="rId29"/>
    <p:sldId id="275" r:id="rId30"/>
    <p:sldId id="274" r:id="rId31"/>
    <p:sldId id="276" r:id="rId32"/>
    <p:sldId id="289" r:id="rId33"/>
    <p:sldId id="280" r:id="rId34"/>
    <p:sldId id="286" r:id="rId35"/>
    <p:sldId id="288" r:id="rId36"/>
  </p:sldIdLst>
  <p:sldSz cx="9144000" cy="6858000" type="screen4x3"/>
  <p:notesSz cx="6858000" cy="9144000"/>
  <p:embeddedFontLst>
    <p:embeddedFont>
      <p:font typeface="VNI-Times" pitchFamily="2" charset="0"/>
      <p:regular r:id="rId40"/>
      <p:bold r:id="rId41"/>
      <p:italic r:id="rId42"/>
    </p:embeddedFont>
    <p:embeddedFont>
      <p:font typeface="VNI-Bodon-Poster" pitchFamily="2" charset="0"/>
      <p:bold r:id="rId43"/>
    </p:embeddedFont>
    <p:embeddedFont>
      <p:font typeface="VNI-Script" pitchFamily="2" charset="0"/>
      <p:boldItalic r:id="rId44"/>
    </p:embeddedFont>
    <p:embeddedFont>
      <p:font typeface="VNI-Commerce" pitchFamily="2" charset="0"/>
      <p:boldItalic r:id="rId45"/>
    </p:embeddedFont>
    <p:embeddedFont>
      <p:font typeface="VNI-Souvir" pitchFamily="2" charset="0"/>
      <p:bold r:id="rId46"/>
    </p:embeddedFont>
    <p:embeddedFont>
      <p:font typeface="Verdana" panose="020B0604030504040204" pitchFamily="34" charset="0"/>
      <p:regular r:id="rId47"/>
      <p:bold r:id="rId48"/>
      <p:italic r:id="rId49"/>
      <p:boldItalic r:id="rId50"/>
    </p:embeddedFont>
    <p:embeddedFont>
      <p:font typeface="VNI-Bodon" pitchFamily="2" charset="0"/>
      <p:regular r:id="rId51"/>
      <p:bold r:id="rId52"/>
      <p:italic r:id="rId53"/>
    </p:embeddedFont>
    <p:embeddedFont>
      <p:font typeface="VNI-WIN Sample Font" pitchFamily="2" charset="0"/>
      <p:regular r:id="rId54"/>
    </p:embeddedFont>
    <p:embeddedFont>
      <p:font typeface="Webdings" panose="05030102010509060703" pitchFamily="18" charset="2"/>
      <p:regular r:id="rId55"/>
    </p:embeddedFont>
  </p:embeddedFontLst>
  <p:defaultTextStyle>
    <a:defPPr>
      <a:defRPr lang="en-US"/>
    </a:defPPr>
    <a:lvl1pPr marL="0" lvl="0" indent="0" algn="ctr" defTabSz="914400" rtl="0" eaLnBrk="1" fontAlgn="base" latinLnBrk="0" hangingPunct="1">
      <a:lnSpc>
        <a:spcPct val="100000"/>
      </a:lnSpc>
      <a:spcBef>
        <a:spcPct val="0"/>
      </a:spcBef>
      <a:spcAft>
        <a:spcPct val="0"/>
      </a:spcAft>
      <a:buNone/>
      <a:defRPr b="0" i="0" u="none" kern="1200" baseline="0">
        <a:solidFill>
          <a:schemeClr val="tx1"/>
        </a:solidFill>
        <a:latin typeface="VNI-Times" pitchFamily="2" charset="0"/>
        <a:ea typeface="+mn-ea"/>
        <a:cs typeface="+mn-cs"/>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VNI-Times" pitchFamily="2" charset="0"/>
        <a:ea typeface="+mn-ea"/>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VNI-Times" pitchFamily="2" charset="0"/>
        <a:ea typeface="+mn-ea"/>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VNI-Times" pitchFamily="2" charset="0"/>
        <a:ea typeface="+mn-ea"/>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VNI-Times" pitchFamily="2" charset="0"/>
        <a:ea typeface="+mn-ea"/>
        <a:cs typeface="+mn-cs"/>
      </a:defRPr>
    </a:lvl5pPr>
    <a:lvl6pPr marL="2286000" lvl="5" indent="0" algn="ctr" defTabSz="914400" rtl="0" eaLnBrk="1" fontAlgn="base" latinLnBrk="0" hangingPunct="1">
      <a:lnSpc>
        <a:spcPct val="100000"/>
      </a:lnSpc>
      <a:spcBef>
        <a:spcPct val="0"/>
      </a:spcBef>
      <a:spcAft>
        <a:spcPct val="0"/>
      </a:spcAft>
      <a:buNone/>
      <a:defRPr b="0" i="0" u="none" kern="1200" baseline="0">
        <a:solidFill>
          <a:schemeClr val="tx1"/>
        </a:solidFill>
        <a:latin typeface="VNI-Times" pitchFamily="2" charset="0"/>
        <a:ea typeface="+mn-ea"/>
        <a:cs typeface="+mn-cs"/>
      </a:defRPr>
    </a:lvl6pPr>
    <a:lvl7pPr marL="2743200" lvl="6" indent="0" algn="ctr" defTabSz="914400" rtl="0" eaLnBrk="1" fontAlgn="base" latinLnBrk="0" hangingPunct="1">
      <a:lnSpc>
        <a:spcPct val="100000"/>
      </a:lnSpc>
      <a:spcBef>
        <a:spcPct val="0"/>
      </a:spcBef>
      <a:spcAft>
        <a:spcPct val="0"/>
      </a:spcAft>
      <a:buNone/>
      <a:defRPr b="0" i="0" u="none" kern="1200" baseline="0">
        <a:solidFill>
          <a:schemeClr val="tx1"/>
        </a:solidFill>
        <a:latin typeface="VNI-Times" pitchFamily="2" charset="0"/>
        <a:ea typeface="+mn-ea"/>
        <a:cs typeface="+mn-cs"/>
      </a:defRPr>
    </a:lvl7pPr>
    <a:lvl8pPr marL="3200400" lvl="7" indent="0" algn="ctr" defTabSz="914400" rtl="0" eaLnBrk="1" fontAlgn="base" latinLnBrk="0" hangingPunct="1">
      <a:lnSpc>
        <a:spcPct val="100000"/>
      </a:lnSpc>
      <a:spcBef>
        <a:spcPct val="0"/>
      </a:spcBef>
      <a:spcAft>
        <a:spcPct val="0"/>
      </a:spcAft>
      <a:buNone/>
      <a:defRPr b="0" i="0" u="none" kern="1200" baseline="0">
        <a:solidFill>
          <a:schemeClr val="tx1"/>
        </a:solidFill>
        <a:latin typeface="VNI-Times" pitchFamily="2" charset="0"/>
        <a:ea typeface="+mn-ea"/>
        <a:cs typeface="+mn-cs"/>
      </a:defRPr>
    </a:lvl8pPr>
    <a:lvl9pPr marL="3657600" lvl="8" indent="0" algn="ctr" defTabSz="914400" rtl="0" eaLnBrk="1" fontAlgn="base" latinLnBrk="0" hangingPunct="1">
      <a:lnSpc>
        <a:spcPct val="100000"/>
      </a:lnSpc>
      <a:spcBef>
        <a:spcPct val="0"/>
      </a:spcBef>
      <a:spcAft>
        <a:spcPct val="0"/>
      </a:spcAft>
      <a:buNone/>
      <a:defRPr b="0" i="0" u="none" kern="1200" baseline="0">
        <a:solidFill>
          <a:schemeClr val="tx1"/>
        </a:solidFill>
        <a:latin typeface="VNI-Times" pitchFamily="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BFF"/>
    <a:srgbClr val="FFE3FF"/>
    <a:srgbClr val="D3E9FF"/>
    <a:srgbClr val="FF3737"/>
    <a:srgbClr val="6568E5"/>
    <a:srgbClr val="0EB225"/>
    <a:srgbClr val="FFA953"/>
    <a:srgbClr val="FFF3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font" Target="fonts/font16.fntdata"/><Relationship Id="rId54" Type="http://schemas.openxmlformats.org/officeDocument/2006/relationships/font" Target="fonts/font15.fntdata"/><Relationship Id="rId53" Type="http://schemas.openxmlformats.org/officeDocument/2006/relationships/font" Target="fonts/font14.fntdata"/><Relationship Id="rId52" Type="http://schemas.openxmlformats.org/officeDocument/2006/relationships/font" Target="fonts/font13.fntdata"/><Relationship Id="rId51" Type="http://schemas.openxmlformats.org/officeDocument/2006/relationships/font" Target="fonts/font12.fntdata"/><Relationship Id="rId50" Type="http://schemas.openxmlformats.org/officeDocument/2006/relationships/font" Target="fonts/font11.fntdata"/><Relationship Id="rId5" Type="http://schemas.openxmlformats.org/officeDocument/2006/relationships/slide" Target="slides/slide2.xml"/><Relationship Id="rId49" Type="http://schemas.openxmlformats.org/officeDocument/2006/relationships/font" Target="fonts/font10.fntdata"/><Relationship Id="rId48" Type="http://schemas.openxmlformats.org/officeDocument/2006/relationships/font" Target="fonts/font9.fntdata"/><Relationship Id="rId47" Type="http://schemas.openxmlformats.org/officeDocument/2006/relationships/font" Target="fonts/font8.fntdata"/><Relationship Id="rId46" Type="http://schemas.openxmlformats.org/officeDocument/2006/relationships/font" Target="fonts/font7.fntdata"/><Relationship Id="rId45" Type="http://schemas.openxmlformats.org/officeDocument/2006/relationships/font" Target="fonts/font6.fntdata"/><Relationship Id="rId44" Type="http://schemas.openxmlformats.org/officeDocument/2006/relationships/font" Target="fonts/font5.fntdata"/><Relationship Id="rId43" Type="http://schemas.openxmlformats.org/officeDocument/2006/relationships/font" Target="fonts/font4.fntdata"/><Relationship Id="rId42" Type="http://schemas.openxmlformats.org/officeDocument/2006/relationships/font" Target="fonts/font3.fntdata"/><Relationship Id="rId41" Type="http://schemas.openxmlformats.org/officeDocument/2006/relationships/font" Target="fonts/font2.fntdata"/><Relationship Id="rId40" Type="http://schemas.openxmlformats.org/officeDocument/2006/relationships/font" Target="fonts/font1.fntdata"/><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430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sp>
        <p:nvSpPr>
          <p:cNvPr id="3430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sp>
        <p:nvSpPr>
          <p:cNvPr id="36868" name="Rectangle 4"/>
          <p:cNvSpPr>
            <a:spLocks noRo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3430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VNI-Times" pitchFamily="2" charset="0"/>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VNI-Times" pitchFamily="2" charset="0"/>
              <a:ea typeface="+mn-ea"/>
              <a:cs typeface="+mn-cs"/>
            </a:endParaRPr>
          </a:p>
          <a:p>
            <a:pPr marL="457200" marR="0" lvl="1" indent="0" algn="l" defTabSz="914400" rtl="0" eaLnBrk="1" fontAlgn="base" latinLnBrk="0" hangingPunct="1">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VNI-Times" pitchFamily="2" charset="0"/>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VNI-Times" pitchFamily="2" charset="0"/>
              <a:ea typeface="+mn-ea"/>
              <a:cs typeface="+mn-cs"/>
            </a:endParaRPr>
          </a:p>
          <a:p>
            <a:pPr marL="914400" marR="0" lvl="2" indent="0" algn="l" defTabSz="914400" rtl="0" eaLnBrk="1" fontAlgn="base" latinLnBrk="0" hangingPunct="1">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VNI-Times" pitchFamily="2" charset="0"/>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VNI-Times" pitchFamily="2" charset="0"/>
              <a:ea typeface="+mn-ea"/>
              <a:cs typeface="+mn-cs"/>
            </a:endParaRPr>
          </a:p>
          <a:p>
            <a:pPr marL="1371600" marR="0" lvl="3" indent="0" algn="l" defTabSz="914400" rtl="0" eaLnBrk="1" fontAlgn="base" latinLnBrk="0" hangingPunct="1">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VNI-Times" pitchFamily="2" charset="0"/>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VNI-Times" pitchFamily="2" charset="0"/>
              <a:ea typeface="+mn-ea"/>
              <a:cs typeface="+mn-cs"/>
            </a:endParaRPr>
          </a:p>
          <a:p>
            <a:pPr marL="1828800" marR="0" lvl="4" indent="0" algn="l" defTabSz="914400" rtl="0" eaLnBrk="1" fontAlgn="base" latinLnBrk="0" hangingPunct="1">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VNI-Times" pitchFamily="2" charset="0"/>
                <a:ea typeface="+mn-ea"/>
                <a:cs typeface="+mn-cs"/>
              </a:rPr>
              <a:t>Fifth level</a:t>
            </a:r>
            <a:endParaRPr kumimoji="0" lang="en-US" sz="12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sp>
        <p:nvSpPr>
          <p:cNvPr id="3430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sp>
        <p:nvSpPr>
          <p:cNvPr id="3430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
            <a:pPr lvl="0" algn="r" eaLnBrk="1" hangingPunct="1"/>
            <a:fld id="{9A0DB2DC-4C9A-4742-B13C-FB6460FD3503}" type="slidenum">
              <a:rPr lang="en-US" sz="1200" dirty="0"/>
            </a:fld>
            <a:endParaRPr lang="en-US" sz="1200" dirty="0"/>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VNI-Times" pitchFamily="2" charset="0"/>
        <a:ea typeface="+mn-ea"/>
        <a:cs typeface="+mn-cs"/>
      </a:defRPr>
    </a:lvl1pPr>
    <a:lvl2pPr marL="457200" algn="l" rtl="0" fontAlgn="base">
      <a:spcBef>
        <a:spcPct val="30000"/>
      </a:spcBef>
      <a:spcAft>
        <a:spcPct val="0"/>
      </a:spcAft>
      <a:defRPr sz="1200" kern="1200">
        <a:solidFill>
          <a:schemeClr val="tx1"/>
        </a:solidFill>
        <a:latin typeface="VNI-Times" pitchFamily="2" charset="0"/>
        <a:ea typeface="+mn-ea"/>
        <a:cs typeface="+mn-cs"/>
      </a:defRPr>
    </a:lvl2pPr>
    <a:lvl3pPr marL="914400" algn="l" rtl="0" fontAlgn="base">
      <a:spcBef>
        <a:spcPct val="30000"/>
      </a:spcBef>
      <a:spcAft>
        <a:spcPct val="0"/>
      </a:spcAft>
      <a:defRPr sz="1200" kern="1200">
        <a:solidFill>
          <a:schemeClr val="tx1"/>
        </a:solidFill>
        <a:latin typeface="VNI-Times" pitchFamily="2" charset="0"/>
        <a:ea typeface="+mn-ea"/>
        <a:cs typeface="+mn-cs"/>
      </a:defRPr>
    </a:lvl3pPr>
    <a:lvl4pPr marL="1371600" algn="l" rtl="0" fontAlgn="base">
      <a:spcBef>
        <a:spcPct val="30000"/>
      </a:spcBef>
      <a:spcAft>
        <a:spcPct val="0"/>
      </a:spcAft>
      <a:defRPr sz="1200" kern="1200">
        <a:solidFill>
          <a:schemeClr val="tx1"/>
        </a:solidFill>
        <a:latin typeface="VNI-Times" pitchFamily="2" charset="0"/>
        <a:ea typeface="+mn-ea"/>
        <a:cs typeface="+mn-cs"/>
      </a:defRPr>
    </a:lvl4pPr>
    <a:lvl5pPr marL="1828800" algn="l" rtl="0" fontAlgn="base">
      <a:spcBef>
        <a:spcPct val="30000"/>
      </a:spcBef>
      <a:spcAft>
        <a:spcPct val="0"/>
      </a:spcAft>
      <a:defRPr sz="1200" kern="1200">
        <a:solidFill>
          <a:schemeClr val="tx1"/>
        </a:solidFill>
        <a:latin typeface="VNI-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fld>
            <a:endParaRPr lang="en-US" sz="1200" dirty="0"/>
          </a:p>
        </p:txBody>
      </p:sp>
      <p:sp>
        <p:nvSpPr>
          <p:cNvPr id="37891" name="Rectangle 2"/>
          <p:cNvSpPr>
            <a:spLocks noRot="1" noTextEdit="1"/>
          </p:cNvSpPr>
          <p:nvPr>
            <p:ph type="sldImg"/>
          </p:nvPr>
        </p:nvSpPr>
        <p:spPr/>
      </p:sp>
      <p:sp>
        <p:nvSpPr>
          <p:cNvPr id="37892" name="Rectangle 3"/>
          <p:cNvSpPr>
            <a:spLocks noGrp="1"/>
          </p:cNvSpPr>
          <p:nvPr>
            <p:ph type="body" idx="1"/>
          </p:nvPr>
        </p:nvSpPr>
        <p:spPr/>
        <p:txBody>
          <a:bodyPr wrap="square" lIns="91440" tIns="45720" rIns="91440" bIns="45720" anchor="t" anchorCtr="0"/>
          <a:p>
            <a:pPr lvl="0" eaLnBrk="1" hangingPunct="1"/>
            <a:endParaRPr lang="vi-VN" altLang="x-non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fld>
            <a:endParaRPr lang="en-US" sz="1200" dirty="0"/>
          </a:p>
        </p:txBody>
      </p:sp>
      <p:sp>
        <p:nvSpPr>
          <p:cNvPr id="38915" name="Rectangle 2"/>
          <p:cNvSpPr>
            <a:spLocks noRot="1" noTextEdit="1"/>
          </p:cNvSpPr>
          <p:nvPr>
            <p:ph type="sldImg"/>
          </p:nvPr>
        </p:nvSpPr>
        <p:spPr/>
      </p:sp>
      <p:sp>
        <p:nvSpPr>
          <p:cNvPr id="38916" name="Rectangle 3"/>
          <p:cNvSpPr>
            <a:spLocks noGrp="1"/>
          </p:cNvSpPr>
          <p:nvPr>
            <p:ph type="body" idx="1"/>
          </p:nvPr>
        </p:nvSpPr>
        <p:spPr>
          <a:xfrm>
            <a:off x="914400" y="4343400"/>
            <a:ext cx="5029200" cy="4114800"/>
          </a:xfrm>
        </p:spPr>
        <p:txBody>
          <a:bodyPr wrap="square" lIns="91440" tIns="45720" rIns="91440" bIns="45720" anchor="t" anchorCtr="0"/>
          <a:p>
            <a:pPr lvl="0" eaLnBrk="1" hangingPunct="1"/>
            <a:endParaRPr lang="vi-VN" altLang="x-non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fld>
            <a:endParaRPr lang="en-US" sz="1200" dirty="0"/>
          </a:p>
        </p:txBody>
      </p:sp>
      <p:sp>
        <p:nvSpPr>
          <p:cNvPr id="39939" name="Rectangle 2"/>
          <p:cNvSpPr>
            <a:spLocks noRot="1" noTextEdit="1"/>
          </p:cNvSpPr>
          <p:nvPr>
            <p:ph type="sldImg"/>
          </p:nvPr>
        </p:nvSpPr>
        <p:spPr/>
      </p:sp>
      <p:sp>
        <p:nvSpPr>
          <p:cNvPr id="39940" name="Rectangle 3"/>
          <p:cNvSpPr>
            <a:spLocks noGrp="1"/>
          </p:cNvSpPr>
          <p:nvPr>
            <p:ph type="body" idx="1"/>
          </p:nvPr>
        </p:nvSpPr>
        <p:spPr/>
        <p:txBody>
          <a:bodyPr wrap="square" lIns="91440" tIns="45720" rIns="91440" bIns="45720" anchor="t" anchorCtr="0"/>
          <a:p>
            <a:pPr lvl="0" eaLnBrk="1" hangingPunct="1"/>
            <a:endParaRPr lang="vi-VN" altLang="x-non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fld>
            <a:endParaRPr lang="en-US" sz="1200" dirty="0"/>
          </a:p>
        </p:txBody>
      </p:sp>
      <p:sp>
        <p:nvSpPr>
          <p:cNvPr id="40963" name="Rectangle 2"/>
          <p:cNvSpPr>
            <a:spLocks noRot="1" noTextEdit="1"/>
          </p:cNvSpPr>
          <p:nvPr>
            <p:ph type="sldImg"/>
          </p:nvPr>
        </p:nvSpPr>
        <p:spPr/>
      </p:sp>
      <p:sp>
        <p:nvSpPr>
          <p:cNvPr id="40964" name="Rectangle 3"/>
          <p:cNvSpPr>
            <a:spLocks noGrp="1"/>
          </p:cNvSpPr>
          <p:nvPr>
            <p:ph type="body" idx="1"/>
          </p:nvPr>
        </p:nvSpPr>
        <p:spPr/>
        <p:txBody>
          <a:bodyPr wrap="square" lIns="91440" tIns="45720" rIns="91440" bIns="45720" anchor="t" anchorCtr="0"/>
          <a:p>
            <a:pPr lvl="0" eaLnBrk="1" hangingPunct="1"/>
            <a:endParaRPr lang="vi-VN" altLang="x-non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fld>
            <a:endParaRPr lang="en-US" sz="1200" dirty="0"/>
          </a:p>
        </p:txBody>
      </p:sp>
      <p:sp>
        <p:nvSpPr>
          <p:cNvPr id="41987" name="Rectangle 2"/>
          <p:cNvSpPr>
            <a:spLocks noRot="1" noTextEdit="1"/>
          </p:cNvSpPr>
          <p:nvPr>
            <p:ph type="sldImg"/>
          </p:nvPr>
        </p:nvSpPr>
        <p:spPr/>
      </p:sp>
      <p:sp>
        <p:nvSpPr>
          <p:cNvPr id="41988" name="Rectangle 3"/>
          <p:cNvSpPr>
            <a:spLocks noGrp="1"/>
          </p:cNvSpPr>
          <p:nvPr>
            <p:ph type="body" idx="1"/>
          </p:nvPr>
        </p:nvSpPr>
        <p:spPr/>
        <p:txBody>
          <a:bodyPr wrap="square" lIns="91440" tIns="45720" rIns="91440" bIns="45720" anchor="t" anchorCtr="0"/>
          <a:p>
            <a:pPr lvl="0" eaLnBrk="1" hangingPunct="1"/>
            <a:endParaRPr lang="vi-VN" altLang="x-non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fld>
            <a:endParaRPr lang="en-US" sz="1200" dirty="0"/>
          </a:p>
        </p:txBody>
      </p:sp>
      <p:sp>
        <p:nvSpPr>
          <p:cNvPr id="43011" name="Rectangle 2"/>
          <p:cNvSpPr>
            <a:spLocks noRot="1" noTextEdit="1"/>
          </p:cNvSpPr>
          <p:nvPr>
            <p:ph type="sldImg"/>
          </p:nvPr>
        </p:nvSpPr>
        <p:spPr/>
      </p:sp>
      <p:sp>
        <p:nvSpPr>
          <p:cNvPr id="43012" name="Rectangle 3"/>
          <p:cNvSpPr>
            <a:spLocks noGrp="1"/>
          </p:cNvSpPr>
          <p:nvPr>
            <p:ph type="body" idx="1"/>
          </p:nvPr>
        </p:nvSpPr>
        <p:spPr/>
        <p:txBody>
          <a:bodyPr wrap="square" lIns="91440" tIns="45720" rIns="91440" bIns="45720" anchor="t" anchorCtr="0"/>
          <a:p>
            <a:pPr lvl="0" eaLnBrk="1" hangingPunct="1"/>
            <a:endParaRPr lang="vi-VN" altLang="x-non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fld>
            <a:endParaRPr lang="en-US" sz="1200" dirty="0"/>
          </a:p>
        </p:txBody>
      </p:sp>
      <p:sp>
        <p:nvSpPr>
          <p:cNvPr id="44035" name="Rectangle 2"/>
          <p:cNvSpPr>
            <a:spLocks noRot="1" noTextEdit="1"/>
          </p:cNvSpPr>
          <p:nvPr>
            <p:ph type="sldImg"/>
          </p:nvPr>
        </p:nvSpPr>
        <p:spPr/>
      </p:sp>
      <p:sp>
        <p:nvSpPr>
          <p:cNvPr id="44036" name="Rectangle 3"/>
          <p:cNvSpPr>
            <a:spLocks noGrp="1"/>
          </p:cNvSpPr>
          <p:nvPr>
            <p:ph type="body" idx="1"/>
          </p:nvPr>
        </p:nvSpPr>
        <p:spPr/>
        <p:txBody>
          <a:bodyPr wrap="square" lIns="91440" tIns="45720" rIns="91440" bIns="45720" anchor="t" anchorCtr="0"/>
          <a:p>
            <a:pPr lvl="0" eaLnBrk="1" hangingPunct="1"/>
            <a:endParaRPr lang="vi-VN" altLang="x-non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fld>
            <a:endParaRPr lang="en-US" sz="1200" dirty="0"/>
          </a:p>
        </p:txBody>
      </p:sp>
      <p:sp>
        <p:nvSpPr>
          <p:cNvPr id="45059" name="Rectangle 2"/>
          <p:cNvSpPr>
            <a:spLocks noRot="1" noTextEdit="1"/>
          </p:cNvSpPr>
          <p:nvPr>
            <p:ph type="sldImg"/>
          </p:nvPr>
        </p:nvSpPr>
        <p:spPr/>
      </p:sp>
      <p:sp>
        <p:nvSpPr>
          <p:cNvPr id="45060" name="Rectangle 3"/>
          <p:cNvSpPr>
            <a:spLocks noGrp="1"/>
          </p:cNvSpPr>
          <p:nvPr>
            <p:ph type="body" idx="1"/>
          </p:nvPr>
        </p:nvSpPr>
        <p:spPr/>
        <p:txBody>
          <a:bodyPr wrap="square" lIns="91440" tIns="45720" rIns="91440" bIns="45720" anchor="t" anchorCtr="0"/>
          <a:p>
            <a:pPr lvl="0" eaLnBrk="1" hangingPunct="1"/>
            <a:endParaRPr lang="vi-VN" altLang="x-non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fld>
            <a:endParaRPr lang="en-US" sz="1200" dirty="0"/>
          </a:p>
        </p:txBody>
      </p:sp>
      <p:sp>
        <p:nvSpPr>
          <p:cNvPr id="46083" name="Rectangle 2"/>
          <p:cNvSpPr>
            <a:spLocks noRot="1" noTextEdit="1"/>
          </p:cNvSpPr>
          <p:nvPr>
            <p:ph type="sldImg"/>
          </p:nvPr>
        </p:nvSpPr>
        <p:spPr/>
      </p:sp>
      <p:sp>
        <p:nvSpPr>
          <p:cNvPr id="46084" name="Rectangle 3"/>
          <p:cNvSpPr>
            <a:spLocks noGrp="1"/>
          </p:cNvSpPr>
          <p:nvPr>
            <p:ph type="body" idx="1"/>
          </p:nvPr>
        </p:nvSpPr>
        <p:spPr/>
        <p:txBody>
          <a:bodyPr wrap="square" lIns="91440" tIns="45720" rIns="91440" bIns="45720" anchor="t" anchorCtr="0"/>
          <a:p>
            <a:pPr lvl="0" eaLnBrk="1" hangingPunct="1"/>
            <a:endParaRPr lang="vi-VN" altLang="x-none"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blipFill rotWithShape="0">
          <a:blip r:embed="rId2"/>
        </a:blipFill>
        <a:effectLst/>
      </p:bgPr>
    </p:bg>
    <p:spTree>
      <p:nvGrpSpPr>
        <p:cNvPr id="1" name=""/>
        <p:cNvGrpSpPr/>
        <p:nvPr/>
      </p:nvGrpSpPr>
      <p:grpSpPr>
        <a:xfrm>
          <a:off x="0" y="0"/>
          <a:ext cx="0" cy="0"/>
          <a:chOff x="0" y="0"/>
          <a:chExt cx="0" cy="0"/>
        </a:xfrm>
      </p:grpSpPr>
      <p:grpSp>
        <p:nvGrpSpPr>
          <p:cNvPr id="2050" name="Group 2"/>
          <p:cNvGrpSpPr/>
          <p:nvPr/>
        </p:nvGrpSpPr>
        <p:grpSpPr>
          <a:xfrm>
            <a:off x="-6350" y="20638"/>
            <a:ext cx="9144000" cy="6858000"/>
            <a:chOff x="0" y="0"/>
            <a:chExt cx="5760" cy="4320"/>
          </a:xfrm>
        </p:grpSpPr>
        <p:sp>
          <p:nvSpPr>
            <p:cNvPr id="2073" name="Freeform 3"/>
            <p:cNvSpPr/>
            <p:nvPr/>
          </p:nvSpPr>
          <p:spPr>
            <a:xfrm>
              <a:off x="0" y="3072"/>
              <a:ext cx="5760" cy="1248"/>
            </a:xfrm>
            <a:custGeom>
              <a:avLst/>
              <a:gdLst/>
              <a:ahLst/>
              <a:cxnLst>
                <a:cxn ang="0">
                  <a:pos x="5760" y="1248"/>
                </a:cxn>
                <a:cxn ang="0">
                  <a:pos x="0" y="1248"/>
                </a:cxn>
                <a:cxn ang="0">
                  <a:pos x="0" y="0"/>
                </a:cxn>
                <a:cxn ang="0">
                  <a:pos x="5760" y="0"/>
                </a:cxn>
                <a:cxn ang="0">
                  <a:pos x="5760" y="1248"/>
                </a:cxn>
                <a:cxn ang="0">
                  <a:pos x="5760" y="1248"/>
                </a:cxn>
              </a:cxnLst>
              <a:pathLst>
                <a:path w="6027" h="2296">
                  <a:moveTo>
                    <a:pt x="6027" y="2296"/>
                  </a:moveTo>
                  <a:lnTo>
                    <a:pt x="0" y="2296"/>
                  </a:lnTo>
                  <a:lnTo>
                    <a:pt x="0" y="0"/>
                  </a:lnTo>
                  <a:lnTo>
                    <a:pt x="6027" y="0"/>
                  </a:lnTo>
                  <a:lnTo>
                    <a:pt x="6027" y="2296"/>
                  </a:lnTo>
                  <a:lnTo>
                    <a:pt x="6027" y="2296"/>
                  </a:lnTo>
                  <a:close/>
                </a:path>
              </a:pathLst>
            </a:custGeom>
            <a:gradFill rotWithShape="0">
              <a:gsLst>
                <a:gs pos="0">
                  <a:schemeClr val="bg1">
                    <a:alpha val="100000"/>
                  </a:schemeClr>
                </a:gs>
                <a:gs pos="100000">
                  <a:schemeClr val="accent2">
                    <a:alpha val="100000"/>
                  </a:schemeClr>
                </a:gs>
              </a:gsLst>
              <a:lin ang="5400000" scaled="1"/>
              <a:tileRect/>
            </a:gradFill>
            <a:ln w="9525">
              <a:noFill/>
            </a:ln>
          </p:spPr>
          <p:txBody>
            <a:bodyPr/>
            <a:p>
              <a:endParaRPr lang="en-US"/>
            </a:p>
          </p:txBody>
        </p:sp>
        <p:sp>
          <p:nvSpPr>
            <p:cNvPr id="29" name="Freeform 4"/>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grpSp>
      <p:sp>
        <p:nvSpPr>
          <p:cNvPr id="2051" name="Freeform 5"/>
          <p:cNvSpPr/>
          <p:nvPr/>
        </p:nvSpPr>
        <p:spPr>
          <a:xfrm>
            <a:off x="6242050" y="6269038"/>
            <a:ext cx="2895600" cy="609600"/>
          </a:xfrm>
          <a:custGeom>
            <a:avLst/>
            <a:gdLst/>
            <a:ahLst/>
            <a:cxnLst>
              <a:cxn ang="0">
                <a:pos x="2895600" y="609600"/>
              </a:cxn>
              <a:cxn ang="0">
                <a:pos x="0" y="609600"/>
              </a:cxn>
              <a:cxn ang="0">
                <a:pos x="0" y="0"/>
              </a:cxn>
              <a:cxn ang="0">
                <a:pos x="2895600" y="0"/>
              </a:cxn>
              <a:cxn ang="0">
                <a:pos x="2895600" y="609600"/>
              </a:cxn>
              <a:cxn ang="0">
                <a:pos x="2895600" y="609600"/>
              </a:cxn>
            </a:cxnLst>
            <a:pathLst>
              <a:path w="5748" h="246">
                <a:moveTo>
                  <a:pt x="5748" y="246"/>
                </a:moveTo>
                <a:lnTo>
                  <a:pt x="0" y="246"/>
                </a:lnTo>
                <a:lnTo>
                  <a:pt x="0" y="0"/>
                </a:lnTo>
                <a:lnTo>
                  <a:pt x="5748" y="0"/>
                </a:lnTo>
                <a:lnTo>
                  <a:pt x="5748" y="246"/>
                </a:lnTo>
                <a:lnTo>
                  <a:pt x="5748" y="246"/>
                </a:lnTo>
                <a:close/>
              </a:path>
            </a:pathLst>
          </a:custGeom>
          <a:gradFill rotWithShape="0">
            <a:gsLst>
              <a:gs pos="0">
                <a:schemeClr val="bg1">
                  <a:alpha val="100000"/>
                </a:schemeClr>
              </a:gs>
              <a:gs pos="100000">
                <a:schemeClr val="hlink">
                  <a:alpha val="100000"/>
                </a:schemeClr>
              </a:gs>
            </a:gsLst>
            <a:lin ang="18900000" scaled="1"/>
            <a:tileRect/>
          </a:gradFill>
          <a:ln w="9525">
            <a:noFill/>
          </a:ln>
        </p:spPr>
        <p:txBody>
          <a:bodyPr/>
          <a:p>
            <a:endParaRPr lang="en-US"/>
          </a:p>
        </p:txBody>
      </p:sp>
      <p:grpSp>
        <p:nvGrpSpPr>
          <p:cNvPr id="2052" name="Group 6"/>
          <p:cNvGrpSpPr/>
          <p:nvPr/>
        </p:nvGrpSpPr>
        <p:grpSpPr>
          <a:xfrm>
            <a:off x="-1587" y="6034088"/>
            <a:ext cx="7845425" cy="850900"/>
            <a:chOff x="0" y="3792"/>
            <a:chExt cx="4942" cy="536"/>
          </a:xfrm>
        </p:grpSpPr>
        <p:sp>
          <p:nvSpPr>
            <p:cNvPr id="32" name="Freeform 7"/>
            <p:cNvSpPr/>
            <p:nvPr/>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grpSp>
          <p:nvGrpSpPr>
            <p:cNvPr id="2066" name="Group 8"/>
            <p:cNvGrpSpPr/>
            <p:nvPr userDrawn="1"/>
          </p:nvGrpSpPr>
          <p:grpSpPr>
            <a:xfrm>
              <a:off x="2486" y="3792"/>
              <a:ext cx="2456" cy="536"/>
              <a:chOff x="2486" y="3792"/>
              <a:chExt cx="2456" cy="536"/>
            </a:xfrm>
          </p:grpSpPr>
          <p:sp>
            <p:nvSpPr>
              <p:cNvPr id="2068" name="Freeform 9"/>
              <p:cNvSpPr/>
              <p:nvPr userDrawn="1"/>
            </p:nvSpPr>
            <p:spPr>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alpha val="100000"/>
                </a:schemeClr>
              </a:solidFill>
              <a:ln w="9525">
                <a:noFill/>
              </a:ln>
            </p:spPr>
            <p:txBody>
              <a:bodyPr/>
              <a:p>
                <a:endParaRPr lang="en-US"/>
              </a:p>
            </p:txBody>
          </p:sp>
          <p:sp>
            <p:nvSpPr>
              <p:cNvPr id="2069" name="Freeform 10"/>
              <p:cNvSpPr/>
              <p:nvPr userDrawn="1"/>
            </p:nvSpPr>
            <p:spPr>
              <a:xfrm>
                <a:off x="2677" y="3792"/>
                <a:ext cx="186" cy="395"/>
              </a:xfrm>
              <a:custGeom>
                <a:avLst/>
                <a:gdLst/>
                <a:ahLst/>
                <a:cxnLst>
                  <a:cxn ang="0">
                    <a:pos x="36" y="0"/>
                  </a:cxn>
                  <a:cxn ang="0">
                    <a:pos x="54" y="20"/>
                  </a:cxn>
                  <a:cxn ang="0">
                    <a:pos x="24" y="34"/>
                  </a:cxn>
                  <a:cxn ang="0">
                    <a:pos x="18" y="74"/>
                  </a:cxn>
                  <a:cxn ang="0">
                    <a:pos x="42" y="128"/>
                  </a:cxn>
                  <a:cxn ang="0">
                    <a:pos x="48" y="181"/>
                  </a:cxn>
                  <a:cxn ang="0">
                    <a:pos x="0" y="395"/>
                  </a:cxn>
                  <a:cxn ang="0">
                    <a:pos x="54" y="261"/>
                  </a:cxn>
                  <a:cxn ang="0">
                    <a:pos x="84" y="242"/>
                  </a:cxn>
                  <a:cxn ang="0">
                    <a:pos x="126" y="141"/>
                  </a:cxn>
                  <a:cxn ang="0">
                    <a:pos x="144" y="134"/>
                  </a:cxn>
                  <a:cxn ang="0">
                    <a:pos x="144" y="101"/>
                  </a:cxn>
                  <a:cxn ang="0">
                    <a:pos x="186" y="74"/>
                  </a:cxn>
                  <a:cxn ang="0">
                    <a:pos x="162" y="67"/>
                  </a:cxn>
                  <a:cxn ang="0">
                    <a:pos x="36" y="0"/>
                  </a:cxn>
                  <a:cxn ang="0">
                    <a:pos x="36" y="0"/>
                  </a:cxn>
                </a:cxnLst>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alpha val="100000"/>
                </a:schemeClr>
              </a:solidFill>
              <a:ln w="9525">
                <a:noFill/>
              </a:ln>
            </p:spPr>
            <p:txBody>
              <a:bodyPr/>
              <a:p>
                <a:endParaRPr lang="en-US"/>
              </a:p>
            </p:txBody>
          </p:sp>
          <p:sp>
            <p:nvSpPr>
              <p:cNvPr id="2070" name="Freeform 11"/>
              <p:cNvSpPr/>
              <p:nvPr userDrawn="1"/>
            </p:nvSpPr>
            <p:spPr>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alpha val="100000"/>
                </a:schemeClr>
              </a:solidFill>
              <a:ln w="9525">
                <a:noFill/>
              </a:ln>
            </p:spPr>
            <p:txBody>
              <a:bodyPr/>
              <a:p>
                <a:endParaRPr lang="en-US"/>
              </a:p>
            </p:txBody>
          </p:sp>
          <p:sp>
            <p:nvSpPr>
              <p:cNvPr id="2071" name="Freeform 12"/>
              <p:cNvSpPr/>
              <p:nvPr userDrawn="1"/>
            </p:nvSpPr>
            <p:spPr>
              <a:xfrm>
                <a:off x="3628" y="3866"/>
                <a:ext cx="155" cy="74"/>
              </a:xfrm>
              <a:custGeom>
                <a:avLst/>
                <a:gdLst/>
                <a:ahLst/>
                <a:cxnLst>
                  <a:cxn ang="0">
                    <a:pos x="114" y="0"/>
                  </a:cxn>
                  <a:cxn ang="0">
                    <a:pos x="0" y="0"/>
                  </a:cxn>
                  <a:cxn ang="0">
                    <a:pos x="0" y="0"/>
                  </a:cxn>
                  <a:cxn ang="0">
                    <a:pos x="6" y="7"/>
                  </a:cxn>
                  <a:cxn ang="0">
                    <a:pos x="6" y="20"/>
                  </a:cxn>
                  <a:cxn ang="0">
                    <a:pos x="0" y="27"/>
                  </a:cxn>
                  <a:cxn ang="0">
                    <a:pos x="78" y="67"/>
                  </a:cxn>
                  <a:cxn ang="0">
                    <a:pos x="96" y="47"/>
                  </a:cxn>
                  <a:cxn ang="0">
                    <a:pos x="155" y="74"/>
                  </a:cxn>
                  <a:cxn ang="0">
                    <a:pos x="126" y="27"/>
                  </a:cxn>
                  <a:cxn ang="0">
                    <a:pos x="149" y="0"/>
                  </a:cxn>
                  <a:cxn ang="0">
                    <a:pos x="114" y="0"/>
                  </a:cxn>
                  <a:cxn ang="0">
                    <a:pos x="114" y="0"/>
                  </a:cxn>
                </a:cxnLst>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alpha val="100000"/>
                </a:schemeClr>
              </a:solidFill>
              <a:ln w="9525">
                <a:noFill/>
              </a:ln>
            </p:spPr>
            <p:txBody>
              <a:bodyPr/>
              <a:p>
                <a:endParaRPr lang="en-US"/>
              </a:p>
            </p:txBody>
          </p:sp>
          <p:sp>
            <p:nvSpPr>
              <p:cNvPr id="2072" name="Freeform 13"/>
              <p:cNvSpPr/>
              <p:nvPr userDrawn="1"/>
            </p:nvSpPr>
            <p:spPr>
              <a:xfrm>
                <a:off x="2486" y="3859"/>
                <a:ext cx="42" cy="81"/>
              </a:xfrm>
              <a:custGeom>
                <a:avLst/>
                <a:gdLst/>
                <a:ahLst/>
                <a:cxnLst>
                  <a:cxn ang="0">
                    <a:pos x="6" y="41"/>
                  </a:cxn>
                  <a:cxn ang="0">
                    <a:pos x="0" y="20"/>
                  </a:cxn>
                  <a:cxn ang="0">
                    <a:pos x="12" y="7"/>
                  </a:cxn>
                  <a:cxn ang="0">
                    <a:pos x="0" y="7"/>
                  </a:cxn>
                  <a:cxn ang="0">
                    <a:pos x="12" y="7"/>
                  </a:cxn>
                  <a:cxn ang="0">
                    <a:pos x="24" y="7"/>
                  </a:cxn>
                  <a:cxn ang="0">
                    <a:pos x="36" y="7"/>
                  </a:cxn>
                  <a:cxn ang="0">
                    <a:pos x="42" y="0"/>
                  </a:cxn>
                  <a:cxn ang="0">
                    <a:pos x="30" y="20"/>
                  </a:cxn>
                  <a:cxn ang="0">
                    <a:pos x="42" y="54"/>
                  </a:cxn>
                  <a:cxn ang="0">
                    <a:pos x="12" y="81"/>
                  </a:cxn>
                  <a:cxn ang="0">
                    <a:pos x="6" y="41"/>
                  </a:cxn>
                  <a:cxn ang="0">
                    <a:pos x="6" y="41"/>
                  </a:cxn>
                </a:cxnLst>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alpha val="100000"/>
                </a:schemeClr>
              </a:solidFill>
              <a:ln w="9525">
                <a:noFill/>
              </a:ln>
            </p:spPr>
            <p:txBody>
              <a:bodyPr/>
              <a:p>
                <a:endParaRPr lang="en-US"/>
              </a:p>
            </p:txBody>
          </p:sp>
        </p:grpSp>
        <p:sp>
          <p:nvSpPr>
            <p:cNvPr id="34" name="Freeform 14"/>
            <p:cNvSpPr/>
            <p:nvPr/>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grpSp>
      <p:grpSp>
        <p:nvGrpSpPr>
          <p:cNvPr id="2053" name="Group 15"/>
          <p:cNvGrpSpPr/>
          <p:nvPr/>
        </p:nvGrpSpPr>
        <p:grpSpPr>
          <a:xfrm>
            <a:off x="627063" y="6021388"/>
            <a:ext cx="5684837" cy="849312"/>
            <a:chOff x="395" y="3793"/>
            <a:chExt cx="3581" cy="535"/>
          </a:xfrm>
        </p:grpSpPr>
        <p:sp>
          <p:nvSpPr>
            <p:cNvPr id="2059" name="Freeform 16"/>
            <p:cNvSpPr/>
            <p:nvPr userDrawn="1"/>
          </p:nvSpPr>
          <p:spPr>
            <a:xfrm>
              <a:off x="1196" y="3793"/>
              <a:ext cx="365" cy="291"/>
            </a:xfrm>
            <a:custGeom>
              <a:avLst/>
              <a:gdLst/>
              <a:ahLst/>
              <a:cxnLst>
                <a:cxn ang="0">
                  <a:pos x="24" y="24"/>
                </a:cxn>
                <a:cxn ang="0">
                  <a:pos x="0" y="61"/>
                </a:cxn>
                <a:cxn ang="0">
                  <a:pos x="66" y="110"/>
                </a:cxn>
                <a:cxn ang="0">
                  <a:pos x="143" y="183"/>
                </a:cxn>
                <a:cxn ang="0">
                  <a:pos x="191" y="170"/>
                </a:cxn>
                <a:cxn ang="0">
                  <a:pos x="341" y="291"/>
                </a:cxn>
                <a:cxn ang="0">
                  <a:pos x="305" y="176"/>
                </a:cxn>
                <a:cxn ang="0">
                  <a:pos x="365" y="134"/>
                </a:cxn>
                <a:cxn ang="0">
                  <a:pos x="359" y="128"/>
                </a:cxn>
                <a:cxn ang="0">
                  <a:pos x="335" y="116"/>
                </a:cxn>
                <a:cxn ang="0">
                  <a:pos x="299" y="91"/>
                </a:cxn>
                <a:cxn ang="0">
                  <a:pos x="257" y="73"/>
                </a:cxn>
                <a:cxn ang="0">
                  <a:pos x="215" y="55"/>
                </a:cxn>
                <a:cxn ang="0">
                  <a:pos x="173" y="37"/>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alpha val="100000"/>
              </a:schemeClr>
            </a:solidFill>
            <a:ln w="9525">
              <a:noFill/>
            </a:ln>
          </p:spPr>
          <p:txBody>
            <a:bodyPr/>
            <a:p>
              <a:endParaRPr lang="en-US"/>
            </a:p>
          </p:txBody>
        </p:sp>
        <p:sp>
          <p:nvSpPr>
            <p:cNvPr id="2060" name="Freeform 17"/>
            <p:cNvSpPr/>
            <p:nvPr userDrawn="1"/>
          </p:nvSpPr>
          <p:spPr>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alpha val="100000"/>
              </a:schemeClr>
            </a:solidFill>
            <a:ln w="9525">
              <a:noFill/>
            </a:ln>
          </p:spPr>
          <p:txBody>
            <a:bodyPr/>
            <a:p>
              <a:endParaRPr lang="en-US"/>
            </a:p>
          </p:txBody>
        </p:sp>
        <p:sp>
          <p:nvSpPr>
            <p:cNvPr id="2061" name="Freeform 18"/>
            <p:cNvSpPr/>
            <p:nvPr userDrawn="1"/>
          </p:nvSpPr>
          <p:spPr>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1"/>
                </a:cxn>
                <a:cxn ang="0">
                  <a:pos x="65" y="43"/>
                </a:cxn>
                <a:cxn ang="0">
                  <a:pos x="71" y="55"/>
                </a:cxn>
                <a:cxn ang="0">
                  <a:pos x="71" y="61"/>
                </a:cxn>
                <a:cxn ang="0">
                  <a:pos x="59" y="55"/>
                </a:cxn>
                <a:cxn ang="0">
                  <a:pos x="47" y="43"/>
                </a:cxn>
                <a:cxn ang="0">
                  <a:pos x="23" y="31"/>
                </a:cxn>
                <a:cxn ang="0">
                  <a:pos x="23" y="37"/>
                </a:cxn>
                <a:cxn ang="0">
                  <a:pos x="18" y="43"/>
                </a:cxn>
                <a:cxn ang="0">
                  <a:pos x="12" y="49"/>
                </a:cxn>
                <a:cxn ang="0">
                  <a:pos x="6" y="49"/>
                </a:cxn>
                <a:cxn ang="0">
                  <a:pos x="6" y="49"/>
                </a:cxn>
                <a:cxn ang="0">
                  <a:pos x="6" y="37"/>
                </a:cxn>
                <a:cxn ang="0">
                  <a:pos x="0" y="18"/>
                </a:cxn>
                <a:cxn ang="0">
                  <a:pos x="0" y="18"/>
                </a:cxn>
              </a:cxnLst>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alpha val="100000"/>
              </a:schemeClr>
            </a:solidFill>
            <a:ln w="9525">
              <a:noFill/>
            </a:ln>
          </p:spPr>
          <p:txBody>
            <a:bodyPr/>
            <a:p>
              <a:endParaRPr lang="en-US"/>
            </a:p>
          </p:txBody>
        </p:sp>
        <p:sp>
          <p:nvSpPr>
            <p:cNvPr id="2062" name="Freeform 19"/>
            <p:cNvSpPr/>
            <p:nvPr userDrawn="1"/>
          </p:nvSpPr>
          <p:spPr>
            <a:xfrm>
              <a:off x="855" y="3842"/>
              <a:ext cx="161" cy="164"/>
            </a:xfrm>
            <a:custGeom>
              <a:avLst/>
              <a:gdLst/>
              <a:ahLst/>
              <a:cxnLst>
                <a:cxn ang="0">
                  <a:pos x="30" y="0"/>
                </a:cxn>
                <a:cxn ang="0">
                  <a:pos x="48" y="6"/>
                </a:cxn>
                <a:cxn ang="0">
                  <a:pos x="72" y="6"/>
                </a:cxn>
                <a:cxn ang="0">
                  <a:pos x="114" y="12"/>
                </a:cxn>
                <a:cxn ang="0">
                  <a:pos x="96" y="55"/>
                </a:cxn>
                <a:cxn ang="0">
                  <a:pos x="96" y="61"/>
                </a:cxn>
                <a:cxn ang="0">
                  <a:pos x="102" y="73"/>
                </a:cxn>
                <a:cxn ang="0">
                  <a:pos x="108" y="85"/>
                </a:cxn>
                <a:cxn ang="0">
                  <a:pos x="120" y="97"/>
                </a:cxn>
                <a:cxn ang="0">
                  <a:pos x="143" y="115"/>
                </a:cxn>
                <a:cxn ang="0">
                  <a:pos x="155" y="140"/>
                </a:cxn>
                <a:cxn ang="0">
                  <a:pos x="161" y="158"/>
                </a:cxn>
                <a:cxn ang="0">
                  <a:pos x="161" y="164"/>
                </a:cxn>
                <a:cxn ang="0">
                  <a:pos x="96" y="103"/>
                </a:cxn>
                <a:cxn ang="0">
                  <a:pos x="30" y="55"/>
                </a:cxn>
                <a:cxn ang="0">
                  <a:pos x="0" y="0"/>
                </a:cxn>
                <a:cxn ang="0">
                  <a:pos x="30" y="0"/>
                </a:cxn>
                <a:cxn ang="0">
                  <a:pos x="30" y="0"/>
                </a:cxn>
              </a:cxnLst>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alpha val="100000"/>
              </a:schemeClr>
            </a:solidFill>
            <a:ln w="9525">
              <a:noFill/>
            </a:ln>
          </p:spPr>
          <p:txBody>
            <a:bodyPr/>
            <a:p>
              <a:endParaRPr lang="en-US"/>
            </a:p>
          </p:txBody>
        </p:sp>
        <p:sp>
          <p:nvSpPr>
            <p:cNvPr id="2063" name="Freeform 20"/>
            <p:cNvSpPr/>
            <p:nvPr userDrawn="1"/>
          </p:nvSpPr>
          <p:spPr>
            <a:xfrm>
              <a:off x="706" y="3854"/>
              <a:ext cx="59" cy="61"/>
            </a:xfrm>
            <a:custGeom>
              <a:avLst/>
              <a:gdLst/>
              <a:ahLst/>
              <a:cxnLst>
                <a:cxn ang="0">
                  <a:pos x="59" y="6"/>
                </a:cxn>
                <a:cxn ang="0">
                  <a:pos x="41" y="31"/>
                </a:cxn>
                <a:cxn ang="0">
                  <a:pos x="41" y="37"/>
                </a:cxn>
                <a:cxn ang="0">
                  <a:pos x="47" y="43"/>
                </a:cxn>
                <a:cxn ang="0">
                  <a:pos x="53" y="55"/>
                </a:cxn>
                <a:cxn ang="0">
                  <a:pos x="53" y="61"/>
                </a:cxn>
                <a:cxn ang="0">
                  <a:pos x="47" y="55"/>
                </a:cxn>
                <a:cxn ang="0">
                  <a:pos x="35" y="49"/>
                </a:cxn>
                <a:cxn ang="0">
                  <a:pos x="23" y="37"/>
                </a:cxn>
                <a:cxn ang="0">
                  <a:pos x="17" y="31"/>
                </a:cxn>
                <a:cxn ang="0">
                  <a:pos x="0" y="0"/>
                </a:cxn>
                <a:cxn ang="0">
                  <a:pos x="59" y="6"/>
                </a:cxn>
                <a:cxn ang="0">
                  <a:pos x="59" y="6"/>
                </a:cxn>
              </a:cxnLst>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alpha val="100000"/>
              </a:schemeClr>
            </a:solidFill>
            <a:ln w="9525">
              <a:noFill/>
            </a:ln>
          </p:spPr>
          <p:txBody>
            <a:bodyPr/>
            <a:p>
              <a:endParaRPr lang="en-US"/>
            </a:p>
          </p:txBody>
        </p:sp>
        <p:sp>
          <p:nvSpPr>
            <p:cNvPr id="2064" name="Freeform 21"/>
            <p:cNvSpPr/>
            <p:nvPr userDrawn="1"/>
          </p:nvSpPr>
          <p:spPr>
            <a:xfrm>
              <a:off x="395" y="3811"/>
              <a:ext cx="245" cy="207"/>
            </a:xfrm>
            <a:custGeom>
              <a:avLst/>
              <a:gdLst/>
              <a:ahLst/>
              <a:cxnLst>
                <a:cxn ang="0">
                  <a:pos x="233" y="37"/>
                </a:cxn>
                <a:cxn ang="0">
                  <a:pos x="245" y="43"/>
                </a:cxn>
                <a:cxn ang="0">
                  <a:pos x="209" y="85"/>
                </a:cxn>
                <a:cxn ang="0">
                  <a:pos x="143" y="134"/>
                </a:cxn>
                <a:cxn ang="0">
                  <a:pos x="167" y="158"/>
                </a:cxn>
                <a:cxn ang="0">
                  <a:pos x="179" y="207"/>
                </a:cxn>
                <a:cxn ang="0">
                  <a:pos x="77" y="134"/>
                </a:cxn>
                <a:cxn ang="0">
                  <a:pos x="47" y="85"/>
                </a:cxn>
                <a:cxn ang="0">
                  <a:pos x="89" y="67"/>
                </a:cxn>
                <a:cxn ang="0">
                  <a:pos x="59" y="37"/>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7"/>
                </a:cxn>
                <a:cxn ang="0">
                  <a:pos x="233" y="37"/>
                </a:cxn>
              </a:cxnLst>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alpha val="100000"/>
              </a:schemeClr>
            </a:solidFill>
            <a:ln w="9525">
              <a:noFill/>
            </a:ln>
          </p:spPr>
          <p:txBody>
            <a:bodyPr/>
            <a:p>
              <a:endParaRPr lang="en-US"/>
            </a:p>
          </p:txBody>
        </p:sp>
      </p:grpSp>
      <p:sp>
        <p:nvSpPr>
          <p:cNvPr id="278550" name="Rectangle 22"/>
          <p:cNvSpPr>
            <a:spLocks noGrp="1" noChangeArrowheads="1"/>
          </p:cNvSpPr>
          <p:nvPr>
            <p:ph type="ctrTitle" sz="quarter"/>
          </p:nvPr>
        </p:nvSpPr>
        <p:spPr>
          <a:xfrm>
            <a:off x="457200" y="1447800"/>
            <a:ext cx="8229600" cy="1736725"/>
          </a:xfrm>
        </p:spPr>
        <p:txBody>
          <a:bodyPr/>
          <a:lstStyle>
            <a:lvl1pPr>
              <a:defRPr sz="5400"/>
            </a:lvl1pPr>
          </a:lstStyle>
          <a:p>
            <a:pPr lvl="0"/>
            <a:r>
              <a:rPr lang="en-US" noProof="0" smtClean="0"/>
              <a:t>Click to edit Master title style</a:t>
            </a:r>
            <a:endParaRPr lang="en-US" noProof="0" smtClean="0"/>
          </a:p>
        </p:txBody>
      </p:sp>
      <p:sp>
        <p:nvSpPr>
          <p:cNvPr id="278551"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en-US" noProof="0" smtClean="0"/>
              <a:t>Click to edit Master subtitle style</a:t>
            </a:r>
            <a:endParaRPr lang="en-US" noProof="0" smtClean="0"/>
          </a:p>
        </p:txBody>
      </p:sp>
      <p:sp>
        <p:nvSpPr>
          <p:cNvPr id="47" name="Rectangle 24"/>
          <p:cNvSpPr>
            <a:spLocks noGrp="1" noChangeArrowheads="1"/>
          </p:cNvSpPr>
          <p:nvPr>
            <p:ph type="dt" sz="quarter" idx="2"/>
          </p:nvPr>
        </p:nvSpPr>
        <p:spPr bwMode="auto">
          <a:xfrm>
            <a:off x="457200" y="6248400"/>
            <a:ext cx="2133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48" name="Rectangle 25"/>
          <p:cNvSpPr>
            <a:spLocks noGrp="1" noChangeArrowheads="1"/>
          </p:cNvSpPr>
          <p:nvPr>
            <p:ph type="sldNum" sz="quarter" idx="4"/>
          </p:nvPr>
        </p:nvSpPr>
        <p:spPr bwMode="auto">
          <a:xfrm>
            <a:off x="6553200" y="6248400"/>
            <a:ext cx="2133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
            <a:pPr algn="r"/>
            <a:fld id="{9A0DB2DC-4C9A-4742-B13C-FB6460FD3503}" type="slidenum">
              <a:rPr lang="en-US" dirty="0">
                <a:effectLst>
                  <a:outerShdw blurRad="38100" dist="38100" dir="2700000">
                    <a:srgbClr val="000000"/>
                  </a:outerShdw>
                </a:effectLst>
              </a:rPr>
            </a:fld>
            <a:endParaRPr lang="en-US" dirty="0">
              <a:effectLst>
                <a:outerShdw blurRad="38100" dist="38100" dir="2700000">
                  <a:srgbClr val="000000"/>
                </a:outerShdw>
              </a:effectLst>
            </a:endParaRPr>
          </a:p>
        </p:txBody>
      </p:sp>
      <p:sp>
        <p:nvSpPr>
          <p:cNvPr id="49" name="Rectangle 26"/>
          <p:cNvSpPr>
            <a:spLocks noGrp="1" noChangeArrowheads="1"/>
          </p:cNvSpPr>
          <p:nvPr>
            <p:ph type="ftr" sz="quarter" idx="3"/>
          </p:nvPr>
        </p:nvSpPr>
        <p:spPr bwMode="auto">
          <a:xfrm>
            <a:off x="3124200" y="6248400"/>
            <a:ext cx="2895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dirty="0">
                <a:effectLst>
                  <a:outerShdw blurRad="38100" dist="38100" dir="2700000">
                    <a:srgbClr val="000000"/>
                  </a:outerShdw>
                </a:effectLst>
                <a:latin typeface="VNI-Times" pitchFamily="2" charset="0"/>
              </a:rPr>
            </a:fld>
            <a:endParaRPr lang="en-US" dirty="0">
              <a:effectLst>
                <a:outerShdw blurRad="38100" dist="38100" dir="2700000">
                  <a:srgbClr val="000000"/>
                </a:outerShdw>
              </a:effectLst>
              <a:latin typeface="VNI-Times" pitchFamily="2"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dirty="0">
                <a:effectLst>
                  <a:outerShdw blurRad="38100" dist="38100" dir="2700000">
                    <a:srgbClr val="000000"/>
                  </a:outerShdw>
                </a:effectLst>
                <a:latin typeface="VNI-Times" pitchFamily="2" charset="0"/>
              </a:rPr>
            </a:fld>
            <a:endParaRPr lang="en-US" dirty="0">
              <a:effectLst>
                <a:outerShdw blurRad="38100" dist="38100" dir="2700000">
                  <a:srgbClr val="000000"/>
                </a:outerShdw>
              </a:effectLst>
              <a:latin typeface="VNI-Times" pitchFamily="2"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Date Placeholder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7" name="Footer Placeholder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8" name="Slide Number Placeholder 7"/>
          <p:cNvSpPr>
            <a:spLocks noGrp="1"/>
          </p:cNvSpPr>
          <p:nvPr>
            <p:ph type="sldNum" sz="quarter" idx="12"/>
          </p:nvPr>
        </p:nvSpPr>
        <p:spPr/>
        <p:txBody>
          <a:bodyPr/>
          <a:p>
            <a:pPr lvl="0" eaLnBrk="1" hangingPunct="1"/>
            <a:fld id="{9A0DB2DC-4C9A-4742-B13C-FB6460FD3503}" type="slidenum">
              <a:rPr lang="en-US" dirty="0">
                <a:effectLst>
                  <a:outerShdw blurRad="38100" dist="38100" dir="2700000">
                    <a:srgbClr val="000000"/>
                  </a:outerShdw>
                </a:effectLst>
                <a:latin typeface="VNI-Times" pitchFamily="2" charset="0"/>
              </a:rPr>
            </a:fld>
            <a:endParaRPr lang="en-US" dirty="0">
              <a:effectLst>
                <a:outerShdw blurRad="38100" dist="38100" dir="2700000">
                  <a:srgbClr val="000000"/>
                </a:outerShdw>
              </a:effectLst>
              <a:latin typeface="VNI-Times" pitchFamily="2"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Media Placeholder 3"/>
          <p:cNvSpPr>
            <a:spLocks noGrp="1"/>
          </p:cNvSpPr>
          <p:nvPr>
            <p:ph type="media" sz="half" idx="2"/>
          </p:nvPr>
        </p:nvSpPr>
        <p:spPr>
          <a:xfrm>
            <a:off x="4648200" y="1600200"/>
            <a:ext cx="4038600" cy="44958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tx2"/>
              </a:buClr>
              <a:buSzTx/>
              <a:buFontTx/>
              <a:buChar char="•"/>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dirty="0">
                <a:effectLst>
                  <a:outerShdw blurRad="38100" dist="38100" dir="2700000">
                    <a:srgbClr val="000000"/>
                  </a:outerShdw>
                </a:effectLst>
                <a:latin typeface="VNI-Times" pitchFamily="2" charset="0"/>
              </a:rPr>
            </a:fld>
            <a:endParaRPr lang="en-US" dirty="0">
              <a:effectLst>
                <a:outerShdw blurRad="38100" dist="38100" dir="2700000">
                  <a:srgbClr val="000000"/>
                </a:outerShdw>
              </a:effectLst>
              <a:latin typeface="VNI-Times" pitchFamily="2"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dirty="0">
                <a:effectLst>
                  <a:outerShdw blurRad="38100" dist="38100" dir="2700000">
                    <a:srgbClr val="000000"/>
                  </a:outerShdw>
                </a:effectLst>
                <a:latin typeface="VNI-Times" pitchFamily="2" charset="0"/>
              </a:rPr>
            </a:fld>
            <a:endParaRPr lang="en-US" dirty="0">
              <a:effectLst>
                <a:outerShdw blurRad="38100" dist="38100" dir="2700000">
                  <a:srgbClr val="000000"/>
                </a:outerShdw>
              </a:effectLst>
              <a:latin typeface="VNI-Times" pitchFamily="2"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dirty="0">
                <a:effectLst>
                  <a:outerShdw blurRad="38100" dist="38100" dir="2700000">
                    <a:srgbClr val="000000"/>
                  </a:outerShdw>
                </a:effectLst>
                <a:latin typeface="VNI-Times" pitchFamily="2" charset="0"/>
              </a:rPr>
            </a:fld>
            <a:endParaRPr lang="en-US" dirty="0">
              <a:effectLst>
                <a:outerShdw blurRad="38100" dist="38100" dir="2700000">
                  <a:srgbClr val="000000"/>
                </a:outerShdw>
              </a:effectLst>
              <a:latin typeface="VNI-Times" pitchFamily="2"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dirty="0">
                <a:effectLst>
                  <a:outerShdw blurRad="38100" dist="38100" dir="2700000">
                    <a:srgbClr val="000000"/>
                  </a:outerShdw>
                </a:effectLst>
                <a:latin typeface="VNI-Times" pitchFamily="2" charset="0"/>
              </a:rPr>
            </a:fld>
            <a:endParaRPr lang="en-US" dirty="0">
              <a:effectLst>
                <a:outerShdw blurRad="38100" dist="38100" dir="2700000">
                  <a:srgbClr val="000000"/>
                </a:outerShdw>
              </a:effectLst>
              <a:latin typeface="VNI-Times" pitchFamily="2"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9" name="Slide Number Placeholder 8"/>
          <p:cNvSpPr>
            <a:spLocks noGrp="1"/>
          </p:cNvSpPr>
          <p:nvPr>
            <p:ph type="sldNum" sz="quarter" idx="12"/>
          </p:nvPr>
        </p:nvSpPr>
        <p:spPr/>
        <p:txBody>
          <a:bodyPr/>
          <a:p>
            <a:pPr lvl="0" eaLnBrk="1" hangingPunct="1"/>
            <a:fld id="{9A0DB2DC-4C9A-4742-B13C-FB6460FD3503}" type="slidenum">
              <a:rPr lang="en-US" dirty="0">
                <a:effectLst>
                  <a:outerShdw blurRad="38100" dist="38100" dir="2700000">
                    <a:srgbClr val="000000"/>
                  </a:outerShdw>
                </a:effectLst>
                <a:latin typeface="VNI-Times" pitchFamily="2" charset="0"/>
              </a:rPr>
            </a:fld>
            <a:endParaRPr lang="en-US" dirty="0">
              <a:effectLst>
                <a:outerShdw blurRad="38100" dist="38100" dir="2700000">
                  <a:srgbClr val="000000"/>
                </a:outerShdw>
              </a:effectLst>
              <a:latin typeface="VNI-Times" pitchFamily="2"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5" name="Slide Number Placeholder 4"/>
          <p:cNvSpPr>
            <a:spLocks noGrp="1"/>
          </p:cNvSpPr>
          <p:nvPr>
            <p:ph type="sldNum" sz="quarter" idx="12"/>
          </p:nvPr>
        </p:nvSpPr>
        <p:spPr/>
        <p:txBody>
          <a:bodyPr/>
          <a:p>
            <a:pPr lvl="0" eaLnBrk="1" hangingPunct="1"/>
            <a:fld id="{9A0DB2DC-4C9A-4742-B13C-FB6460FD3503}" type="slidenum">
              <a:rPr lang="en-US" dirty="0">
                <a:effectLst>
                  <a:outerShdw blurRad="38100" dist="38100" dir="2700000">
                    <a:srgbClr val="000000"/>
                  </a:outerShdw>
                </a:effectLst>
                <a:latin typeface="VNI-Times" pitchFamily="2" charset="0"/>
              </a:rPr>
            </a:fld>
            <a:endParaRPr lang="en-US" dirty="0">
              <a:effectLst>
                <a:outerShdw blurRad="38100" dist="38100" dir="2700000">
                  <a:srgbClr val="000000"/>
                </a:outerShdw>
              </a:effectLst>
              <a:latin typeface="VNI-Times" pitchFamily="2"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4" name="Slide Number Placeholder 3"/>
          <p:cNvSpPr>
            <a:spLocks noGrp="1"/>
          </p:cNvSpPr>
          <p:nvPr>
            <p:ph type="sldNum" sz="quarter" idx="12"/>
          </p:nvPr>
        </p:nvSpPr>
        <p:spPr/>
        <p:txBody>
          <a:bodyPr/>
          <a:p>
            <a:pPr lvl="0" eaLnBrk="1" hangingPunct="1"/>
            <a:fld id="{9A0DB2DC-4C9A-4742-B13C-FB6460FD3503}" type="slidenum">
              <a:rPr lang="en-US" dirty="0">
                <a:effectLst>
                  <a:outerShdw blurRad="38100" dist="38100" dir="2700000">
                    <a:srgbClr val="000000"/>
                  </a:outerShdw>
                </a:effectLst>
                <a:latin typeface="VNI-Times" pitchFamily="2" charset="0"/>
              </a:rPr>
            </a:fld>
            <a:endParaRPr lang="en-US" dirty="0">
              <a:effectLst>
                <a:outerShdw blurRad="38100" dist="38100" dir="2700000">
                  <a:srgbClr val="000000"/>
                </a:outerShdw>
              </a:effectLst>
              <a:latin typeface="VNI-Times" pitchFamily="2"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dirty="0">
                <a:effectLst>
                  <a:outerShdw blurRad="38100" dist="38100" dir="2700000">
                    <a:srgbClr val="000000"/>
                  </a:outerShdw>
                </a:effectLst>
                <a:latin typeface="VNI-Times" pitchFamily="2" charset="0"/>
              </a:rPr>
            </a:fld>
            <a:endParaRPr lang="en-US" dirty="0">
              <a:effectLst>
                <a:outerShdw blurRad="38100" dist="38100" dir="2700000">
                  <a:srgbClr val="000000"/>
                </a:outerShdw>
              </a:effectLst>
              <a:latin typeface="VNI-Times" pitchFamily="2"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
                <a:schemeClr val="tx2"/>
              </a:buClr>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dirty="0">
                <a:effectLst>
                  <a:outerShdw blurRad="38100" dist="38100" dir="2700000">
                    <a:srgbClr val="000000"/>
                  </a:outerShdw>
                </a:effectLst>
                <a:latin typeface="VNI-Times" pitchFamily="2" charset="0"/>
              </a:rPr>
            </a:fld>
            <a:endParaRPr lang="en-US" dirty="0">
              <a:effectLst>
                <a:outerShdw blurRad="38100" dist="38100" dir="2700000">
                  <a:srgbClr val="000000"/>
                </a:outerShdw>
              </a:effectLst>
              <a:latin typeface="VNI-Times" pitchFamily="2"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blipFill>
        <a:effectLst/>
      </p:bgPr>
    </p:bg>
    <p:spTree>
      <p:nvGrpSpPr>
        <p:cNvPr id="1" name=""/>
        <p:cNvGrpSpPr/>
        <p:nvPr/>
      </p:nvGrpSpPr>
      <p:grpSpPr/>
      <p:grpSp>
        <p:nvGrpSpPr>
          <p:cNvPr id="1026" name="Group 2"/>
          <p:cNvGrpSpPr/>
          <p:nvPr/>
        </p:nvGrpSpPr>
        <p:grpSpPr>
          <a:xfrm>
            <a:off x="0" y="0"/>
            <a:ext cx="9144000" cy="6858000"/>
            <a:chOff x="0" y="0"/>
            <a:chExt cx="5760" cy="4320"/>
          </a:xfrm>
        </p:grpSpPr>
        <p:sp>
          <p:nvSpPr>
            <p:cNvPr id="1049" name="Freeform 3"/>
            <p:cNvSpPr/>
            <p:nvPr/>
          </p:nvSpPr>
          <p:spPr>
            <a:xfrm>
              <a:off x="0" y="3072"/>
              <a:ext cx="5760" cy="1248"/>
            </a:xfrm>
            <a:custGeom>
              <a:avLst/>
              <a:gdLst/>
              <a:ahLst/>
              <a:cxnLst>
                <a:cxn ang="0">
                  <a:pos x="5760" y="1248"/>
                </a:cxn>
                <a:cxn ang="0">
                  <a:pos x="0" y="1248"/>
                </a:cxn>
                <a:cxn ang="0">
                  <a:pos x="0" y="0"/>
                </a:cxn>
                <a:cxn ang="0">
                  <a:pos x="5760" y="0"/>
                </a:cxn>
                <a:cxn ang="0">
                  <a:pos x="5760" y="1248"/>
                </a:cxn>
                <a:cxn ang="0">
                  <a:pos x="5760" y="1248"/>
                </a:cxn>
              </a:cxnLst>
              <a:pathLst>
                <a:path w="6027" h="2296">
                  <a:moveTo>
                    <a:pt x="6027" y="2296"/>
                  </a:moveTo>
                  <a:lnTo>
                    <a:pt x="0" y="2296"/>
                  </a:lnTo>
                  <a:lnTo>
                    <a:pt x="0" y="0"/>
                  </a:lnTo>
                  <a:lnTo>
                    <a:pt x="6027" y="0"/>
                  </a:lnTo>
                  <a:lnTo>
                    <a:pt x="6027" y="2296"/>
                  </a:lnTo>
                  <a:lnTo>
                    <a:pt x="6027" y="2296"/>
                  </a:lnTo>
                  <a:close/>
                </a:path>
              </a:pathLst>
            </a:custGeom>
            <a:gradFill rotWithShape="0">
              <a:gsLst>
                <a:gs pos="0">
                  <a:schemeClr val="bg1">
                    <a:alpha val="100000"/>
                  </a:schemeClr>
                </a:gs>
                <a:gs pos="100000">
                  <a:schemeClr val="accent2">
                    <a:alpha val="100000"/>
                  </a:schemeClr>
                </a:gs>
              </a:gsLst>
              <a:lin ang="5400000" scaled="1"/>
              <a:tileRect/>
            </a:gradFill>
            <a:ln w="9525">
              <a:noFill/>
            </a:ln>
          </p:spPr>
          <p:txBody>
            <a:bodyPr/>
            <a:p>
              <a:endParaRPr lang="en-US"/>
            </a:p>
          </p:txBody>
        </p:sp>
        <p:sp>
          <p:nvSpPr>
            <p:cNvPr id="277508" name="Freeform 4"/>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grpSp>
      <p:sp>
        <p:nvSpPr>
          <p:cNvPr id="1027" name="Freeform 5"/>
          <p:cNvSpPr/>
          <p:nvPr/>
        </p:nvSpPr>
        <p:spPr>
          <a:xfrm>
            <a:off x="6248400" y="6262688"/>
            <a:ext cx="2895600" cy="609600"/>
          </a:xfrm>
          <a:custGeom>
            <a:avLst/>
            <a:gdLst/>
            <a:ahLst/>
            <a:cxnLst>
              <a:cxn ang="0">
                <a:pos x="2895600" y="609600"/>
              </a:cxn>
              <a:cxn ang="0">
                <a:pos x="0" y="609600"/>
              </a:cxn>
              <a:cxn ang="0">
                <a:pos x="0" y="0"/>
              </a:cxn>
              <a:cxn ang="0">
                <a:pos x="2895600" y="0"/>
              </a:cxn>
              <a:cxn ang="0">
                <a:pos x="2895600" y="609600"/>
              </a:cxn>
              <a:cxn ang="0">
                <a:pos x="2895600" y="609600"/>
              </a:cxn>
            </a:cxnLst>
            <a:pathLst>
              <a:path w="5748" h="246">
                <a:moveTo>
                  <a:pt x="5748" y="246"/>
                </a:moveTo>
                <a:lnTo>
                  <a:pt x="0" y="246"/>
                </a:lnTo>
                <a:lnTo>
                  <a:pt x="0" y="0"/>
                </a:lnTo>
                <a:lnTo>
                  <a:pt x="5748" y="0"/>
                </a:lnTo>
                <a:lnTo>
                  <a:pt x="5748" y="246"/>
                </a:lnTo>
                <a:lnTo>
                  <a:pt x="5748" y="246"/>
                </a:lnTo>
                <a:close/>
              </a:path>
            </a:pathLst>
          </a:custGeom>
          <a:gradFill rotWithShape="0">
            <a:gsLst>
              <a:gs pos="0">
                <a:schemeClr val="bg1">
                  <a:alpha val="100000"/>
                </a:schemeClr>
              </a:gs>
              <a:gs pos="100000">
                <a:schemeClr val="hlink">
                  <a:alpha val="100000"/>
                </a:schemeClr>
              </a:gs>
            </a:gsLst>
            <a:lin ang="18900000" scaled="1"/>
            <a:tileRect/>
          </a:gradFill>
          <a:ln w="9525">
            <a:noFill/>
          </a:ln>
        </p:spPr>
        <p:txBody>
          <a:bodyPr/>
          <a:p>
            <a:endParaRPr lang="en-US"/>
          </a:p>
        </p:txBody>
      </p:sp>
      <p:grpSp>
        <p:nvGrpSpPr>
          <p:cNvPr id="1028" name="Group 6"/>
          <p:cNvGrpSpPr/>
          <p:nvPr/>
        </p:nvGrpSpPr>
        <p:grpSpPr>
          <a:xfrm>
            <a:off x="0" y="6019800"/>
            <a:ext cx="7848600" cy="857250"/>
            <a:chOff x="0" y="3792"/>
            <a:chExt cx="4944" cy="540"/>
          </a:xfrm>
        </p:grpSpPr>
        <p:sp>
          <p:nvSpPr>
            <p:cNvPr id="277511" name="Freeform 7"/>
            <p:cNvSpPr/>
            <p:nvPr/>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grpSp>
          <p:nvGrpSpPr>
            <p:cNvPr id="1042" name="Group 8"/>
            <p:cNvGrpSpPr/>
            <p:nvPr userDrawn="1"/>
          </p:nvGrpSpPr>
          <p:grpSpPr>
            <a:xfrm>
              <a:off x="2486" y="3792"/>
              <a:ext cx="2458" cy="540"/>
              <a:chOff x="2486" y="3792"/>
              <a:chExt cx="2458" cy="540"/>
            </a:xfrm>
          </p:grpSpPr>
          <p:sp>
            <p:nvSpPr>
              <p:cNvPr id="1044" name="Freeform 9"/>
              <p:cNvSpPr/>
              <p:nvPr userDrawn="1"/>
            </p:nvSpPr>
            <p:spPr>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alpha val="100000"/>
                </a:schemeClr>
              </a:solidFill>
              <a:ln w="9525">
                <a:noFill/>
              </a:ln>
            </p:spPr>
            <p:txBody>
              <a:bodyPr/>
              <a:p>
                <a:endParaRPr lang="en-US"/>
              </a:p>
            </p:txBody>
          </p:sp>
          <p:sp>
            <p:nvSpPr>
              <p:cNvPr id="1045" name="Freeform 10"/>
              <p:cNvSpPr/>
              <p:nvPr userDrawn="1"/>
            </p:nvSpPr>
            <p:spPr>
              <a:xfrm>
                <a:off x="2677" y="3792"/>
                <a:ext cx="186" cy="395"/>
              </a:xfrm>
              <a:custGeom>
                <a:avLst/>
                <a:gdLst/>
                <a:ahLst/>
                <a:cxnLst>
                  <a:cxn ang="0">
                    <a:pos x="36" y="0"/>
                  </a:cxn>
                  <a:cxn ang="0">
                    <a:pos x="54" y="20"/>
                  </a:cxn>
                  <a:cxn ang="0">
                    <a:pos x="24" y="34"/>
                  </a:cxn>
                  <a:cxn ang="0">
                    <a:pos x="18" y="74"/>
                  </a:cxn>
                  <a:cxn ang="0">
                    <a:pos x="42" y="128"/>
                  </a:cxn>
                  <a:cxn ang="0">
                    <a:pos x="48" y="181"/>
                  </a:cxn>
                  <a:cxn ang="0">
                    <a:pos x="0" y="395"/>
                  </a:cxn>
                  <a:cxn ang="0">
                    <a:pos x="54" y="261"/>
                  </a:cxn>
                  <a:cxn ang="0">
                    <a:pos x="84" y="242"/>
                  </a:cxn>
                  <a:cxn ang="0">
                    <a:pos x="126" y="141"/>
                  </a:cxn>
                  <a:cxn ang="0">
                    <a:pos x="144" y="134"/>
                  </a:cxn>
                  <a:cxn ang="0">
                    <a:pos x="144" y="101"/>
                  </a:cxn>
                  <a:cxn ang="0">
                    <a:pos x="186" y="74"/>
                  </a:cxn>
                  <a:cxn ang="0">
                    <a:pos x="162" y="67"/>
                  </a:cxn>
                  <a:cxn ang="0">
                    <a:pos x="36" y="0"/>
                  </a:cxn>
                  <a:cxn ang="0">
                    <a:pos x="36" y="0"/>
                  </a:cxn>
                </a:cxnLst>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alpha val="100000"/>
                </a:schemeClr>
              </a:solidFill>
              <a:ln w="9525">
                <a:noFill/>
              </a:ln>
            </p:spPr>
            <p:txBody>
              <a:bodyPr/>
              <a:p>
                <a:endParaRPr lang="en-US"/>
              </a:p>
            </p:txBody>
          </p:sp>
          <p:sp>
            <p:nvSpPr>
              <p:cNvPr id="1046" name="Freeform 11"/>
              <p:cNvSpPr/>
              <p:nvPr userDrawn="1"/>
            </p:nvSpPr>
            <p:spPr>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alpha val="100000"/>
                </a:schemeClr>
              </a:solidFill>
              <a:ln w="9525">
                <a:noFill/>
              </a:ln>
            </p:spPr>
            <p:txBody>
              <a:bodyPr/>
              <a:p>
                <a:endParaRPr lang="en-US"/>
              </a:p>
            </p:txBody>
          </p:sp>
          <p:sp>
            <p:nvSpPr>
              <p:cNvPr id="1047" name="Freeform 12"/>
              <p:cNvSpPr/>
              <p:nvPr userDrawn="1"/>
            </p:nvSpPr>
            <p:spPr>
              <a:xfrm>
                <a:off x="3628" y="3866"/>
                <a:ext cx="155" cy="74"/>
              </a:xfrm>
              <a:custGeom>
                <a:avLst/>
                <a:gdLst/>
                <a:ahLst/>
                <a:cxnLst>
                  <a:cxn ang="0">
                    <a:pos x="114" y="0"/>
                  </a:cxn>
                  <a:cxn ang="0">
                    <a:pos x="0" y="0"/>
                  </a:cxn>
                  <a:cxn ang="0">
                    <a:pos x="0" y="0"/>
                  </a:cxn>
                  <a:cxn ang="0">
                    <a:pos x="6" y="7"/>
                  </a:cxn>
                  <a:cxn ang="0">
                    <a:pos x="6" y="20"/>
                  </a:cxn>
                  <a:cxn ang="0">
                    <a:pos x="0" y="27"/>
                  </a:cxn>
                  <a:cxn ang="0">
                    <a:pos x="78" y="67"/>
                  </a:cxn>
                  <a:cxn ang="0">
                    <a:pos x="96" y="47"/>
                  </a:cxn>
                  <a:cxn ang="0">
                    <a:pos x="155" y="74"/>
                  </a:cxn>
                  <a:cxn ang="0">
                    <a:pos x="126" y="27"/>
                  </a:cxn>
                  <a:cxn ang="0">
                    <a:pos x="149" y="0"/>
                  </a:cxn>
                  <a:cxn ang="0">
                    <a:pos x="114" y="0"/>
                  </a:cxn>
                  <a:cxn ang="0">
                    <a:pos x="114" y="0"/>
                  </a:cxn>
                </a:cxnLst>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alpha val="100000"/>
                </a:schemeClr>
              </a:solidFill>
              <a:ln w="9525">
                <a:noFill/>
              </a:ln>
            </p:spPr>
            <p:txBody>
              <a:bodyPr/>
              <a:p>
                <a:endParaRPr lang="en-US"/>
              </a:p>
            </p:txBody>
          </p:sp>
          <p:sp>
            <p:nvSpPr>
              <p:cNvPr id="1048" name="Freeform 13"/>
              <p:cNvSpPr/>
              <p:nvPr userDrawn="1"/>
            </p:nvSpPr>
            <p:spPr>
              <a:xfrm>
                <a:off x="2486" y="3859"/>
                <a:ext cx="42" cy="81"/>
              </a:xfrm>
              <a:custGeom>
                <a:avLst/>
                <a:gdLst/>
                <a:ahLst/>
                <a:cxnLst>
                  <a:cxn ang="0">
                    <a:pos x="6" y="41"/>
                  </a:cxn>
                  <a:cxn ang="0">
                    <a:pos x="0" y="20"/>
                  </a:cxn>
                  <a:cxn ang="0">
                    <a:pos x="12" y="7"/>
                  </a:cxn>
                  <a:cxn ang="0">
                    <a:pos x="0" y="7"/>
                  </a:cxn>
                  <a:cxn ang="0">
                    <a:pos x="12" y="7"/>
                  </a:cxn>
                  <a:cxn ang="0">
                    <a:pos x="24" y="7"/>
                  </a:cxn>
                  <a:cxn ang="0">
                    <a:pos x="36" y="7"/>
                  </a:cxn>
                  <a:cxn ang="0">
                    <a:pos x="42" y="0"/>
                  </a:cxn>
                  <a:cxn ang="0">
                    <a:pos x="30" y="20"/>
                  </a:cxn>
                  <a:cxn ang="0">
                    <a:pos x="42" y="54"/>
                  </a:cxn>
                  <a:cxn ang="0">
                    <a:pos x="12" y="81"/>
                  </a:cxn>
                  <a:cxn ang="0">
                    <a:pos x="6" y="41"/>
                  </a:cxn>
                  <a:cxn ang="0">
                    <a:pos x="6" y="41"/>
                  </a:cxn>
                </a:cxnLst>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alpha val="100000"/>
                </a:schemeClr>
              </a:solidFill>
              <a:ln w="9525">
                <a:noFill/>
              </a:ln>
            </p:spPr>
            <p:txBody>
              <a:bodyPr/>
              <a:p>
                <a:endParaRPr lang="en-US"/>
              </a:p>
            </p:txBody>
          </p:sp>
        </p:grpSp>
        <p:sp>
          <p:nvSpPr>
            <p:cNvPr id="277518" name="Freeform 14"/>
            <p:cNvSpPr/>
            <p:nvPr/>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grpSp>
      <p:grpSp>
        <p:nvGrpSpPr>
          <p:cNvPr id="1029" name="Group 15"/>
          <p:cNvGrpSpPr/>
          <p:nvPr/>
        </p:nvGrpSpPr>
        <p:grpSpPr>
          <a:xfrm>
            <a:off x="627063" y="6021388"/>
            <a:ext cx="5684837" cy="849312"/>
            <a:chOff x="395" y="3793"/>
            <a:chExt cx="3581" cy="535"/>
          </a:xfrm>
        </p:grpSpPr>
        <p:sp>
          <p:nvSpPr>
            <p:cNvPr id="1035" name="Freeform 16"/>
            <p:cNvSpPr/>
            <p:nvPr/>
          </p:nvSpPr>
          <p:spPr>
            <a:xfrm>
              <a:off x="1196" y="3793"/>
              <a:ext cx="365" cy="291"/>
            </a:xfrm>
            <a:custGeom>
              <a:avLst/>
              <a:gdLst/>
              <a:ahLst/>
              <a:cxnLst>
                <a:cxn ang="0">
                  <a:pos x="24" y="24"/>
                </a:cxn>
                <a:cxn ang="0">
                  <a:pos x="0" y="61"/>
                </a:cxn>
                <a:cxn ang="0">
                  <a:pos x="66" y="110"/>
                </a:cxn>
                <a:cxn ang="0">
                  <a:pos x="143" y="183"/>
                </a:cxn>
                <a:cxn ang="0">
                  <a:pos x="191" y="170"/>
                </a:cxn>
                <a:cxn ang="0">
                  <a:pos x="341" y="291"/>
                </a:cxn>
                <a:cxn ang="0">
                  <a:pos x="305" y="176"/>
                </a:cxn>
                <a:cxn ang="0">
                  <a:pos x="365" y="134"/>
                </a:cxn>
                <a:cxn ang="0">
                  <a:pos x="359" y="128"/>
                </a:cxn>
                <a:cxn ang="0">
                  <a:pos x="335" y="116"/>
                </a:cxn>
                <a:cxn ang="0">
                  <a:pos x="299" y="91"/>
                </a:cxn>
                <a:cxn ang="0">
                  <a:pos x="257" y="73"/>
                </a:cxn>
                <a:cxn ang="0">
                  <a:pos x="215" y="55"/>
                </a:cxn>
                <a:cxn ang="0">
                  <a:pos x="173" y="37"/>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alpha val="100000"/>
              </a:schemeClr>
            </a:solidFill>
            <a:ln w="9525">
              <a:noFill/>
            </a:ln>
          </p:spPr>
          <p:txBody>
            <a:bodyPr/>
            <a:p>
              <a:endParaRPr lang="en-US"/>
            </a:p>
          </p:txBody>
        </p:sp>
        <p:sp>
          <p:nvSpPr>
            <p:cNvPr id="1036" name="Freeform 17"/>
            <p:cNvSpPr/>
            <p:nvPr/>
          </p:nvSpPr>
          <p:spPr>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alpha val="100000"/>
              </a:schemeClr>
            </a:solidFill>
            <a:ln w="9525">
              <a:noFill/>
            </a:ln>
          </p:spPr>
          <p:txBody>
            <a:bodyPr/>
            <a:p>
              <a:endParaRPr lang="en-US"/>
            </a:p>
          </p:txBody>
        </p:sp>
        <p:sp>
          <p:nvSpPr>
            <p:cNvPr id="1037" name="Freeform 18"/>
            <p:cNvSpPr/>
            <p:nvPr/>
          </p:nvSpPr>
          <p:spPr>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1"/>
                </a:cxn>
                <a:cxn ang="0">
                  <a:pos x="65" y="43"/>
                </a:cxn>
                <a:cxn ang="0">
                  <a:pos x="71" y="55"/>
                </a:cxn>
                <a:cxn ang="0">
                  <a:pos x="71" y="61"/>
                </a:cxn>
                <a:cxn ang="0">
                  <a:pos x="59" y="55"/>
                </a:cxn>
                <a:cxn ang="0">
                  <a:pos x="47" y="43"/>
                </a:cxn>
                <a:cxn ang="0">
                  <a:pos x="23" y="31"/>
                </a:cxn>
                <a:cxn ang="0">
                  <a:pos x="23" y="37"/>
                </a:cxn>
                <a:cxn ang="0">
                  <a:pos x="18" y="43"/>
                </a:cxn>
                <a:cxn ang="0">
                  <a:pos x="12" y="49"/>
                </a:cxn>
                <a:cxn ang="0">
                  <a:pos x="6" y="49"/>
                </a:cxn>
                <a:cxn ang="0">
                  <a:pos x="6" y="49"/>
                </a:cxn>
                <a:cxn ang="0">
                  <a:pos x="6" y="37"/>
                </a:cxn>
                <a:cxn ang="0">
                  <a:pos x="0" y="18"/>
                </a:cxn>
                <a:cxn ang="0">
                  <a:pos x="0" y="18"/>
                </a:cxn>
              </a:cxnLst>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alpha val="100000"/>
              </a:schemeClr>
            </a:solidFill>
            <a:ln w="9525">
              <a:noFill/>
            </a:ln>
          </p:spPr>
          <p:txBody>
            <a:bodyPr/>
            <a:p>
              <a:endParaRPr lang="en-US"/>
            </a:p>
          </p:txBody>
        </p:sp>
        <p:sp>
          <p:nvSpPr>
            <p:cNvPr id="1038" name="Freeform 19"/>
            <p:cNvSpPr/>
            <p:nvPr/>
          </p:nvSpPr>
          <p:spPr>
            <a:xfrm>
              <a:off x="855" y="3842"/>
              <a:ext cx="161" cy="164"/>
            </a:xfrm>
            <a:custGeom>
              <a:avLst/>
              <a:gdLst/>
              <a:ahLst/>
              <a:cxnLst>
                <a:cxn ang="0">
                  <a:pos x="30" y="0"/>
                </a:cxn>
                <a:cxn ang="0">
                  <a:pos x="48" y="6"/>
                </a:cxn>
                <a:cxn ang="0">
                  <a:pos x="72" y="6"/>
                </a:cxn>
                <a:cxn ang="0">
                  <a:pos x="114" y="12"/>
                </a:cxn>
                <a:cxn ang="0">
                  <a:pos x="96" y="55"/>
                </a:cxn>
                <a:cxn ang="0">
                  <a:pos x="96" y="61"/>
                </a:cxn>
                <a:cxn ang="0">
                  <a:pos x="102" y="73"/>
                </a:cxn>
                <a:cxn ang="0">
                  <a:pos x="108" y="85"/>
                </a:cxn>
                <a:cxn ang="0">
                  <a:pos x="120" y="97"/>
                </a:cxn>
                <a:cxn ang="0">
                  <a:pos x="143" y="115"/>
                </a:cxn>
                <a:cxn ang="0">
                  <a:pos x="155" y="140"/>
                </a:cxn>
                <a:cxn ang="0">
                  <a:pos x="161" y="158"/>
                </a:cxn>
                <a:cxn ang="0">
                  <a:pos x="161" y="164"/>
                </a:cxn>
                <a:cxn ang="0">
                  <a:pos x="96" y="103"/>
                </a:cxn>
                <a:cxn ang="0">
                  <a:pos x="30" y="55"/>
                </a:cxn>
                <a:cxn ang="0">
                  <a:pos x="0" y="0"/>
                </a:cxn>
                <a:cxn ang="0">
                  <a:pos x="30" y="0"/>
                </a:cxn>
                <a:cxn ang="0">
                  <a:pos x="30" y="0"/>
                </a:cxn>
              </a:cxnLst>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alpha val="100000"/>
              </a:schemeClr>
            </a:solidFill>
            <a:ln w="9525">
              <a:noFill/>
            </a:ln>
          </p:spPr>
          <p:txBody>
            <a:bodyPr/>
            <a:p>
              <a:endParaRPr lang="en-US"/>
            </a:p>
          </p:txBody>
        </p:sp>
        <p:sp>
          <p:nvSpPr>
            <p:cNvPr id="1039" name="Freeform 20"/>
            <p:cNvSpPr/>
            <p:nvPr/>
          </p:nvSpPr>
          <p:spPr>
            <a:xfrm>
              <a:off x="706" y="3854"/>
              <a:ext cx="59" cy="61"/>
            </a:xfrm>
            <a:custGeom>
              <a:avLst/>
              <a:gdLst/>
              <a:ahLst/>
              <a:cxnLst>
                <a:cxn ang="0">
                  <a:pos x="59" y="6"/>
                </a:cxn>
                <a:cxn ang="0">
                  <a:pos x="41" y="31"/>
                </a:cxn>
                <a:cxn ang="0">
                  <a:pos x="41" y="37"/>
                </a:cxn>
                <a:cxn ang="0">
                  <a:pos x="47" y="43"/>
                </a:cxn>
                <a:cxn ang="0">
                  <a:pos x="53" y="55"/>
                </a:cxn>
                <a:cxn ang="0">
                  <a:pos x="53" y="61"/>
                </a:cxn>
                <a:cxn ang="0">
                  <a:pos x="47" y="55"/>
                </a:cxn>
                <a:cxn ang="0">
                  <a:pos x="35" y="49"/>
                </a:cxn>
                <a:cxn ang="0">
                  <a:pos x="23" y="37"/>
                </a:cxn>
                <a:cxn ang="0">
                  <a:pos x="17" y="31"/>
                </a:cxn>
                <a:cxn ang="0">
                  <a:pos x="0" y="0"/>
                </a:cxn>
                <a:cxn ang="0">
                  <a:pos x="59" y="6"/>
                </a:cxn>
                <a:cxn ang="0">
                  <a:pos x="59" y="6"/>
                </a:cxn>
              </a:cxnLst>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alpha val="100000"/>
              </a:schemeClr>
            </a:solidFill>
            <a:ln w="9525">
              <a:noFill/>
            </a:ln>
          </p:spPr>
          <p:txBody>
            <a:bodyPr/>
            <a:p>
              <a:endParaRPr lang="en-US"/>
            </a:p>
          </p:txBody>
        </p:sp>
        <p:sp>
          <p:nvSpPr>
            <p:cNvPr id="1040" name="Freeform 21"/>
            <p:cNvSpPr/>
            <p:nvPr/>
          </p:nvSpPr>
          <p:spPr>
            <a:xfrm>
              <a:off x="395" y="3811"/>
              <a:ext cx="245" cy="207"/>
            </a:xfrm>
            <a:custGeom>
              <a:avLst/>
              <a:gdLst/>
              <a:ahLst/>
              <a:cxnLst>
                <a:cxn ang="0">
                  <a:pos x="233" y="37"/>
                </a:cxn>
                <a:cxn ang="0">
                  <a:pos x="245" y="43"/>
                </a:cxn>
                <a:cxn ang="0">
                  <a:pos x="209" y="85"/>
                </a:cxn>
                <a:cxn ang="0">
                  <a:pos x="143" y="134"/>
                </a:cxn>
                <a:cxn ang="0">
                  <a:pos x="167" y="158"/>
                </a:cxn>
                <a:cxn ang="0">
                  <a:pos x="179" y="207"/>
                </a:cxn>
                <a:cxn ang="0">
                  <a:pos x="77" y="134"/>
                </a:cxn>
                <a:cxn ang="0">
                  <a:pos x="47" y="85"/>
                </a:cxn>
                <a:cxn ang="0">
                  <a:pos x="89" y="67"/>
                </a:cxn>
                <a:cxn ang="0">
                  <a:pos x="59" y="37"/>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7"/>
                </a:cxn>
                <a:cxn ang="0">
                  <a:pos x="233" y="37"/>
                </a:cxn>
              </a:cxnLst>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alpha val="100000"/>
              </a:schemeClr>
            </a:solidFill>
            <a:ln w="9525">
              <a:noFill/>
            </a:ln>
          </p:spPr>
          <p:txBody>
            <a:bodyPr/>
            <a:p>
              <a:endParaRPr lang="en-US"/>
            </a:p>
          </p:txBody>
        </p:sp>
      </p:grpSp>
      <p:sp>
        <p:nvSpPr>
          <p:cNvPr id="277526" name="Rectangle 22"/>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smtClean="0"/>
              <a:t>Click to edit Master title style</a:t>
            </a:r>
            <a:endParaRPr lang="en-US" smtClean="0"/>
          </a:p>
        </p:txBody>
      </p:sp>
      <p:sp>
        <p:nvSpPr>
          <p:cNvPr id="1031" name="Rectangle 23"/>
          <p:cNvSpPr>
            <a:spLocks noGrp="1"/>
          </p:cNvSpPr>
          <p:nvPr>
            <p:ph type="body" idx="1"/>
          </p:nvPr>
        </p:nvSpPr>
        <p:spPr>
          <a:xfrm>
            <a:off x="457200" y="1600200"/>
            <a:ext cx="8229600" cy="4495800"/>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277528" name="Rectangle 2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a:defRPr sz="1200">
                <a:effectLst>
                  <a:outerShdw blurRad="38100" dist="38100" dir="2700000" algn="tl">
                    <a:srgbClr val="000000"/>
                  </a:outerShdw>
                </a:effectLs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277529"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a:effectLst>
                  <a:outerShdw blurRad="38100" dist="38100" dir="2700000" algn="tl">
                    <a:srgbClr val="000000"/>
                  </a:outerShdw>
                </a:effectLs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277530" name="Rectangle 2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a:lvl1pPr>
          </a:lstStyle>
          <a:p>
            <a:pPr lvl="0" eaLnBrk="1" hangingPunct="1"/>
            <a:fld id="{9A0DB2DC-4C9A-4742-B13C-FB6460FD3503}" type="slidenum">
              <a:rPr lang="en-US" dirty="0">
                <a:effectLst>
                  <a:outerShdw blurRad="38100" dist="38100" dir="2700000">
                    <a:srgbClr val="000000"/>
                  </a:outerShdw>
                </a:effectLst>
                <a:latin typeface="VNI-Times" pitchFamily="2" charset="0"/>
              </a:rPr>
            </a:fld>
            <a:endParaRPr lang="en-US" dirty="0">
              <a:effectLst>
                <a:outerShdw blurRad="38100" dist="38100" dir="2700000">
                  <a:srgbClr val="000000"/>
                </a:outerShdw>
              </a:effectLst>
              <a:latin typeface="VNI-Times" pitchFamily="2" charset="0"/>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hf sldNum="0" hdr="0" ftr="0" dt="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image" Target="../media/image2.wmf"/></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0.wav"/><Relationship Id="rId3" Type="http://schemas.openxmlformats.org/officeDocument/2006/relationships/image" Target="../media/image7.png"/><Relationship Id="rId2" Type="http://schemas.microsoft.com/office/2007/relationships/media" Target="file:///G:\lichsu\Luat%2010.59.MPG" TargetMode="External"/><Relationship Id="rId1" Type="http://schemas.openxmlformats.org/officeDocument/2006/relationships/video" Target="file:///G:\lichsu\Luat%2010.59.MPG" TargetMode="Externa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3.wav"/><Relationship Id="rId2" Type="http://schemas.openxmlformats.org/officeDocument/2006/relationships/audio" Target="../media/audio12.wav"/><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0.wav"/><Relationship Id="rId1" Type="http://schemas.openxmlformats.org/officeDocument/2006/relationships/audio" Target="../media/audio2.wav"/></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audio" Target="../media/audio14.wav"/><Relationship Id="rId2" Type="http://schemas.openxmlformats.org/officeDocument/2006/relationships/image" Target="../media/image5.wmf"/><Relationship Id="rId1" Type="http://schemas.openxmlformats.org/officeDocument/2006/relationships/image" Target="../media/image2.wmf"/></Relationships>
</file>

<file path=ppt/slides/_rels/slide17.xml.rels><?xml version="1.0" encoding="UTF-8" standalone="yes"?>
<Relationships xmlns="http://schemas.openxmlformats.org/package/2006/relationships"><Relationship Id="rId9" Type="http://schemas.openxmlformats.org/officeDocument/2006/relationships/hyperlink" Target="Vong%20loai/Tu%20gioi%20thieu%203.ppt" TargetMode="External"/><Relationship Id="rId8" Type="http://schemas.openxmlformats.org/officeDocument/2006/relationships/hyperlink" Target="Vong%20loai/Tu%20gioi%20thieu%202.ppt" TargetMode="External"/><Relationship Id="rId7" Type="http://schemas.openxmlformats.org/officeDocument/2006/relationships/hyperlink" Target="Vong%20loai/Tu%20gioi%20thieu%201.ppt" TargetMode="External"/><Relationship Id="rId6" Type="http://schemas.openxmlformats.org/officeDocument/2006/relationships/hyperlink" Target="Vong%20loai/Tu%20gioi%20thieu%209.ppt" TargetMode="External"/><Relationship Id="rId5" Type="http://schemas.openxmlformats.org/officeDocument/2006/relationships/hyperlink" Target="Vong%20loai/Tu%20gioi%20thieu%208.ppt" TargetMode="External"/><Relationship Id="rId4" Type="http://schemas.openxmlformats.org/officeDocument/2006/relationships/hyperlink" Target="Vong%20loai/Tu%20gioi%20thieu%207.ppt" TargetMode="External"/><Relationship Id="rId3" Type="http://schemas.openxmlformats.org/officeDocument/2006/relationships/hyperlink" Target="Vong%20loai/Tu%20gioi%20thieu%205.ppt" TargetMode="External"/><Relationship Id="rId2" Type="http://schemas.openxmlformats.org/officeDocument/2006/relationships/hyperlink" Target="Vong%20loai/Tu%20gioi%20thieu%206.ppt" TargetMode="External"/><Relationship Id="rId13" Type="http://schemas.openxmlformats.org/officeDocument/2006/relationships/notesSlide" Target="../notesSlides/notesSlide5.xml"/><Relationship Id="rId12" Type="http://schemas.openxmlformats.org/officeDocument/2006/relationships/slideLayout" Target="../slideLayouts/slideLayout1.xml"/><Relationship Id="rId11" Type="http://schemas.openxmlformats.org/officeDocument/2006/relationships/audio" Target="../media/audio15.wav"/><Relationship Id="rId10" Type="http://schemas.openxmlformats.org/officeDocument/2006/relationships/hyperlink" Target="Vong%20loai/Tu%20gioi%20thieu%204.ppt" TargetMode="External"/><Relationship Id="rId1" Type="http://schemas.openxmlformats.org/officeDocument/2006/relationships/image" Target="../media/image4.wmf"/></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0.wav"/><Relationship Id="rId3" Type="http://schemas.openxmlformats.org/officeDocument/2006/relationships/image" Target="../media/image10.png"/><Relationship Id="rId2" Type="http://schemas.microsoft.com/office/2007/relationships/media" Target="file:///G:\lichsu\dongkhoi.MPG" TargetMode="External"/><Relationship Id="rId1" Type="http://schemas.openxmlformats.org/officeDocument/2006/relationships/video" Target="file:///G:\lichsu\dongkhoi.MPG" TargetMode="Externa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16.wav"/><Relationship Id="rId7" Type="http://schemas.openxmlformats.org/officeDocument/2006/relationships/image" Target="../media/image15.png"/><Relationship Id="rId6" Type="http://schemas.microsoft.com/office/2007/relationships/media" Target="file:///E:\BoongBoong\Data\ENCOUNT.MID" TargetMode="External"/><Relationship Id="rId5" Type="http://schemas.openxmlformats.org/officeDocument/2006/relationships/audio" Target="file:///E:\BoongBoong\Data\ENCOUNT.MID" TargetMode="External"/><Relationship Id="rId4" Type="http://schemas.openxmlformats.org/officeDocument/2006/relationships/image" Target="../media/image14.GIF"/><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image" Target="../media/image2.wmf"/></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audio" Target="../media/audio19.wav"/><Relationship Id="rId3" Type="http://schemas.openxmlformats.org/officeDocument/2006/relationships/audio" Target="../media/audio18.wav"/><Relationship Id="rId2" Type="http://schemas.openxmlformats.org/officeDocument/2006/relationships/image" Target="../media/image16.png"/><Relationship Id="rId1" Type="http://schemas.openxmlformats.org/officeDocument/2006/relationships/audio" Target="../media/audio17.wav"/></Relationships>
</file>

<file path=ppt/slides/_rels/slide21.xml.rels><?xml version="1.0" encoding="UTF-8" standalone="yes"?>
<Relationships xmlns="http://schemas.openxmlformats.org/package/2006/relationships"><Relationship Id="rId9" Type="http://schemas.openxmlformats.org/officeDocument/2006/relationships/audio" Target="../media/audio16.wav"/><Relationship Id="rId8" Type="http://schemas.openxmlformats.org/officeDocument/2006/relationships/image" Target="../media/image2.wmf"/><Relationship Id="rId7" Type="http://schemas.openxmlformats.org/officeDocument/2006/relationships/slide" Target="slide25.xml"/><Relationship Id="rId6" Type="http://schemas.openxmlformats.org/officeDocument/2006/relationships/slide" Target="slide27.xml"/><Relationship Id="rId5" Type="http://schemas.openxmlformats.org/officeDocument/2006/relationships/image" Target="../media/image17.GIF"/><Relationship Id="rId4" Type="http://schemas.openxmlformats.org/officeDocument/2006/relationships/slide" Target="slide26.xml"/><Relationship Id="rId3" Type="http://schemas.openxmlformats.org/officeDocument/2006/relationships/slide" Target="slide24.xml"/><Relationship Id="rId2" Type="http://schemas.openxmlformats.org/officeDocument/2006/relationships/slide" Target="slide23.xml"/><Relationship Id="rId13" Type="http://schemas.openxmlformats.org/officeDocument/2006/relationships/notesSlide" Target="../notesSlides/notesSlide6.xml"/><Relationship Id="rId12" Type="http://schemas.openxmlformats.org/officeDocument/2006/relationships/slideLayout" Target="../slideLayouts/slideLayout1.xml"/><Relationship Id="rId11" Type="http://schemas.openxmlformats.org/officeDocument/2006/relationships/audio" Target="../media/audio4.wav"/><Relationship Id="rId10" Type="http://schemas.openxmlformats.org/officeDocument/2006/relationships/audio" Target="../media/audio11.wav"/><Relationship Id="rId1" Type="http://schemas.openxmlformats.org/officeDocument/2006/relationships/slide" Target="slide22.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5.wav"/><Relationship Id="rId3" Type="http://schemas.openxmlformats.org/officeDocument/2006/relationships/audio" Target="../media/audio2.wav"/><Relationship Id="rId2" Type="http://schemas.openxmlformats.org/officeDocument/2006/relationships/slide" Target="slide21.xml"/><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5.wav"/><Relationship Id="rId2" Type="http://schemas.openxmlformats.org/officeDocument/2006/relationships/audio" Target="../media/audio20.wav"/><Relationship Id="rId1" Type="http://schemas.openxmlformats.org/officeDocument/2006/relationships/slide" Target="slide21.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1.wav"/><Relationship Id="rId2" Type="http://schemas.openxmlformats.org/officeDocument/2006/relationships/audio" Target="../media/audio2.wav"/><Relationship Id="rId1" Type="http://schemas.openxmlformats.org/officeDocument/2006/relationships/slide" Target="slide21.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slide" Target="slide21.xml"/><Relationship Id="rId3" Type="http://schemas.openxmlformats.org/officeDocument/2006/relationships/image" Target="../media/image19.png"/><Relationship Id="rId2" Type="http://schemas.microsoft.com/office/2007/relationships/media" Target="file:///G:\giaiphong.MPG" TargetMode="External"/><Relationship Id="rId1" Type="http://schemas.openxmlformats.org/officeDocument/2006/relationships/video" Target="file:///G:\giaiphong.MPG" TargetMode="Externa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 Target="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1.wav"/><Relationship Id="rId1" Type="http://schemas.openxmlformats.org/officeDocument/2006/relationships/audio" Target="../media/audio4.wav"/></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0.wav"/><Relationship Id="rId2" Type="http://schemas.openxmlformats.org/officeDocument/2006/relationships/audio" Target="../media/audio22.wav"/><Relationship Id="rId1"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0.wav"/><Relationship Id="rId1" Type="http://schemas.openxmlformats.org/officeDocument/2006/relationships/audio" Target="../media/audio18.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wav"/><Relationship Id="rId1" Type="http://schemas.openxmlformats.org/officeDocument/2006/relationships/audio" Target="../media/audio4.wav"/></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openxmlformats.org/officeDocument/2006/relationships/audio" Target="../media/audio5.wav"/><Relationship Id="rId4" Type="http://schemas.openxmlformats.org/officeDocument/2006/relationships/audio" Target="../media/audio19.wav"/><Relationship Id="rId3" Type="http://schemas.openxmlformats.org/officeDocument/2006/relationships/audio" Target="../media/audio2.wav"/><Relationship Id="rId2" Type="http://schemas.openxmlformats.org/officeDocument/2006/relationships/audio" Target="../media/audio23.wav"/><Relationship Id="rId1" Type="http://schemas.openxmlformats.org/officeDocument/2006/relationships/audio" Target="../media/audio11.wav"/></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audio" Target="../media/audio18.wav"/><Relationship Id="rId4" Type="http://schemas.openxmlformats.org/officeDocument/2006/relationships/image" Target="../media/image23.GIF"/><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image" Target="../media/image20.GIF"/></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audio" Target="../media/audio1.wav"/><Relationship Id="rId2" Type="http://schemas.openxmlformats.org/officeDocument/2006/relationships/image" Target="../media/image5.wmf"/><Relationship Id="rId1"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wav"/><Relationship Id="rId1" Type="http://schemas.openxmlformats.org/officeDocument/2006/relationships/audio" Target="../media/audio2.wav"/></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5.wav"/><Relationship Id="rId2" Type="http://schemas.openxmlformats.org/officeDocument/2006/relationships/audio" Target="../media/audio6.wav"/><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audio" Target="../media/audio7.wav"/><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2.wmf"/></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8.wav"/><Relationship Id="rId2" Type="http://schemas.openxmlformats.org/officeDocument/2006/relationships/image" Target="../media/image2.wmf"/><Relationship Id="rId1" Type="http://schemas.openxmlformats.org/officeDocument/2006/relationships/image" Target="../media/image5.wmf"/></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9.wav"/><Relationship Id="rId3" Type="http://schemas.openxmlformats.org/officeDocument/2006/relationships/image" Target="../media/image6.png"/><Relationship Id="rId2" Type="http://schemas.microsoft.com/office/2007/relationships/media" Target="file:///F:\lichsu\a.MPG" TargetMode="External"/><Relationship Id="rId1" Type="http://schemas.openxmlformats.org/officeDocument/2006/relationships/video" Target="file:///F:\lichsu\a.M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Rectangle 2"/>
          <p:cNvSpPr/>
          <p:nvPr/>
        </p:nvSpPr>
        <p:spPr>
          <a:xfrm>
            <a:off x="0" y="0"/>
            <a:ext cx="9144000" cy="6858000"/>
          </a:xfrm>
          <a:prstGeom prst="rect">
            <a:avLst/>
          </a:prstGeom>
          <a:gradFill rotWithShape="1">
            <a:gsLst>
              <a:gs pos="0">
                <a:srgbClr val="00FFFF"/>
              </a:gs>
              <a:gs pos="100000">
                <a:srgbClr val="FF3300"/>
              </a:gs>
            </a:gsLst>
            <a:lin ang="18900000" scaled="1"/>
            <a:tileRect/>
          </a:grad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sp>
        <p:nvSpPr>
          <p:cNvPr id="342019" name="WordArt 3"/>
          <p:cNvSpPr>
            <a:spLocks noChangeArrowheads="1" noChangeShapeType="1" noTextEdit="1"/>
          </p:cNvSpPr>
          <p:nvPr/>
        </p:nvSpPr>
        <p:spPr bwMode="auto">
          <a:xfrm>
            <a:off x="0" y="1524000"/>
            <a:ext cx="8991600" cy="3028950"/>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altLang="en-US" sz="4400" b="0" i="0" u="none" strike="noStrike" kern="10" cap="none" spc="0" normalizeH="0" baseline="0" noProof="0" dirty="0" smtClean="0">
                <a:ln w="9525">
                  <a:round/>
                </a:ln>
                <a:gradFill rotWithShape="1">
                  <a:gsLst>
                    <a:gs pos="0">
                      <a:schemeClr val="accent1"/>
                    </a:gs>
                    <a:gs pos="50000">
                      <a:srgbClr val="FF3300"/>
                    </a:gs>
                    <a:gs pos="100000">
                      <a:schemeClr val="accent1"/>
                    </a:gs>
                  </a:gsLst>
                  <a:lin ang="5400000" scaled="1"/>
                </a:gradFill>
                <a:effectLst/>
                <a:uLnTx/>
                <a:uFillTx/>
                <a:latin typeface="Times New Roman" panose="02020603050405020304" charset="0"/>
                <a:ea typeface="+mn-ea"/>
                <a:cs typeface="Times New Roman" panose="02020603050405020304" charset="0"/>
              </a:rPr>
              <a:t>TIỂU HỌC NGỌC </a:t>
            </a:r>
            <a:r>
              <a:rPr kumimoji="0" lang="vi-VN" altLang="en-US" sz="4400" b="0" i="0" u="none" strike="noStrike" kern="10" cap="none" spc="0" normalizeH="0" baseline="0" noProof="0" dirty="0" smtClean="0">
                <a:ln w="9525">
                  <a:round/>
                </a:ln>
                <a:gradFill rotWithShape="1">
                  <a:gsLst>
                    <a:gs pos="0">
                      <a:schemeClr val="accent1"/>
                    </a:gs>
                    <a:gs pos="50000">
                      <a:srgbClr val="FF3300"/>
                    </a:gs>
                    <a:gs pos="100000">
                      <a:schemeClr val="accent1"/>
                    </a:gs>
                  </a:gsLst>
                  <a:lin ang="5400000" scaled="1"/>
                </a:gradFill>
                <a:effectLst/>
                <a:uLnTx/>
                <a:uFillTx/>
                <a:latin typeface="Times New Roman" panose="02020603050405020304" charset="0"/>
                <a:ea typeface="+mn-ea"/>
                <a:cs typeface="Times New Roman" panose="02020603050405020304" charset="0"/>
              </a:rPr>
              <a:t>THỤY</a:t>
            </a:r>
            <a:endParaRPr kumimoji="0" lang="vi-VN" altLang="en-US" sz="4400" b="0" i="0" u="none" strike="noStrike" kern="10" cap="none" spc="0" normalizeH="0" baseline="0" noProof="0" dirty="0" smtClean="0">
              <a:ln w="9525">
                <a:round/>
              </a:ln>
              <a:gradFill rotWithShape="1">
                <a:gsLst>
                  <a:gs pos="0">
                    <a:schemeClr val="accent1"/>
                  </a:gs>
                  <a:gs pos="50000">
                    <a:srgbClr val="FF3300"/>
                  </a:gs>
                  <a:gs pos="100000">
                    <a:schemeClr val="accent1"/>
                  </a:gs>
                </a:gsLst>
                <a:lin ang="5400000" scaled="1"/>
              </a:gradFill>
              <a:effectLst/>
              <a:uLnTx/>
              <a:uFillTx/>
              <a:latin typeface="Times New Roman" panose="02020603050405020304" charset="0"/>
              <a:ea typeface="+mn-ea"/>
              <a:cs typeface="Times New Roman" panose="02020603050405020304"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vi-VN" altLang="en-US" sz="4400" b="0" i="0" u="none" strike="noStrike" kern="10" cap="none" spc="0" normalizeH="0" baseline="0" noProof="0" dirty="0" smtClean="0">
              <a:ln w="9525">
                <a:round/>
              </a:ln>
              <a:gradFill rotWithShape="1">
                <a:gsLst>
                  <a:gs pos="0">
                    <a:schemeClr val="accent1"/>
                  </a:gs>
                  <a:gs pos="50000">
                    <a:srgbClr val="FF3300"/>
                  </a:gs>
                  <a:gs pos="100000">
                    <a:schemeClr val="accent1"/>
                  </a:gs>
                </a:gsLst>
                <a:lin ang="5400000" scaled="1"/>
              </a:gradFill>
              <a:effectLst/>
              <a:uLnTx/>
              <a:uFillTx/>
              <a:latin typeface="Times New Roman" panose="02020603050405020304" charset="0"/>
              <a:ea typeface="+mn-ea"/>
              <a:cs typeface="Times New Roman" panose="0202060305040502030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vi-VN" altLang="en-US" sz="4400" b="0" i="0" u="none" strike="noStrike" kern="10" cap="none" spc="0" normalizeH="0" baseline="0" noProof="0" dirty="0" smtClean="0">
                <a:ln w="9525">
                  <a:round/>
                </a:ln>
                <a:gradFill rotWithShape="1">
                  <a:gsLst>
                    <a:gs pos="0">
                      <a:schemeClr val="accent1"/>
                    </a:gs>
                    <a:gs pos="50000">
                      <a:srgbClr val="FF3300"/>
                    </a:gs>
                    <a:gs pos="100000">
                      <a:schemeClr val="accent1"/>
                    </a:gs>
                  </a:gsLst>
                  <a:lin ang="5400000" scaled="1"/>
                </a:gradFill>
                <a:effectLst/>
                <a:uLnTx/>
                <a:uFillTx/>
                <a:latin typeface="Times New Roman" panose="02020603050405020304" charset="0"/>
                <a:ea typeface="+mn-ea"/>
                <a:cs typeface="Times New Roman" panose="02020603050405020304" charset="0"/>
              </a:rPr>
              <a:t>LỊCH SỬ LỚP </a:t>
            </a:r>
            <a:r>
              <a:rPr kumimoji="0" lang="vi-VN" altLang="en-US" sz="4400" b="0" i="0" u="none" strike="noStrike" kern="10" cap="none" spc="0" normalizeH="0" baseline="0" noProof="0" dirty="0" smtClean="0">
                <a:ln w="9525">
                  <a:round/>
                </a:ln>
                <a:gradFill rotWithShape="1">
                  <a:gsLst>
                    <a:gs pos="0">
                      <a:schemeClr val="accent1"/>
                    </a:gs>
                    <a:gs pos="50000">
                      <a:srgbClr val="FF3300"/>
                    </a:gs>
                    <a:gs pos="100000">
                      <a:schemeClr val="accent1"/>
                    </a:gs>
                  </a:gsLst>
                  <a:lin ang="5400000" scaled="1"/>
                </a:gradFill>
                <a:effectLst/>
                <a:uLnTx/>
                <a:uFillTx/>
                <a:latin typeface="Times New Roman" panose="02020603050405020304" charset="0"/>
                <a:ea typeface="+mn-ea"/>
                <a:cs typeface="Times New Roman" panose="02020603050405020304" charset="0"/>
              </a:rPr>
              <a:t>5</a:t>
            </a:r>
            <a:endParaRPr kumimoji="0" lang="vi-VN" altLang="en-US" sz="4400" b="0" i="0" u="none" strike="noStrike" kern="10" cap="none" spc="0" normalizeH="0" baseline="0" noProof="0" dirty="0" smtClean="0">
              <a:ln w="9525">
                <a:round/>
              </a:ln>
              <a:gradFill rotWithShape="1">
                <a:gsLst>
                  <a:gs pos="0">
                    <a:schemeClr val="accent1"/>
                  </a:gs>
                  <a:gs pos="50000">
                    <a:srgbClr val="FF3300"/>
                  </a:gs>
                  <a:gs pos="100000">
                    <a:schemeClr val="accent1"/>
                  </a:gs>
                </a:gsLst>
                <a:lin ang="5400000" scaled="1"/>
              </a:gradFill>
              <a:effectLst/>
              <a:uLnTx/>
              <a:uFillTx/>
              <a:latin typeface="Times New Roman" panose="02020603050405020304" charset="0"/>
              <a:ea typeface="+mn-ea"/>
              <a:cs typeface="Times New Roman" panose="02020603050405020304" charset="0"/>
            </a:endParaRPr>
          </a:p>
        </p:txBody>
      </p:sp>
      <p:pic>
        <p:nvPicPr>
          <p:cNvPr id="342020" name="Picture 4" descr="FIREWRK8"/>
          <p:cNvPicPr>
            <a:picLocks noChangeAspect="1"/>
          </p:cNvPicPr>
          <p:nvPr/>
        </p:nvPicPr>
        <p:blipFill>
          <a:blip r:embed="rId1"/>
          <a:stretch>
            <a:fillRect/>
          </a:stretch>
        </p:blipFill>
        <p:spPr>
          <a:xfrm>
            <a:off x="6713538" y="1295400"/>
            <a:ext cx="2430462" cy="2376488"/>
          </a:xfrm>
          <a:prstGeom prst="rect">
            <a:avLst/>
          </a:prstGeom>
          <a:noFill/>
          <a:ln w="9525">
            <a:noFill/>
          </a:ln>
        </p:spPr>
      </p:pic>
    </p:spTree>
  </p:cSld>
  <p:clrMapOvr>
    <a:masterClrMapping/>
  </p:clrMapOvr>
  <p:transition>
    <p:sndAc>
      <p:stSnd>
        <p:snd r:embed="rId2" name="baccungchungchauhq 3.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42019"/>
                                        </p:tgtEl>
                                      </p:cBhvr>
                                    </p:animEffect>
                                    <p:animScale>
                                      <p:cBhvr>
                                        <p:cTn id="7" dur="250" autoRev="1" fill="hold"/>
                                        <p:tgtEl>
                                          <p:spTgt spid="342019"/>
                                        </p:tgtEl>
                                      </p:cBhvr>
                                      <p:by x="105000" y="105000"/>
                                    </p:animScale>
                                  </p:childTnLst>
                                </p:cTn>
                              </p:par>
                              <p:par>
                                <p:cTn id="8" presetID="8" presetClass="entr" presetSubtype="16" fill="hold" nodeType="withEffect">
                                  <p:stCondLst>
                                    <p:cond delay="0"/>
                                  </p:stCondLst>
                                  <p:childTnLst>
                                    <p:set>
                                      <p:cBhvr>
                                        <p:cTn id="9" dur="1" fill="hold">
                                          <p:stCondLst>
                                            <p:cond delay="0"/>
                                          </p:stCondLst>
                                        </p:cTn>
                                        <p:tgtEl>
                                          <p:spTgt spid="342019"/>
                                        </p:tgtEl>
                                        <p:attrNameLst>
                                          <p:attrName>style.visibility</p:attrName>
                                        </p:attrNameLst>
                                      </p:cBhvr>
                                      <p:to>
                                        <p:strVal val="visible"/>
                                      </p:to>
                                    </p:set>
                                    <p:animEffect transition="in" filter="diamond(in)">
                                      <p:cBhvr>
                                        <p:cTn id="10" dur="2000"/>
                                        <p:tgtEl>
                                          <p:spTgt spid="342019"/>
                                        </p:tgtEl>
                                      </p:cBhvr>
                                    </p:animEffect>
                                  </p:childTnLst>
                                </p:cTn>
                              </p:par>
                              <p:par>
                                <p:cTn id="11" presetID="61" presetClass="path" presetSubtype="0" repeatCount="indefinite" accel="50000" decel="50000" fill="hold" nodeType="withEffect">
                                  <p:stCondLst>
                                    <p:cond delay="0"/>
                                  </p:stCondLst>
                                  <p:childTnLst>
                                    <p:animMotion origin="layout" path="M -0.08108 -2.59259E-6 C -0.08906 0.01065 -0.09809 0.0213 -0.10208 0.03472 C -0.10608 0.04931 -0.10816 0.06667 -0.11007 0.08403 C -0.11215 0.10139 -0.11007 0.11597 -0.10816 0.13195 C -0.10608 0.14676 -0.10312 0.16273 -0.09601 0.17593 C -0.0901 0.18935 -0.08003 0.2 -0.0691 0.2081 C -0.05903 0.21597 -0.04705 0.2213 -0.03507 0.22408 C -0.02309 0.22662 -0.01111 0.22662 -5.55556E-7 0.22408 C 0.01198 0.2213 0.02292 0.21459 0.03195 0.20394 C 0.04097 0.19468 0.04896 0.18264 0.05295 0.16806 C 0.05799 0.15463 0.0599 0.13611 0.0599 0.1213 C 0.06094 0.10672 0.0599 0.08935 0.05486 0.07477 C 0.05 0.06135 0.04097 0.0507 0.02899 0.04537 C 0.01684 0.04144 0.00486 0.04676 -0.00312 0.05602 C -0.01007 0.06528 -0.0151 0.0801 -0.01615 0.09722 C -0.01615 0.11459 -0.0151 0.13056 -0.01007 0.14398 C -0.00503 0.15741 -0.00608 0.15996 0.01389 0.17732 C 0.03195 0.19607 0.05 0.19074 0.06094 0.1919 C 0.07188 0.1919 0.0809 0.18658 0.09184 0.18125 C 0.10399 0.17477 0.11389 0.16273 0.12101 0.15209 C 0.12795 0.14144 0.1309 0.12801 0.1349 0.10672 C 0.13785 0.08542 0.13785 0.07477 0.13785 0.05857 C 0.13785 0.0426 0.13785 0.02662 0.13785 0.01065 " pathEditMode="relative" rAng="0" ptsTypes="fffffffffffffffffffffff">
                                      <p:cBhvr>
                                        <p:cTn id="12" dur="3000" fill="hold"/>
                                        <p:tgtEl>
                                          <p:spTgt spid="342020"/>
                                        </p:tgtEl>
                                        <p:attrNameLst>
                                          <p:attrName>ppt_x</p:attrName>
                                          <p:attrName>ppt_y</p:attrName>
                                        </p:attrNameLst>
                                      </p:cBhvr>
                                      <p:rCtr x="9400" y="11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4196" name="Luat 10.59.MPG">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533400" y="609600"/>
            <a:ext cx="8305800" cy="6019800"/>
          </a:xfrm>
          <a:prstGeom prst="rect">
            <a:avLst/>
          </a:prstGeom>
          <a:noFill/>
          <a:ln w="9525">
            <a:noFill/>
          </a:ln>
        </p:spPr>
      </p:pic>
    </p:spTree>
  </p:cSld>
  <p:clrMapOvr>
    <a:masterClrMapping/>
  </p:clrMapOvr>
  <p:transition spd="slow">
    <p:newsflash/>
    <p:sndAc>
      <p:stSnd>
        <p:snd r:embed="rId4" name="piano.wav"/>
      </p:stSnd>
    </p:sndAc>
  </p:transition>
  <p:timing>
    <p:tnLst>
      <p:par>
        <p:cTn id="1" dur="indefinite" restart="never" nodeType="tmRoot">
          <p:childTnLst>
            <p:seq concurrent="1" nextAc="seek">
              <p:cTn id="2" restart="whenNotActive" fill="hold" evtFilter="cancelBubble" nodeType="interactiveSeq">
                <p:stCondLst>
                  <p:cond evt="onClick" delay="0">
                    <p:tgtEl>
                      <p:spTgt spid="26419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64196"/>
                                        </p:tgtEl>
                                      </p:cBhvr>
                                    </p:cmd>
                                  </p:childTnLst>
                                </p:cTn>
                              </p:par>
                            </p:childTnLst>
                          </p:cTn>
                        </p:par>
                      </p:childTnLst>
                    </p:cTn>
                  </p:par>
                </p:childTnLst>
              </p:cTn>
              <p:nextCondLst>
                <p:cond evt="onClick" delay="0">
                  <p:tgtEl>
                    <p:spTgt spid="264196"/>
                  </p:tgtEl>
                </p:cond>
              </p:nextCondLst>
            </p:seq>
            <p:video>
              <p:cMediaNode>
                <p:cTn id="7" fill="hold" display="0">
                  <p:stCondLst>
                    <p:cond delay="indefinite"/>
                  </p:stCondLst>
                  <p:endCondLst>
                    <p:cond evt="onNext" delay="0">
                      <p:tgtEl>
                        <p:sldTgt/>
                      </p:tgtEl>
                    </p:cond>
                    <p:cond evt="onPrev" delay="0">
                      <p:tgtEl>
                        <p:sldTgt/>
                      </p:tgtEl>
                    </p:cond>
                  </p:endCondLst>
                </p:cTn>
                <p:tgtEl>
                  <p:spTgt spid="26419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2754" name="Rectangle 2"/>
          <p:cNvSpPr>
            <a:spLocks noGrp="1" noChangeArrowheads="1"/>
          </p:cNvSpPr>
          <p:nvPr>
            <p:ph type="title"/>
          </p:nvPr>
        </p:nvSpPr>
        <p:spPr>
          <a:xfrm>
            <a:off x="301625" y="503238"/>
            <a:ext cx="8510588" cy="1431925"/>
          </a:xfrm>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rgbClr val="FF3300"/>
                </a:solidFill>
                <a:effectLst>
                  <a:outerShdw blurRad="38100" dist="38100" dir="2700000" algn="tl">
                    <a:srgbClr val="000000"/>
                  </a:outerShdw>
                </a:effectLst>
                <a:uLnTx/>
                <a:uFillTx/>
                <a:latin typeface="+mj-lt"/>
                <a:ea typeface="+mj-ea"/>
                <a:cs typeface="+mj-cs"/>
              </a:rPr>
              <a:t>Vì sao nhaân daân mieàn Nam ñoàng loaït ñöùng leân choáng laïi Mó –Dieäm?</a:t>
            </a:r>
            <a:endParaRPr kumimoji="0" lang="en-US" sz="4400" b="0" i="0" u="none" strike="noStrike" kern="0" cap="none" spc="0" normalizeH="0" baseline="0" noProof="0" smtClean="0">
              <a:ln>
                <a:noFill/>
              </a:ln>
              <a:solidFill>
                <a:srgbClr val="FF3300"/>
              </a:solidFill>
              <a:effectLst>
                <a:outerShdw blurRad="38100" dist="38100" dir="2700000" algn="tl">
                  <a:srgbClr val="000000"/>
                </a:outerShdw>
              </a:effectLst>
              <a:uLnTx/>
              <a:uFillTx/>
              <a:latin typeface="+mj-lt"/>
              <a:ea typeface="+mj-ea"/>
              <a:cs typeface="+mj-cs"/>
            </a:endParaRPr>
          </a:p>
        </p:txBody>
      </p:sp>
      <p:sp>
        <p:nvSpPr>
          <p:cNvPr id="202755" name="Rectangle 3"/>
          <p:cNvSpPr>
            <a:spLocks noGrp="1" noChangeArrowheads="1"/>
          </p:cNvSpPr>
          <p:nvPr>
            <p:ph idx="1"/>
          </p:nvPr>
        </p:nvSpPr>
        <p:spPr bwMode="auto">
          <a:xfrm>
            <a:off x="304800" y="2286000"/>
            <a:ext cx="8540750" cy="4111625"/>
          </a:xfrm>
          <a:prstGeom prst="rect">
            <a:avLst/>
          </a:prstGeom>
          <a:gradFill rotWithShape="1">
            <a:gsLst>
              <a:gs pos="0">
                <a:srgbClr val="FFF3FC">
                  <a:alpha val="50999"/>
                </a:srgbClr>
              </a:gs>
              <a:gs pos="50000">
                <a:srgbClr val="FFF3E7"/>
              </a:gs>
              <a:gs pos="100000">
                <a:srgbClr val="FFF3FC">
                  <a:alpha val="50999"/>
                </a:srgbClr>
              </a:gs>
            </a:gsLst>
            <a:lin ang="5400000" scaled="1"/>
          </a:gradFill>
          <a:ln w="9525" cmpd="sng">
            <a:noFill/>
            <a:prstDash val="solid"/>
          </a:ln>
          <a:effectLst/>
          <a:scene3d>
            <a:camera prst="orthographicFront"/>
            <a:lightRig rig="balanced" dir="t"/>
          </a:scene3d>
          <a:sp3d prstMaterial="plastic"/>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spAutoFit/>
          </a:bodyPr>
          <a:lstStyle/>
          <a:p>
            <a:pPr marL="342900" marR="0" lvl="0" indent="-342900" algn="l" defTabSz="914400" rtl="0" eaLnBrk="1" fontAlgn="base" latinLnBrk="0" hangingPunct="1">
              <a:lnSpc>
                <a:spcPct val="100000"/>
              </a:lnSpc>
              <a:spcBef>
                <a:spcPct val="20000"/>
              </a:spcBef>
              <a:spcAft>
                <a:spcPct val="0"/>
              </a:spcAft>
              <a:buClr>
                <a:schemeClr val="tx2"/>
              </a:buClr>
              <a:buSzTx/>
              <a:buFontTx/>
              <a:buNone/>
              <a:defRPr/>
            </a:pPr>
            <a:r>
              <a:rPr kumimoji="0" lang="en-US" sz="4400" b="0" i="0" u="none" strike="noStrike" kern="0" cap="none" spc="0" normalizeH="0" baseline="0" noProof="0" smtClean="0">
                <a:ln>
                  <a:noFill/>
                </a:ln>
                <a:solidFill>
                  <a:schemeClr val="bg1"/>
                </a:solidFill>
                <a:effectLst/>
                <a:uLnTx/>
                <a:uFillTx/>
                <a:latin typeface="+mn-lt"/>
                <a:ea typeface="+mn-ea"/>
                <a:cs typeface="+mn-cs"/>
              </a:rPr>
              <a:t>Mó thi haønh nhöõng cuoäc thaûm saùt ñaãm maùu cho nhaân daân mieàn Nam. Tröôùc tình hình ñoù, khoâng coøn con ñöôøng naøo khaùc, nhaân daân buoäc phaûi vuøng leân phaù tan aùch kìm keïp .</a:t>
            </a:r>
            <a:endParaRPr kumimoji="0" lang="en-US" sz="4400" b="0" i="0" u="none" strike="noStrike" kern="0" cap="none" spc="0" normalizeH="0" baseline="0" noProof="0" smtClean="0">
              <a:ln>
                <a:noFill/>
              </a:ln>
              <a:solidFill>
                <a:schemeClr val="bg1"/>
              </a:solidFill>
              <a:effectLst/>
              <a:uLnTx/>
              <a:uFillTx/>
              <a:latin typeface="+mn-lt"/>
              <a:ea typeface="+mn-ea"/>
              <a:cs typeface="+mn-cs"/>
            </a:endParaRPr>
          </a:p>
        </p:txBody>
      </p:sp>
    </p:spTree>
  </p:cSld>
  <p:clrMapOvr>
    <a:masterClrMapping/>
  </p:clrMapOvr>
  <p:transition>
    <p:sndAc>
      <p:stSnd>
        <p:snd r:embed="rId1"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02755">
                                            <p:bg/>
                                          </p:spTgt>
                                        </p:tgtEl>
                                        <p:attrNameLst>
                                          <p:attrName>style.visibility</p:attrName>
                                        </p:attrNameLst>
                                      </p:cBhvr>
                                      <p:to>
                                        <p:strVal val="visible"/>
                                      </p:to>
                                    </p:set>
                                    <p:anim calcmode="lin" valueType="num">
                                      <p:cBhvr additive="base">
                                        <p:cTn id="7" dur="500" fill="hold"/>
                                        <p:tgtEl>
                                          <p:spTgt spid="20275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02755">
                                            <p:bg/>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02755">
                                            <p:txEl>
                                              <p:pRg st="0" end="0"/>
                                            </p:txEl>
                                          </p:spTgt>
                                        </p:tgtEl>
                                        <p:attrNameLst>
                                          <p:attrName>style.visibility</p:attrName>
                                        </p:attrNameLst>
                                      </p:cBhvr>
                                      <p:to>
                                        <p:strVal val="visible"/>
                                      </p:to>
                                    </p:set>
                                    <p:anim calcmode="lin" valueType="num">
                                      <p:cBhvr additive="base">
                                        <p:cTn id="13" dur="500" fill="hold"/>
                                        <p:tgtEl>
                                          <p:spTgt spid="20275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275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animBg="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5826" name="Rectangle 2"/>
          <p:cNvSpPr>
            <a:spLocks noGrp="1" noChangeArrowheads="1"/>
          </p:cNvSpPr>
          <p:nvPr>
            <p:ph type="title"/>
          </p:nvPr>
        </p:nvSpPr>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j-lt"/>
                <a:ea typeface="+mj-ea"/>
                <a:cs typeface="+mj-cs"/>
              </a:rPr>
              <a:t>Phong traøo buøng noå vaøo thôøi gian naøo ? Tieâu bieåu nhaát laø ôû ñaâu ?</a:t>
            </a:r>
            <a:endParaRPr kumimoji="0" lang="en-US" sz="44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j-lt"/>
              <a:ea typeface="+mj-ea"/>
              <a:cs typeface="+mj-cs"/>
            </a:endParaRPr>
          </a:p>
        </p:txBody>
      </p:sp>
      <p:sp>
        <p:nvSpPr>
          <p:cNvPr id="205827" name="Rectangle 3"/>
          <p:cNvSpPr>
            <a:spLocks noGrp="1"/>
          </p:cNvSpPr>
          <p:nvPr>
            <p:ph idx="1"/>
          </p:nvPr>
        </p:nvSpPr>
        <p:spPr>
          <a:xfrm>
            <a:off x="460375" y="2684463"/>
            <a:ext cx="8229600" cy="2101850"/>
          </a:xfrm>
          <a:gradFill rotWithShape="1">
            <a:gsLst>
              <a:gs pos="0">
                <a:srgbClr val="D3E9FF">
                  <a:alpha val="100000"/>
                </a:srgbClr>
              </a:gs>
              <a:gs pos="50000">
                <a:srgbClr val="FFE3FF">
                  <a:alpha val="100000"/>
                </a:srgbClr>
              </a:gs>
              <a:gs pos="100000">
                <a:srgbClr val="D3E9FF">
                  <a:alpha val="100000"/>
                </a:srgbClr>
              </a:gs>
            </a:gsLst>
            <a:lin ang="5400000" scaled="1"/>
            <a:tileRect/>
          </a:gradFill>
        </p:spPr>
        <p:txBody>
          <a:bodyPr vert="horz" wrap="square" lIns="91440" tIns="45720" rIns="91440" bIns="45720" anchor="t" anchorCtr="0">
            <a:spAutoFit/>
          </a:bodyPr>
          <a:p>
            <a:pPr eaLnBrk="1" hangingPunct="1">
              <a:buNone/>
            </a:pPr>
            <a:r>
              <a:rPr sz="4400" dirty="0">
                <a:solidFill>
                  <a:srgbClr val="0000FF"/>
                </a:solidFill>
              </a:rPr>
              <a:t>	Phong traøo buøng noå töø cuoái naêm 1959 ñaàu naêm 1960 , maïnh meõ nhaát laø ôû Beán Tre .</a:t>
            </a:r>
            <a:endParaRPr sz="4400" dirty="0">
              <a:solidFill>
                <a:srgbClr val="0000FF"/>
              </a:solidFill>
            </a:endParaRPr>
          </a:p>
        </p:txBody>
      </p:sp>
    </p:spTree>
  </p:cSld>
  <p:clrMapOvr>
    <a:masterClrMapping/>
  </p:clrMapOvr>
  <p:transition spd="med">
    <p:cover dir="ld"/>
    <p:sndAc>
      <p:stSnd>
        <p:snd r:embed="rId1"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05827"/>
                                        </p:tgtEl>
                                        <p:attrNameLst>
                                          <p:attrName>style.visibility</p:attrName>
                                        </p:attrNameLst>
                                      </p:cBhvr>
                                      <p:to>
                                        <p:strVal val="visible"/>
                                      </p:to>
                                    </p:set>
                                    <p:anim calcmode="lin" valueType="num">
                                      <p:cBhvr>
                                        <p:cTn id="7" dur="500" fill="hold"/>
                                        <p:tgtEl>
                                          <p:spTgt spid="205827"/>
                                        </p:tgtEl>
                                        <p:attrNameLst>
                                          <p:attrName>ppt_w</p:attrName>
                                        </p:attrNameLst>
                                      </p:cBhvr>
                                      <p:tavLst>
                                        <p:tav tm="0">
                                          <p:val>
                                            <p:strVal val="#ppt_w+.3"/>
                                          </p:val>
                                        </p:tav>
                                        <p:tav tm="100000">
                                          <p:val>
                                            <p:strVal val="#ppt_w"/>
                                          </p:val>
                                        </p:tav>
                                      </p:tavLst>
                                    </p:anim>
                                    <p:anim calcmode="lin" valueType="num">
                                      <p:cBhvr>
                                        <p:cTn id="8" dur="500" fill="hold"/>
                                        <p:tgtEl>
                                          <p:spTgt spid="205827"/>
                                        </p:tgtEl>
                                        <p:attrNameLst>
                                          <p:attrName>ppt_h</p:attrName>
                                        </p:attrNameLst>
                                      </p:cBhvr>
                                      <p:tavLst>
                                        <p:tav tm="0">
                                          <p:val>
                                            <p:strVal val="#ppt_h"/>
                                          </p:val>
                                        </p:tav>
                                        <p:tav tm="100000">
                                          <p:val>
                                            <p:strVal val="#ppt_h"/>
                                          </p:val>
                                        </p:tav>
                                      </p:tavLst>
                                    </p:anim>
                                    <p:animEffect transition="in" filter="fade">
                                      <p:cBhvr>
                                        <p:cTn id="9" dur="500"/>
                                        <p:tgtEl>
                                          <p:spTgt spid="205827"/>
                                        </p:tgtEl>
                                      </p:cBhvr>
                                    </p:animEffect>
                                  </p:childTnLst>
                                  <p:subTnLst>
                                    <p:audio>
                                      <p:cMediaNode>
                                        <p:cTn display="0" masterRel="sameClick">
                                          <p:stCondLst>
                                            <p:cond evt="begin" delay="0">
                                              <p:tn val="5"/>
                                            </p:cond>
                                          </p:stCondLst>
                                          <p:endCondLst>
                                            <p:cond evt="onStopAudio" delay="0">
                                              <p:tgtEl>
                                                <p:sldTgt/>
                                              </p:tgtEl>
                                            </p:cond>
                                          </p:endCondLst>
                                        </p:cTn>
                                        <p:tgtEl>
                                          <p:sndTgt r:embed="rId2" name="piano.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05827">
                                            <p:txEl>
                                              <p:charRg st="0" end="94"/>
                                            </p:txEl>
                                          </p:spTgt>
                                        </p:tgtEl>
                                        <p:attrNameLst>
                                          <p:attrName>style.visibility</p:attrName>
                                        </p:attrNameLst>
                                      </p:cBhvr>
                                      <p:to>
                                        <p:strVal val="visible"/>
                                      </p:to>
                                    </p:set>
                                    <p:anim calcmode="lin" valueType="num">
                                      <p:cBhvr>
                                        <p:cTn id="14" dur="500" fill="hold"/>
                                        <p:tgtEl>
                                          <p:spTgt spid="205827">
                                            <p:txEl>
                                              <p:charRg st="0" end="94"/>
                                            </p:txEl>
                                          </p:spTgt>
                                        </p:tgtEl>
                                        <p:attrNameLst>
                                          <p:attrName>ppt_w</p:attrName>
                                        </p:attrNameLst>
                                      </p:cBhvr>
                                      <p:tavLst>
                                        <p:tav tm="0">
                                          <p:val>
                                            <p:strVal val="#ppt_w+.3"/>
                                          </p:val>
                                        </p:tav>
                                        <p:tav tm="100000">
                                          <p:val>
                                            <p:strVal val="#ppt_w"/>
                                          </p:val>
                                        </p:tav>
                                      </p:tavLst>
                                    </p:anim>
                                    <p:anim calcmode="lin" valueType="num">
                                      <p:cBhvr>
                                        <p:cTn id="15" dur="500" fill="hold"/>
                                        <p:tgtEl>
                                          <p:spTgt spid="205827">
                                            <p:txEl>
                                              <p:charRg st="0" end="94"/>
                                            </p:txEl>
                                          </p:spTgt>
                                        </p:tgtEl>
                                        <p:attrNameLst>
                                          <p:attrName>ppt_h</p:attrName>
                                        </p:attrNameLst>
                                      </p:cBhvr>
                                      <p:tavLst>
                                        <p:tav tm="0">
                                          <p:val>
                                            <p:strVal val="#ppt_h"/>
                                          </p:val>
                                        </p:tav>
                                        <p:tav tm="100000">
                                          <p:val>
                                            <p:strVal val="#ppt_h"/>
                                          </p:val>
                                        </p:tav>
                                      </p:tavLst>
                                    </p:anim>
                                    <p:animEffect transition="in" filter="fade">
                                      <p:cBhvr>
                                        <p:cTn id="16" dur="500"/>
                                        <p:tgtEl>
                                          <p:spTgt spid="205827">
                                            <p:txEl>
                                              <p:charRg st="0" end="94"/>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2" name="pi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animBg="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Rectangle 2" descr="S7300062"/>
          <p:cNvSpPr>
            <a:spLocks noGrp="1"/>
          </p:cNvSpPr>
          <p:nvPr>
            <p:ph idx="1"/>
          </p:nvPr>
        </p:nvSpPr>
        <p:spPr>
          <a:xfrm>
            <a:off x="533400" y="304800"/>
            <a:ext cx="7848600" cy="6096000"/>
          </a:xfrm>
          <a:blipFill rotWithShape="0">
            <a:blip r:embed="rId1"/>
            <a:stretch>
              <a:fillRect/>
            </a:stretch>
          </a:blipFill>
        </p:spPr>
        <p:txBody>
          <a:bodyPr vert="horz" wrap="square" lIns="91440" tIns="45720" rIns="91440" bIns="45720" anchor="t" anchorCtr="0"/>
          <a:p>
            <a:pPr eaLnBrk="1" hangingPunct="1"/>
            <a:endParaRPr dirty="0"/>
          </a:p>
        </p:txBody>
      </p:sp>
      <p:sp>
        <p:nvSpPr>
          <p:cNvPr id="15363" name="Rectangle 3"/>
          <p:cNvSpPr/>
          <p:nvPr/>
        </p:nvSpPr>
        <p:spPr>
          <a:xfrm>
            <a:off x="2667000" y="5257800"/>
            <a:ext cx="1600200" cy="457200"/>
          </a:xfrm>
          <a:prstGeom prst="rect">
            <a:avLst/>
          </a:prstGeom>
          <a:noFill/>
          <a:ln w="9525">
            <a:noFill/>
          </a:ln>
        </p:spPr>
        <p:txBody>
          <a:bodyPr wrap="none" anchor="ctr" anchorCtr="0"/>
          <a:p>
            <a:endParaRPr dirty="0">
              <a:latin typeface="VNI-Times" pitchFamily="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2" descr="S7300068"/>
          <p:cNvSpPr>
            <a:spLocks noGrp="1"/>
          </p:cNvSpPr>
          <p:nvPr>
            <p:ph idx="1"/>
          </p:nvPr>
        </p:nvSpPr>
        <p:spPr>
          <a:xfrm>
            <a:off x="457200" y="381000"/>
            <a:ext cx="8229600" cy="6019800"/>
          </a:xfrm>
          <a:blipFill rotWithShape="1">
            <a:blip r:embed="rId1"/>
            <a:stretch>
              <a:fillRect/>
            </a:stretch>
          </a:blipFill>
        </p:spPr>
        <p:txBody>
          <a:bodyPr vert="horz" wrap="square" lIns="91440" tIns="45720" rIns="91440" bIns="45720" anchor="t" anchorCtr="0"/>
          <a:p>
            <a:pPr eaLnBrk="1" hangingPunct="1"/>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7874" name="Rectangle 2"/>
          <p:cNvSpPr>
            <a:spLocks noGrp="1" noChangeArrowheads="1"/>
          </p:cNvSpPr>
          <p:nvPr>
            <p:ph type="title"/>
          </p:nvPr>
        </p:nvSpPr>
        <p:spPr>
          <a:xfrm>
            <a:off x="381000" y="228600"/>
            <a:ext cx="8510588" cy="1325563"/>
          </a:xfrm>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0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j-lt"/>
                <a:ea typeface="+mj-ea"/>
                <a:cs typeface="+mj-cs"/>
              </a:rPr>
              <a:t>Hoaøn caûnh buøng noå phong traøo “Ñoàng khôûi” Beán Tre</a:t>
            </a:r>
            <a:endParaRPr kumimoji="0" lang="en-US" sz="40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j-lt"/>
              <a:ea typeface="+mj-ea"/>
              <a:cs typeface="+mj-cs"/>
            </a:endParaRPr>
          </a:p>
        </p:txBody>
      </p:sp>
      <p:sp>
        <p:nvSpPr>
          <p:cNvPr id="17411" name="Rectangle 3"/>
          <p:cNvSpPr>
            <a:spLocks noGrp="1"/>
          </p:cNvSpPr>
          <p:nvPr>
            <p:ph idx="1"/>
          </p:nvPr>
        </p:nvSpPr>
        <p:spPr>
          <a:xfrm>
            <a:off x="304800" y="1600200"/>
            <a:ext cx="8540750" cy="4841875"/>
          </a:xfrm>
          <a:gradFill rotWithShape="1">
            <a:gsLst>
              <a:gs pos="0">
                <a:schemeClr val="tx1">
                  <a:alpha val="100000"/>
                </a:schemeClr>
              </a:gs>
              <a:gs pos="100000">
                <a:srgbClr val="FFFFCC">
                  <a:alpha val="100000"/>
                </a:srgbClr>
              </a:gs>
            </a:gsLst>
            <a:path path="shape">
              <a:fillToRect l="50000" t="50000" r="50000" b="50000"/>
            </a:path>
            <a:tileRect/>
          </a:gradFill>
        </p:spPr>
        <p:txBody>
          <a:bodyPr vert="horz" wrap="square" lIns="91440" tIns="45720" rIns="91440" bIns="45720" anchor="t" anchorCtr="0">
            <a:spAutoFit/>
          </a:bodyPr>
          <a:p>
            <a:pPr eaLnBrk="1" hangingPunct="1">
              <a:buFontTx/>
              <a:buChar char="-"/>
            </a:pPr>
            <a:r>
              <a:rPr sz="3900" dirty="0">
                <a:solidFill>
                  <a:schemeClr val="bg1"/>
                </a:solidFill>
              </a:rPr>
              <a:t>- Mó thi haønh nhöõng cuoäc thaûm saùt ñaãm maùu cho nhaân daân mieàn Nam . Tröôùc tình hình ñoù  , khoâng coøn con ñöôøng naøo khaùc , nhaân daân buoäc phaûi vuøng leân phaù tan aùch kìm keïp .</a:t>
            </a:r>
            <a:br>
              <a:rPr sz="3900" dirty="0">
                <a:solidFill>
                  <a:schemeClr val="bg1"/>
                </a:solidFill>
              </a:rPr>
            </a:br>
            <a:r>
              <a:rPr sz="3900" dirty="0">
                <a:solidFill>
                  <a:schemeClr val="bg1"/>
                </a:solidFill>
              </a:rPr>
              <a:t>- Phong traøo buøng noå töø cuoái naêm 1959 ñaàu naêm 1960 , maïnh meõ nhaát laø ôû Beán Tre .</a:t>
            </a:r>
            <a:endParaRPr sz="3900" dirty="0">
              <a:solidFill>
                <a:schemeClr val="bg1"/>
              </a:solidFill>
            </a:endParaRPr>
          </a:p>
        </p:txBody>
      </p:sp>
    </p:spTree>
  </p:cSld>
  <p:clrMapOvr>
    <a:masterClrMapping/>
  </p:clrMapOvr>
  <p:transition>
    <p:sndAc>
      <p:stSnd>
        <p:snd r:embed="rId1" name="breeze.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Rectangle 2"/>
          <p:cNvSpPr/>
          <p:nvPr/>
        </p:nvSpPr>
        <p:spPr>
          <a:xfrm>
            <a:off x="0" y="0"/>
            <a:ext cx="9144000" cy="6858000"/>
          </a:xfrm>
          <a:prstGeom prst="rect">
            <a:avLst/>
          </a:prstGeom>
          <a:gradFill rotWithShape="1">
            <a:gsLst>
              <a:gs pos="0">
                <a:srgbClr val="00FFFF"/>
              </a:gs>
              <a:gs pos="50000">
                <a:srgbClr val="0000CC"/>
              </a:gs>
              <a:gs pos="100000">
                <a:srgbClr val="00FFFF"/>
              </a:gs>
            </a:gsLst>
            <a:lin ang="18900000" scaled="1"/>
            <a:tileRect/>
          </a:grad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pic>
        <p:nvPicPr>
          <p:cNvPr id="370692" name="Picture 4" descr="FIREWRK8"/>
          <p:cNvPicPr>
            <a:picLocks noChangeAspect="1"/>
          </p:cNvPicPr>
          <p:nvPr/>
        </p:nvPicPr>
        <p:blipFill>
          <a:blip r:embed="rId1"/>
          <a:stretch>
            <a:fillRect/>
          </a:stretch>
        </p:blipFill>
        <p:spPr>
          <a:xfrm>
            <a:off x="3208338" y="2209800"/>
            <a:ext cx="2430462" cy="2376488"/>
          </a:xfrm>
          <a:prstGeom prst="rect">
            <a:avLst/>
          </a:prstGeom>
          <a:noFill/>
          <a:ln w="9525">
            <a:noFill/>
          </a:ln>
        </p:spPr>
      </p:pic>
      <p:pic>
        <p:nvPicPr>
          <p:cNvPr id="370693" name="Picture 5" descr="FIREWRK8"/>
          <p:cNvPicPr>
            <a:picLocks noChangeAspect="1"/>
          </p:cNvPicPr>
          <p:nvPr/>
        </p:nvPicPr>
        <p:blipFill>
          <a:blip r:embed="rId1"/>
          <a:stretch>
            <a:fillRect/>
          </a:stretch>
        </p:blipFill>
        <p:spPr>
          <a:xfrm>
            <a:off x="3208338" y="2195513"/>
            <a:ext cx="2430462" cy="2376487"/>
          </a:xfrm>
          <a:prstGeom prst="rect">
            <a:avLst/>
          </a:prstGeom>
          <a:noFill/>
          <a:ln w="9525">
            <a:noFill/>
          </a:ln>
        </p:spPr>
      </p:pic>
      <p:pic>
        <p:nvPicPr>
          <p:cNvPr id="370694" name="Picture 6" descr="FIREWRK8"/>
          <p:cNvPicPr>
            <a:picLocks noChangeAspect="1"/>
          </p:cNvPicPr>
          <p:nvPr/>
        </p:nvPicPr>
        <p:blipFill>
          <a:blip r:embed="rId1"/>
          <a:stretch>
            <a:fillRect/>
          </a:stretch>
        </p:blipFill>
        <p:spPr>
          <a:xfrm>
            <a:off x="6713538" y="4481513"/>
            <a:ext cx="2430462" cy="2376487"/>
          </a:xfrm>
          <a:prstGeom prst="rect">
            <a:avLst/>
          </a:prstGeom>
          <a:noFill/>
          <a:ln w="9525">
            <a:noFill/>
          </a:ln>
        </p:spPr>
      </p:pic>
      <p:pic>
        <p:nvPicPr>
          <p:cNvPr id="370695" name="Picture 7" descr="FIREWRK8"/>
          <p:cNvPicPr>
            <a:picLocks noChangeAspect="1"/>
          </p:cNvPicPr>
          <p:nvPr/>
        </p:nvPicPr>
        <p:blipFill>
          <a:blip r:embed="rId1"/>
          <a:stretch>
            <a:fillRect/>
          </a:stretch>
        </p:blipFill>
        <p:spPr>
          <a:xfrm>
            <a:off x="0" y="4481513"/>
            <a:ext cx="2430463" cy="2376487"/>
          </a:xfrm>
          <a:prstGeom prst="rect">
            <a:avLst/>
          </a:prstGeom>
          <a:noFill/>
          <a:ln w="9525">
            <a:noFill/>
          </a:ln>
        </p:spPr>
      </p:pic>
      <p:pic>
        <p:nvPicPr>
          <p:cNvPr id="370696" name="Picture 8" descr="FIREWRK8"/>
          <p:cNvPicPr>
            <a:picLocks noChangeAspect="1"/>
          </p:cNvPicPr>
          <p:nvPr/>
        </p:nvPicPr>
        <p:blipFill>
          <a:blip r:embed="rId1"/>
          <a:stretch>
            <a:fillRect/>
          </a:stretch>
        </p:blipFill>
        <p:spPr>
          <a:xfrm>
            <a:off x="0" y="0"/>
            <a:ext cx="2430463" cy="2376488"/>
          </a:xfrm>
          <a:prstGeom prst="rect">
            <a:avLst/>
          </a:prstGeom>
          <a:noFill/>
          <a:ln w="9525">
            <a:noFill/>
          </a:ln>
        </p:spPr>
      </p:pic>
      <p:pic>
        <p:nvPicPr>
          <p:cNvPr id="370697" name="Picture 9" descr="FIREWRK8"/>
          <p:cNvPicPr>
            <a:picLocks noChangeAspect="1"/>
          </p:cNvPicPr>
          <p:nvPr/>
        </p:nvPicPr>
        <p:blipFill>
          <a:blip r:embed="rId1"/>
          <a:stretch>
            <a:fillRect/>
          </a:stretch>
        </p:blipFill>
        <p:spPr>
          <a:xfrm>
            <a:off x="6713538" y="0"/>
            <a:ext cx="2430462" cy="2376488"/>
          </a:xfrm>
          <a:prstGeom prst="rect">
            <a:avLst/>
          </a:prstGeom>
          <a:noFill/>
          <a:ln w="9525">
            <a:noFill/>
          </a:ln>
        </p:spPr>
      </p:pic>
      <p:pic>
        <p:nvPicPr>
          <p:cNvPr id="370698" name="Picture 10" descr="FIREWRK3"/>
          <p:cNvPicPr>
            <a:picLocks noChangeAspect="1"/>
          </p:cNvPicPr>
          <p:nvPr/>
        </p:nvPicPr>
        <p:blipFill>
          <a:blip r:embed="rId2"/>
          <a:stretch>
            <a:fillRect/>
          </a:stretch>
        </p:blipFill>
        <p:spPr>
          <a:xfrm>
            <a:off x="2781300" y="0"/>
            <a:ext cx="2705100" cy="3159125"/>
          </a:xfrm>
          <a:prstGeom prst="rect">
            <a:avLst/>
          </a:prstGeom>
          <a:noFill/>
          <a:ln w="9525">
            <a:noFill/>
          </a:ln>
        </p:spPr>
      </p:pic>
      <p:pic>
        <p:nvPicPr>
          <p:cNvPr id="370699" name="Picture 11" descr="FIREWRK3"/>
          <p:cNvPicPr>
            <a:picLocks noChangeAspect="1"/>
          </p:cNvPicPr>
          <p:nvPr/>
        </p:nvPicPr>
        <p:blipFill>
          <a:blip r:embed="rId2"/>
          <a:stretch>
            <a:fillRect/>
          </a:stretch>
        </p:blipFill>
        <p:spPr>
          <a:xfrm>
            <a:off x="3657600" y="-381000"/>
            <a:ext cx="2705100" cy="3159125"/>
          </a:xfrm>
          <a:prstGeom prst="rect">
            <a:avLst/>
          </a:prstGeom>
          <a:noFill/>
          <a:ln w="9525">
            <a:noFill/>
          </a:ln>
        </p:spPr>
      </p:pic>
      <p:pic>
        <p:nvPicPr>
          <p:cNvPr id="370700" name="Picture 12" descr="FIREWRK3"/>
          <p:cNvPicPr>
            <a:picLocks noChangeAspect="1"/>
          </p:cNvPicPr>
          <p:nvPr/>
        </p:nvPicPr>
        <p:blipFill>
          <a:blip r:embed="rId2"/>
          <a:stretch>
            <a:fillRect/>
          </a:stretch>
        </p:blipFill>
        <p:spPr>
          <a:xfrm rot="-5400000">
            <a:off x="2284413" y="4116388"/>
            <a:ext cx="2705100" cy="3159125"/>
          </a:xfrm>
          <a:prstGeom prst="rect">
            <a:avLst/>
          </a:prstGeom>
          <a:noFill/>
          <a:ln w="9525">
            <a:noFill/>
          </a:ln>
        </p:spPr>
      </p:pic>
      <p:pic>
        <p:nvPicPr>
          <p:cNvPr id="370701" name="Picture 13" descr="FIREWRK3"/>
          <p:cNvPicPr>
            <a:picLocks noChangeAspect="1"/>
          </p:cNvPicPr>
          <p:nvPr/>
        </p:nvPicPr>
        <p:blipFill>
          <a:blip r:embed="rId2"/>
          <a:stretch>
            <a:fillRect/>
          </a:stretch>
        </p:blipFill>
        <p:spPr>
          <a:xfrm rot="-5400000">
            <a:off x="4341813" y="4344988"/>
            <a:ext cx="2705100" cy="3159125"/>
          </a:xfrm>
          <a:prstGeom prst="rect">
            <a:avLst/>
          </a:prstGeom>
          <a:noFill/>
          <a:ln w="9525">
            <a:noFill/>
          </a:ln>
        </p:spPr>
      </p:pic>
      <p:sp>
        <p:nvSpPr>
          <p:cNvPr id="18445" name="Rectangle 15"/>
          <p:cNvSpPr/>
          <p:nvPr/>
        </p:nvSpPr>
        <p:spPr>
          <a:xfrm>
            <a:off x="533400" y="609600"/>
            <a:ext cx="7543800" cy="4968875"/>
          </a:xfrm>
          <a:prstGeom prst="rect">
            <a:avLst/>
          </a:prstGeom>
          <a:noFill/>
          <a:ln w="9525">
            <a:noFill/>
          </a:ln>
        </p:spPr>
        <p:txBody>
          <a:bodyPr anchor="ctr" anchorCtr="0">
            <a:spAutoFit/>
          </a:bodyPr>
          <a:p>
            <a:r>
              <a:rPr sz="8000" b="1" dirty="0">
                <a:solidFill>
                  <a:srgbClr val="FFDFEC"/>
                </a:solidFill>
                <a:latin typeface="VNI-Souvir" pitchFamily="2" charset="0"/>
              </a:rPr>
              <a:t>Phong traøo “Ñoàng khôûi” cuûa nhaân daân tænh Beán Tre.</a:t>
            </a:r>
            <a:endParaRPr sz="8000" b="1" dirty="0">
              <a:solidFill>
                <a:srgbClr val="FFDFEC"/>
              </a:solidFill>
              <a:latin typeface="VNI-Souvir" pitchFamily="2" charset="0"/>
            </a:endParaRPr>
          </a:p>
        </p:txBody>
      </p:sp>
    </p:spTree>
  </p:cSld>
  <p:clrMapOvr>
    <a:masterClrMapping/>
  </p:clrMapOvr>
  <p:transition>
    <p:pull/>
    <p:sndAc>
      <p:stSnd>
        <p:snd r:embed="rId3" name="tnx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2000" fill="hold"/>
                                        <p:tgtEl>
                                          <p:spTgt spid="370692"/>
                                        </p:tgtEl>
                                        <p:attrNameLst>
                                          <p:attrName>r</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2000" fill="hold"/>
                                        <p:tgtEl>
                                          <p:spTgt spid="370692"/>
                                        </p:tgtEl>
                                        <p:attrNameLst>
                                          <p:attrName>r</p:attrName>
                                        </p:attrNameLst>
                                      </p:cBhvr>
                                    </p:animRo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2000" fill="hold"/>
                                        <p:tgtEl>
                                          <p:spTgt spid="370693"/>
                                        </p:tgtEl>
                                        <p:attrNameLst>
                                          <p:attrName>r</p:attrName>
                                        </p:attrNameLst>
                                      </p:cBhvr>
                                    </p:animRot>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2000" fill="hold"/>
                                        <p:tgtEl>
                                          <p:spTgt spid="370693"/>
                                        </p:tgtEl>
                                        <p:attrNameLst>
                                          <p:attrName>r</p:attrName>
                                        </p:attrNameLst>
                                      </p:cBhvr>
                                    </p:animRot>
                                  </p:childTnLst>
                                </p:cTn>
                              </p:par>
                              <p:par>
                                <p:cTn id="13" presetID="8" presetClass="emph" presetSubtype="0" repeatCount="indefinite" fill="hold" nodeType="withEffect">
                                  <p:stCondLst>
                                    <p:cond delay="0"/>
                                  </p:stCondLst>
                                  <p:endCondLst>
                                    <p:cond evt="onNext" delay="0">
                                      <p:tgtEl>
                                        <p:sldTgt/>
                                      </p:tgtEl>
                                    </p:cond>
                                  </p:endCondLst>
                                  <p:childTnLst>
                                    <p:animRot by="21600000">
                                      <p:cBhvr>
                                        <p:cTn id="14" dur="2000" fill="hold"/>
                                        <p:tgtEl>
                                          <p:spTgt spid="370694"/>
                                        </p:tgtEl>
                                        <p:attrNameLst>
                                          <p:attrName>r</p:attrName>
                                        </p:attrNameLst>
                                      </p:cBhvr>
                                    </p:animRot>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2000" fill="hold"/>
                                        <p:tgtEl>
                                          <p:spTgt spid="370694"/>
                                        </p:tgtEl>
                                        <p:attrNameLst>
                                          <p:attrName>r</p:attrName>
                                        </p:attrNameLst>
                                      </p:cBhvr>
                                    </p:animRot>
                                  </p:childTnLst>
                                </p:cTn>
                              </p:par>
                              <p:par>
                                <p:cTn id="17" presetID="8" presetClass="emph" presetSubtype="0" repeatCount="indefinite" fill="hold" nodeType="withEffect">
                                  <p:stCondLst>
                                    <p:cond delay="0"/>
                                  </p:stCondLst>
                                  <p:endCondLst>
                                    <p:cond evt="onNext" delay="0">
                                      <p:tgtEl>
                                        <p:sldTgt/>
                                      </p:tgtEl>
                                    </p:cond>
                                  </p:endCondLst>
                                  <p:childTnLst>
                                    <p:animRot by="21600000">
                                      <p:cBhvr>
                                        <p:cTn id="18" dur="2000" fill="hold"/>
                                        <p:tgtEl>
                                          <p:spTgt spid="370695"/>
                                        </p:tgtEl>
                                        <p:attrNameLst>
                                          <p:attrName>r</p:attrName>
                                        </p:attrNameLst>
                                      </p:cBhvr>
                                    </p:animRot>
                                  </p:childTnLst>
                                </p:cTn>
                              </p:par>
                              <p:par>
                                <p:cTn id="19" presetID="8" presetClass="emph" presetSubtype="0" repeatCount="indefinite" fill="hold" nodeType="withEffect">
                                  <p:stCondLst>
                                    <p:cond delay="0"/>
                                  </p:stCondLst>
                                  <p:endCondLst>
                                    <p:cond evt="onNext" delay="0">
                                      <p:tgtEl>
                                        <p:sldTgt/>
                                      </p:tgtEl>
                                    </p:cond>
                                  </p:endCondLst>
                                  <p:childTnLst>
                                    <p:animRot by="21600000">
                                      <p:cBhvr>
                                        <p:cTn id="20" dur="2000" fill="hold"/>
                                        <p:tgtEl>
                                          <p:spTgt spid="370695"/>
                                        </p:tgtEl>
                                        <p:attrNameLst>
                                          <p:attrName>r</p:attrName>
                                        </p:attrNameLst>
                                      </p:cBhvr>
                                    </p:animRot>
                                  </p:childTnLst>
                                </p:cTn>
                              </p:par>
                              <p:par>
                                <p:cTn id="21" presetID="8" presetClass="emph" presetSubtype="0" repeatCount="indefinite" fill="hold" nodeType="withEffect">
                                  <p:stCondLst>
                                    <p:cond delay="0"/>
                                  </p:stCondLst>
                                  <p:endCondLst>
                                    <p:cond evt="onNext" delay="0">
                                      <p:tgtEl>
                                        <p:sldTgt/>
                                      </p:tgtEl>
                                    </p:cond>
                                  </p:endCondLst>
                                  <p:childTnLst>
                                    <p:animRot by="21600000">
                                      <p:cBhvr>
                                        <p:cTn id="22" dur="2000" fill="hold"/>
                                        <p:tgtEl>
                                          <p:spTgt spid="370696"/>
                                        </p:tgtEl>
                                        <p:attrNameLst>
                                          <p:attrName>r</p:attrName>
                                        </p:attrNameLst>
                                      </p:cBhvr>
                                    </p:animRot>
                                  </p:childTnLst>
                                </p:cTn>
                              </p:par>
                              <p:par>
                                <p:cTn id="23" presetID="8" presetClass="emph" presetSubtype="0" repeatCount="indefinite" fill="hold" nodeType="withEffect">
                                  <p:stCondLst>
                                    <p:cond delay="0"/>
                                  </p:stCondLst>
                                  <p:endCondLst>
                                    <p:cond evt="onNext" delay="0">
                                      <p:tgtEl>
                                        <p:sldTgt/>
                                      </p:tgtEl>
                                    </p:cond>
                                  </p:endCondLst>
                                  <p:childTnLst>
                                    <p:animRot by="21600000">
                                      <p:cBhvr>
                                        <p:cTn id="24" dur="2000" fill="hold"/>
                                        <p:tgtEl>
                                          <p:spTgt spid="370696"/>
                                        </p:tgtEl>
                                        <p:attrNameLst>
                                          <p:attrName>r</p:attrName>
                                        </p:attrNameLst>
                                      </p:cBhvr>
                                    </p:animRot>
                                  </p:childTnLst>
                                </p:cTn>
                              </p:par>
                              <p:par>
                                <p:cTn id="25" presetID="8" presetClass="emph" presetSubtype="0" repeatCount="indefinite" fill="hold" nodeType="withEffect">
                                  <p:stCondLst>
                                    <p:cond delay="0"/>
                                  </p:stCondLst>
                                  <p:endCondLst>
                                    <p:cond evt="onNext" delay="0">
                                      <p:tgtEl>
                                        <p:sldTgt/>
                                      </p:tgtEl>
                                    </p:cond>
                                  </p:endCondLst>
                                  <p:childTnLst>
                                    <p:animRot by="21600000">
                                      <p:cBhvr>
                                        <p:cTn id="26" dur="2000" fill="hold"/>
                                        <p:tgtEl>
                                          <p:spTgt spid="370697"/>
                                        </p:tgtEl>
                                        <p:attrNameLst>
                                          <p:attrName>r</p:attrName>
                                        </p:attrNameLst>
                                      </p:cBhvr>
                                    </p:animRot>
                                  </p:childTnLst>
                                </p:cTn>
                              </p:par>
                              <p:par>
                                <p:cTn id="27" presetID="8" presetClass="emph" presetSubtype="0" repeatCount="indefinite" fill="hold" nodeType="withEffect">
                                  <p:stCondLst>
                                    <p:cond delay="0"/>
                                  </p:stCondLst>
                                  <p:endCondLst>
                                    <p:cond evt="onNext" delay="0">
                                      <p:tgtEl>
                                        <p:sldTgt/>
                                      </p:tgtEl>
                                    </p:cond>
                                  </p:endCondLst>
                                  <p:childTnLst>
                                    <p:animRot by="21600000">
                                      <p:cBhvr>
                                        <p:cTn id="28" dur="2000" fill="hold"/>
                                        <p:tgtEl>
                                          <p:spTgt spid="370697"/>
                                        </p:tgtEl>
                                        <p:attrNameLst>
                                          <p:attrName>r</p:attrName>
                                        </p:attrNameLst>
                                      </p:cBhvr>
                                    </p:animRot>
                                  </p:childTnLst>
                                </p:cTn>
                              </p:par>
                              <p:par>
                                <p:cTn id="29" presetID="35" presetClass="emph" presetSubtype="0" repeatCount="indefinite" fill="hold" nodeType="withEffect">
                                  <p:stCondLst>
                                    <p:cond delay="0"/>
                                  </p:stCondLst>
                                  <p:endCondLst>
                                    <p:cond evt="onNext" delay="0">
                                      <p:tgtEl>
                                        <p:sldTgt/>
                                      </p:tgtEl>
                                    </p:cond>
                                  </p:endCondLst>
                                  <p:childTnLst>
                                    <p:anim calcmode="discrete" valueType="str">
                                      <p:cBhvr>
                                        <p:cTn id="30" dur="1000" fill="hold"/>
                                        <p:tgtEl>
                                          <p:spTgt spid="370698"/>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nodeType="withEffect">
                                  <p:stCondLst>
                                    <p:cond delay="0"/>
                                  </p:stCondLst>
                                  <p:endCondLst>
                                    <p:cond evt="onNext" delay="0">
                                      <p:tgtEl>
                                        <p:sldTgt/>
                                      </p:tgtEl>
                                    </p:cond>
                                  </p:endCondLst>
                                  <p:childTnLst>
                                    <p:anim calcmode="discrete" valueType="str">
                                      <p:cBhvr>
                                        <p:cTn id="32" dur="1000" fill="hold"/>
                                        <p:tgtEl>
                                          <p:spTgt spid="370699"/>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nodeType="withEffect">
                                  <p:stCondLst>
                                    <p:cond delay="0"/>
                                  </p:stCondLst>
                                  <p:endCondLst>
                                    <p:cond evt="onNext" delay="0">
                                      <p:tgtEl>
                                        <p:sldTgt/>
                                      </p:tgtEl>
                                    </p:cond>
                                  </p:endCondLst>
                                  <p:childTnLst>
                                    <p:anim calcmode="discrete" valueType="str">
                                      <p:cBhvr>
                                        <p:cTn id="34" dur="1000" fill="hold"/>
                                        <p:tgtEl>
                                          <p:spTgt spid="370700"/>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nodeType="withEffect">
                                  <p:stCondLst>
                                    <p:cond delay="0"/>
                                  </p:stCondLst>
                                  <p:endCondLst>
                                    <p:cond evt="onNext" delay="0">
                                      <p:tgtEl>
                                        <p:sldTgt/>
                                      </p:tgtEl>
                                    </p:cond>
                                  </p:endCondLst>
                                  <p:childTnLst>
                                    <p:anim calcmode="discrete" valueType="str">
                                      <p:cBhvr>
                                        <p:cTn id="36" dur="1000" fill="hold"/>
                                        <p:tgtEl>
                                          <p:spTgt spid="37070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Rectangle 2"/>
          <p:cNvSpPr/>
          <p:nvPr/>
        </p:nvSpPr>
        <p:spPr>
          <a:xfrm>
            <a:off x="0" y="0"/>
            <a:ext cx="9144000" cy="6858000"/>
          </a:xfrm>
          <a:prstGeom prst="rect">
            <a:avLst/>
          </a:prstGeom>
          <a:gradFill rotWithShape="1">
            <a:gsLst>
              <a:gs pos="0">
                <a:srgbClr val="FF9900"/>
              </a:gs>
              <a:gs pos="100000">
                <a:srgbClr val="00CC00"/>
              </a:gs>
            </a:gsLst>
            <a:path path="shape">
              <a:fillToRect l="50000" t="50000" r="50000" b="50000"/>
            </a:path>
            <a:tileRect/>
          </a:gradFill>
          <a:ln w="9525" cap="flat" cmpd="sng">
            <a:solidFill>
              <a:srgbClr val="FFFF99"/>
            </a:solidFill>
            <a:prstDash val="solid"/>
            <a:miter/>
            <a:headEnd type="none" w="med" len="med"/>
            <a:tailEnd type="none" w="med" len="med"/>
          </a:ln>
        </p:spPr>
        <p:txBody>
          <a:bodyPr wrap="none" anchor="ctr" anchorCtr="0"/>
          <a:p>
            <a:endParaRPr dirty="0">
              <a:latin typeface="VNI-Times" pitchFamily="2" charset="0"/>
            </a:endParaRPr>
          </a:p>
        </p:txBody>
      </p:sp>
      <p:sp>
        <p:nvSpPr>
          <p:cNvPr id="19459" name="AutoShape 3">
            <a:hlinkClick r:id="" action="ppaction://hlinkshowjump?jump=nextslide"/>
          </p:cNvPr>
          <p:cNvSpPr/>
          <p:nvPr/>
        </p:nvSpPr>
        <p:spPr>
          <a:xfrm>
            <a:off x="8442325" y="6489700"/>
            <a:ext cx="719138" cy="431800"/>
          </a:xfrm>
          <a:prstGeom prst="rightArrow">
            <a:avLst>
              <a:gd name="adj1" fmla="val 67657"/>
              <a:gd name="adj2" fmla="val 41520"/>
            </a:avLst>
          </a:prstGeom>
          <a:gradFill rotWithShape="1">
            <a:gsLst>
              <a:gs pos="0">
                <a:srgbClr val="FFFFFF"/>
              </a:gs>
              <a:gs pos="100000">
                <a:srgbClr val="FFFF0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nchorCtr="0"/>
          <a:p>
            <a:pPr eaLnBrk="0" hangingPunct="0"/>
            <a:r>
              <a:rPr b="1" dirty="0">
                <a:solidFill>
                  <a:schemeClr val="hlink"/>
                </a:solidFill>
                <a:latin typeface="Arial" panose="020B0604020202020204" pitchFamily="34" charset="0"/>
              </a:rPr>
              <a:t>P II</a:t>
            </a:r>
            <a:endParaRPr lang="vi-VN" altLang="x-none" b="1" dirty="0">
              <a:solidFill>
                <a:schemeClr val="hlink"/>
              </a:solidFill>
              <a:latin typeface="Arial" panose="020B0604020202020204" pitchFamily="34" charset="0"/>
            </a:endParaRPr>
          </a:p>
        </p:txBody>
      </p:sp>
      <p:sp>
        <p:nvSpPr>
          <p:cNvPr id="19460" name="WordArt 4"/>
          <p:cNvSpPr>
            <a:spLocks noTextEdit="1"/>
          </p:cNvSpPr>
          <p:nvPr/>
        </p:nvSpPr>
        <p:spPr>
          <a:xfrm>
            <a:off x="0" y="593725"/>
            <a:ext cx="7877175" cy="5502275"/>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eaLnBrk="0" hangingPunct="0"/>
            <a:r>
              <a:rPr lang="en-US" sz="3600">
                <a:gradFill rotWithShape="1">
                  <a:gsLst>
                    <a:gs pos="0">
                      <a:srgbClr val="00FFFF"/>
                    </a:gs>
                    <a:gs pos="100000">
                      <a:srgbClr val="00CC00"/>
                    </a:gs>
                  </a:gsLst>
                  <a:lin ang="5400000" scaled="1"/>
                  <a:tileRect/>
                </a:gradFill>
                <a:latin typeface="VNI-Commerce" pitchFamily="2" charset="0"/>
                <a:ea typeface="VNI-Commerce" pitchFamily="2" charset="0"/>
              </a:rPr>
              <a:t>Phim taøi lieäu</a:t>
            </a:r>
            <a:endParaRPr lang="en-US" sz="3600">
              <a:gradFill rotWithShape="1">
                <a:gsLst>
                  <a:gs pos="0">
                    <a:srgbClr val="00FFFF"/>
                  </a:gs>
                  <a:gs pos="100000">
                    <a:srgbClr val="00CC00"/>
                  </a:gs>
                </a:gsLst>
                <a:lin ang="5400000" scaled="1"/>
                <a:tileRect/>
              </a:gradFill>
              <a:latin typeface="VNI-Commerce" pitchFamily="2" charset="0"/>
              <a:ea typeface="VNI-Commerce" pitchFamily="2" charset="0"/>
            </a:endParaRPr>
          </a:p>
        </p:txBody>
      </p:sp>
      <p:pic>
        <p:nvPicPr>
          <p:cNvPr id="377861" name="Picture 5" descr="FIREWRK7"/>
          <p:cNvPicPr>
            <a:picLocks noChangeAspect="1"/>
          </p:cNvPicPr>
          <p:nvPr/>
        </p:nvPicPr>
        <p:blipFill>
          <a:blip r:embed="rId1"/>
          <a:stretch>
            <a:fillRect/>
          </a:stretch>
        </p:blipFill>
        <p:spPr>
          <a:xfrm>
            <a:off x="6507163" y="2590800"/>
            <a:ext cx="2636837" cy="2395538"/>
          </a:xfrm>
          <a:prstGeom prst="rect">
            <a:avLst/>
          </a:prstGeom>
          <a:noFill/>
          <a:ln w="9525">
            <a:noFill/>
          </a:ln>
        </p:spPr>
      </p:pic>
      <p:pic>
        <p:nvPicPr>
          <p:cNvPr id="377862" name="Picture 6" descr="FIREWRK7"/>
          <p:cNvPicPr>
            <a:picLocks noChangeAspect="1"/>
          </p:cNvPicPr>
          <p:nvPr/>
        </p:nvPicPr>
        <p:blipFill>
          <a:blip r:embed="rId1"/>
          <a:stretch>
            <a:fillRect/>
          </a:stretch>
        </p:blipFill>
        <p:spPr>
          <a:xfrm>
            <a:off x="0" y="4462463"/>
            <a:ext cx="2636838" cy="2395537"/>
          </a:xfrm>
          <a:prstGeom prst="rect">
            <a:avLst/>
          </a:prstGeom>
          <a:noFill/>
          <a:ln w="9525">
            <a:noFill/>
          </a:ln>
        </p:spPr>
      </p:pic>
      <p:sp>
        <p:nvSpPr>
          <p:cNvPr id="19463" name="Rectangle 7">
            <a:hlinkClick r:id="rId2" action="ppaction://hlinkpres?slideindex=1&amp;slidetitle="/>
          </p:cNvPr>
          <p:cNvSpPr/>
          <p:nvPr/>
        </p:nvSpPr>
        <p:spPr>
          <a:xfrm>
            <a:off x="5105400" y="6096000"/>
            <a:ext cx="533400" cy="457200"/>
          </a:xfrm>
          <a:prstGeom prst="rect">
            <a:avLst/>
          </a:prstGeom>
          <a:solidFill>
            <a:srgbClr val="FFFF00"/>
          </a:solidFill>
          <a:ln w="9525" cap="flat" cmpd="sng">
            <a:prstDash val="solid"/>
            <a:miter/>
            <a:headEnd type="none" w="med" len="med"/>
            <a:tailEnd type="none" w="med" len="med"/>
          </a:ln>
          <a:scene3d>
            <a:camera prst="legacyPerspectiveTop">
              <a:rot lat="0" lon="0" rev="0"/>
            </a:camera>
            <a:lightRig rig="legacyFlat3" dir="b"/>
          </a:scene3d>
          <a:sp3d extrusionH="887400" prstMaterial="legacyMatte">
            <a:bevelT w="13500" h="13500" prst="angle"/>
            <a:bevelB w="13500" h="13500" prst="angle"/>
            <a:extrusionClr>
              <a:srgbClr val="FFFF00"/>
            </a:extrusionClr>
          </a:sp3d>
        </p:spPr>
        <p:txBody>
          <a:bodyPr wrap="none" anchor="ctr" anchorCtr="0">
            <a:flatTx/>
          </a:bodyPr>
          <a:p>
            <a:r>
              <a:rPr dirty="0">
                <a:latin typeface="Arial" panose="020B0604020202020204" pitchFamily="34" charset="0"/>
              </a:rPr>
              <a:t>6</a:t>
            </a:r>
            <a:endParaRPr dirty="0">
              <a:latin typeface="Arial" panose="020B0604020202020204" pitchFamily="34" charset="0"/>
            </a:endParaRPr>
          </a:p>
        </p:txBody>
      </p:sp>
      <p:sp>
        <p:nvSpPr>
          <p:cNvPr id="19464" name="Rectangle 8">
            <a:hlinkClick r:id="rId3" action="ppaction://hlinkpres?slideindex=1&amp;slidetitle="/>
          </p:cNvPr>
          <p:cNvSpPr/>
          <p:nvPr/>
        </p:nvSpPr>
        <p:spPr>
          <a:xfrm>
            <a:off x="4572000" y="6096000"/>
            <a:ext cx="533400" cy="457200"/>
          </a:xfrm>
          <a:prstGeom prst="rect">
            <a:avLst/>
          </a:prstGeom>
          <a:solidFill>
            <a:srgbClr val="FFFF00"/>
          </a:solidFill>
          <a:ln w="9525" cap="flat" cmpd="sng">
            <a:prstDash val="solid"/>
            <a:miter/>
            <a:headEnd type="none" w="med" len="med"/>
            <a:tailEnd type="none" w="med" len="med"/>
          </a:ln>
          <a:scene3d>
            <a:camera prst="legacyPerspectiveTop">
              <a:rot lat="0" lon="0" rev="0"/>
            </a:camera>
            <a:lightRig rig="legacyFlat3" dir="b"/>
          </a:scene3d>
          <a:sp3d extrusionH="887400" prstMaterial="legacyMatte">
            <a:bevelT w="13500" h="13500" prst="angle"/>
            <a:bevelB w="13500" h="13500" prst="angle"/>
            <a:extrusionClr>
              <a:srgbClr val="FFFF00"/>
            </a:extrusionClr>
          </a:sp3d>
        </p:spPr>
        <p:txBody>
          <a:bodyPr wrap="none" anchor="ctr" anchorCtr="0">
            <a:flatTx/>
          </a:bodyPr>
          <a:p>
            <a:r>
              <a:rPr dirty="0">
                <a:latin typeface="Arial" panose="020B0604020202020204" pitchFamily="34" charset="0"/>
              </a:rPr>
              <a:t>5</a:t>
            </a:r>
            <a:endParaRPr dirty="0">
              <a:latin typeface="Arial" panose="020B0604020202020204" pitchFamily="34" charset="0"/>
            </a:endParaRPr>
          </a:p>
        </p:txBody>
      </p:sp>
      <p:sp>
        <p:nvSpPr>
          <p:cNvPr id="19465" name="Rectangle 9">
            <a:hlinkClick r:id="rId4" action="ppaction://hlinkpres?slideindex=1&amp;slidetitle="/>
          </p:cNvPr>
          <p:cNvSpPr/>
          <p:nvPr/>
        </p:nvSpPr>
        <p:spPr>
          <a:xfrm>
            <a:off x="5562600" y="6096000"/>
            <a:ext cx="533400" cy="457200"/>
          </a:xfrm>
          <a:prstGeom prst="rect">
            <a:avLst/>
          </a:prstGeom>
          <a:solidFill>
            <a:srgbClr val="FFFF00"/>
          </a:solidFill>
          <a:ln w="9525" cap="flat" cmpd="sng">
            <a:prstDash val="solid"/>
            <a:miter/>
            <a:headEnd type="none" w="med" len="med"/>
            <a:tailEnd type="none" w="med" len="med"/>
          </a:ln>
          <a:scene3d>
            <a:camera prst="legacyPerspectiveTop">
              <a:rot lat="0" lon="0" rev="0"/>
            </a:camera>
            <a:lightRig rig="legacyFlat3" dir="b"/>
          </a:scene3d>
          <a:sp3d extrusionH="887400" prstMaterial="legacyMatte">
            <a:bevelT w="13500" h="13500" prst="angle"/>
            <a:bevelB w="13500" h="13500" prst="angle"/>
            <a:extrusionClr>
              <a:srgbClr val="FFFF00"/>
            </a:extrusionClr>
          </a:sp3d>
        </p:spPr>
        <p:txBody>
          <a:bodyPr wrap="none" anchor="ctr" anchorCtr="0">
            <a:flatTx/>
          </a:bodyPr>
          <a:p>
            <a:r>
              <a:rPr dirty="0">
                <a:latin typeface="Arial" panose="020B0604020202020204" pitchFamily="34" charset="0"/>
              </a:rPr>
              <a:t>7</a:t>
            </a:r>
            <a:endParaRPr dirty="0">
              <a:latin typeface="Arial" panose="020B0604020202020204" pitchFamily="34" charset="0"/>
            </a:endParaRPr>
          </a:p>
        </p:txBody>
      </p:sp>
      <p:sp>
        <p:nvSpPr>
          <p:cNvPr id="19466" name="Rectangle 10">
            <a:hlinkClick r:id="rId5" action="ppaction://hlinkpres?slideindex=1&amp;slidetitle="/>
          </p:cNvPr>
          <p:cNvSpPr/>
          <p:nvPr/>
        </p:nvSpPr>
        <p:spPr>
          <a:xfrm>
            <a:off x="6096000" y="6096000"/>
            <a:ext cx="533400" cy="457200"/>
          </a:xfrm>
          <a:prstGeom prst="rect">
            <a:avLst/>
          </a:prstGeom>
          <a:solidFill>
            <a:srgbClr val="FFFF00"/>
          </a:solidFill>
          <a:ln w="9525" cap="flat" cmpd="sng">
            <a:prstDash val="solid"/>
            <a:miter/>
            <a:headEnd type="none" w="med" len="med"/>
            <a:tailEnd type="none" w="med" len="med"/>
          </a:ln>
          <a:scene3d>
            <a:camera prst="legacyPerspectiveTop">
              <a:rot lat="0" lon="0" rev="0"/>
            </a:camera>
            <a:lightRig rig="legacyFlat3" dir="b"/>
          </a:scene3d>
          <a:sp3d extrusionH="887400" prstMaterial="legacyMatte">
            <a:bevelT w="13500" h="13500" prst="angle"/>
            <a:bevelB w="13500" h="13500" prst="angle"/>
            <a:extrusionClr>
              <a:srgbClr val="FFFF00"/>
            </a:extrusionClr>
          </a:sp3d>
        </p:spPr>
        <p:txBody>
          <a:bodyPr wrap="none" anchor="ctr" anchorCtr="0">
            <a:flatTx/>
          </a:bodyPr>
          <a:p>
            <a:r>
              <a:rPr dirty="0">
                <a:latin typeface="Arial" panose="020B0604020202020204" pitchFamily="34" charset="0"/>
              </a:rPr>
              <a:t>8</a:t>
            </a:r>
            <a:endParaRPr dirty="0">
              <a:latin typeface="Arial" panose="020B0604020202020204" pitchFamily="34" charset="0"/>
            </a:endParaRPr>
          </a:p>
        </p:txBody>
      </p:sp>
      <p:sp>
        <p:nvSpPr>
          <p:cNvPr id="19467" name="Rectangle 11">
            <a:hlinkClick r:id="rId6" action="ppaction://hlinkpres?slideindex=1&amp;slidetitle="/>
          </p:cNvPr>
          <p:cNvSpPr/>
          <p:nvPr/>
        </p:nvSpPr>
        <p:spPr>
          <a:xfrm>
            <a:off x="6629400" y="6096000"/>
            <a:ext cx="533400" cy="457200"/>
          </a:xfrm>
          <a:prstGeom prst="rect">
            <a:avLst/>
          </a:prstGeom>
          <a:solidFill>
            <a:srgbClr val="FFFF00"/>
          </a:solidFill>
          <a:ln w="9525" cap="flat" cmpd="sng">
            <a:prstDash val="solid"/>
            <a:miter/>
            <a:headEnd type="none" w="med" len="med"/>
            <a:tailEnd type="none" w="med" len="med"/>
          </a:ln>
          <a:scene3d>
            <a:camera prst="legacyPerspectiveTop">
              <a:rot lat="0" lon="0" rev="0"/>
            </a:camera>
            <a:lightRig rig="legacyFlat3" dir="b"/>
          </a:scene3d>
          <a:sp3d extrusionH="887400" prstMaterial="legacyMatte">
            <a:bevelT w="13500" h="13500" prst="angle"/>
            <a:bevelB w="13500" h="13500" prst="angle"/>
            <a:extrusionClr>
              <a:srgbClr val="FFFF00"/>
            </a:extrusionClr>
          </a:sp3d>
        </p:spPr>
        <p:txBody>
          <a:bodyPr wrap="none" anchor="ctr" anchorCtr="0">
            <a:flatTx/>
          </a:bodyPr>
          <a:p>
            <a:r>
              <a:rPr dirty="0">
                <a:latin typeface="Arial" panose="020B0604020202020204" pitchFamily="34" charset="0"/>
              </a:rPr>
              <a:t>9</a:t>
            </a:r>
            <a:endParaRPr dirty="0">
              <a:latin typeface="Arial" panose="020B0604020202020204" pitchFamily="34" charset="0"/>
            </a:endParaRPr>
          </a:p>
        </p:txBody>
      </p:sp>
      <p:sp>
        <p:nvSpPr>
          <p:cNvPr id="19468" name="Rectangle 12">
            <a:hlinkClick r:id="rId7" action="ppaction://hlinkpres?slideindex=1&amp;slidetitle="/>
          </p:cNvPr>
          <p:cNvSpPr/>
          <p:nvPr/>
        </p:nvSpPr>
        <p:spPr>
          <a:xfrm>
            <a:off x="2514600" y="6096000"/>
            <a:ext cx="533400" cy="457200"/>
          </a:xfrm>
          <a:prstGeom prst="rect">
            <a:avLst/>
          </a:prstGeom>
          <a:solidFill>
            <a:srgbClr val="FFFF00"/>
          </a:solidFill>
          <a:ln w="9525" cap="flat" cmpd="sng">
            <a:prstDash val="solid"/>
            <a:miter/>
            <a:headEnd type="none" w="med" len="med"/>
            <a:tailEnd type="none" w="med" len="med"/>
          </a:ln>
          <a:scene3d>
            <a:camera prst="legacyPerspectiveTop">
              <a:rot lat="0" lon="0" rev="0"/>
            </a:camera>
            <a:lightRig rig="legacyFlat3" dir="b"/>
          </a:scene3d>
          <a:sp3d extrusionH="887400" prstMaterial="legacyMatte">
            <a:bevelT w="13500" h="13500" prst="angle"/>
            <a:bevelB w="13500" h="13500" prst="angle"/>
            <a:extrusionClr>
              <a:srgbClr val="FFFF00"/>
            </a:extrusionClr>
          </a:sp3d>
        </p:spPr>
        <p:txBody>
          <a:bodyPr wrap="none" anchor="ctr" anchorCtr="0">
            <a:flatTx/>
          </a:bodyPr>
          <a:p>
            <a:r>
              <a:rPr dirty="0">
                <a:latin typeface="Arial" panose="020B0604020202020204" pitchFamily="34" charset="0"/>
              </a:rPr>
              <a:t>1</a:t>
            </a:r>
            <a:endParaRPr dirty="0">
              <a:latin typeface="Arial" panose="020B0604020202020204" pitchFamily="34" charset="0"/>
            </a:endParaRPr>
          </a:p>
        </p:txBody>
      </p:sp>
      <p:sp>
        <p:nvSpPr>
          <p:cNvPr id="19469" name="Rectangle 13">
            <a:hlinkClick r:id="rId8" action="ppaction://hlinkpres?slideindex=1&amp;slidetitle="/>
          </p:cNvPr>
          <p:cNvSpPr/>
          <p:nvPr/>
        </p:nvSpPr>
        <p:spPr>
          <a:xfrm>
            <a:off x="2971800" y="6096000"/>
            <a:ext cx="533400" cy="457200"/>
          </a:xfrm>
          <a:prstGeom prst="rect">
            <a:avLst/>
          </a:prstGeom>
          <a:solidFill>
            <a:srgbClr val="FFFF00"/>
          </a:solidFill>
          <a:ln w="9525" cap="flat" cmpd="sng">
            <a:prstDash val="solid"/>
            <a:miter/>
            <a:headEnd type="none" w="med" len="med"/>
            <a:tailEnd type="none" w="med" len="med"/>
          </a:ln>
          <a:scene3d>
            <a:camera prst="legacyPerspectiveTop">
              <a:rot lat="0" lon="0" rev="0"/>
            </a:camera>
            <a:lightRig rig="legacyFlat3" dir="b"/>
          </a:scene3d>
          <a:sp3d extrusionH="887400" prstMaterial="legacyMatte">
            <a:bevelT w="13500" h="13500" prst="angle"/>
            <a:bevelB w="13500" h="13500" prst="angle"/>
            <a:extrusionClr>
              <a:srgbClr val="FFFF00"/>
            </a:extrusionClr>
          </a:sp3d>
        </p:spPr>
        <p:txBody>
          <a:bodyPr wrap="none" anchor="ctr" anchorCtr="0">
            <a:flatTx/>
          </a:bodyPr>
          <a:p>
            <a:r>
              <a:rPr dirty="0">
                <a:latin typeface="Arial" panose="020B0604020202020204" pitchFamily="34" charset="0"/>
              </a:rPr>
              <a:t>2</a:t>
            </a:r>
            <a:endParaRPr dirty="0">
              <a:latin typeface="Arial" panose="020B0604020202020204" pitchFamily="34" charset="0"/>
            </a:endParaRPr>
          </a:p>
        </p:txBody>
      </p:sp>
      <p:sp>
        <p:nvSpPr>
          <p:cNvPr id="19470" name="Rectangle 14">
            <a:hlinkClick r:id="rId9" action="ppaction://hlinkpres?slideindex=1&amp;slidetitle="/>
          </p:cNvPr>
          <p:cNvSpPr/>
          <p:nvPr/>
        </p:nvSpPr>
        <p:spPr>
          <a:xfrm>
            <a:off x="3505200" y="6096000"/>
            <a:ext cx="533400" cy="457200"/>
          </a:xfrm>
          <a:prstGeom prst="rect">
            <a:avLst/>
          </a:prstGeom>
          <a:solidFill>
            <a:srgbClr val="FFFF00"/>
          </a:solidFill>
          <a:ln w="9525" cap="flat" cmpd="sng">
            <a:prstDash val="solid"/>
            <a:miter/>
            <a:headEnd type="none" w="med" len="med"/>
            <a:tailEnd type="none" w="med" len="med"/>
          </a:ln>
          <a:scene3d>
            <a:camera prst="legacyPerspectiveTop">
              <a:rot lat="0" lon="0" rev="0"/>
            </a:camera>
            <a:lightRig rig="legacyFlat3" dir="b"/>
          </a:scene3d>
          <a:sp3d extrusionH="887400" prstMaterial="legacyMatte">
            <a:bevelT w="13500" h="13500" prst="angle"/>
            <a:bevelB w="13500" h="13500" prst="angle"/>
            <a:extrusionClr>
              <a:srgbClr val="FFFF00"/>
            </a:extrusionClr>
          </a:sp3d>
        </p:spPr>
        <p:txBody>
          <a:bodyPr wrap="none" anchor="ctr" anchorCtr="0">
            <a:flatTx/>
          </a:bodyPr>
          <a:p>
            <a:r>
              <a:rPr dirty="0">
                <a:latin typeface="Arial" panose="020B0604020202020204" pitchFamily="34" charset="0"/>
              </a:rPr>
              <a:t>3</a:t>
            </a:r>
            <a:endParaRPr dirty="0">
              <a:latin typeface="Arial" panose="020B0604020202020204" pitchFamily="34" charset="0"/>
            </a:endParaRPr>
          </a:p>
        </p:txBody>
      </p:sp>
      <p:sp>
        <p:nvSpPr>
          <p:cNvPr id="19471" name="Rectangle 15">
            <a:hlinkClick r:id="rId10" action="ppaction://hlinkpres?slideindex=1&amp;slidetitle="/>
          </p:cNvPr>
          <p:cNvSpPr/>
          <p:nvPr/>
        </p:nvSpPr>
        <p:spPr>
          <a:xfrm>
            <a:off x="4038600" y="6096000"/>
            <a:ext cx="533400" cy="457200"/>
          </a:xfrm>
          <a:prstGeom prst="rect">
            <a:avLst/>
          </a:prstGeom>
          <a:solidFill>
            <a:srgbClr val="FFFF00"/>
          </a:solidFill>
          <a:ln w="9525" cap="flat" cmpd="sng">
            <a:prstDash val="solid"/>
            <a:miter/>
            <a:headEnd type="none" w="med" len="med"/>
            <a:tailEnd type="none" w="med" len="med"/>
          </a:ln>
          <a:scene3d>
            <a:camera prst="legacyPerspectiveTop">
              <a:rot lat="0" lon="0" rev="0"/>
            </a:camera>
            <a:lightRig rig="legacyFlat3" dir="b"/>
          </a:scene3d>
          <a:sp3d extrusionH="887400" prstMaterial="legacyMatte">
            <a:bevelT w="13500" h="13500" prst="angle"/>
            <a:bevelB w="13500" h="13500" prst="angle"/>
            <a:extrusionClr>
              <a:srgbClr val="FFFF00"/>
            </a:extrusionClr>
          </a:sp3d>
        </p:spPr>
        <p:txBody>
          <a:bodyPr wrap="none" anchor="ctr" anchorCtr="0">
            <a:flatTx/>
          </a:bodyPr>
          <a:p>
            <a:r>
              <a:rPr dirty="0">
                <a:latin typeface="Arial" panose="020B0604020202020204" pitchFamily="34" charset="0"/>
              </a:rPr>
              <a:t>4</a:t>
            </a:r>
            <a:endParaRPr dirty="0">
              <a:latin typeface="Arial" panose="020B0604020202020204" pitchFamily="34" charset="0"/>
            </a:endParaRPr>
          </a:p>
        </p:txBody>
      </p:sp>
    </p:spTree>
  </p:cSld>
  <p:clrMapOvr>
    <a:masterClrMapping/>
  </p:clrMapOvr>
  <p:transition>
    <p:sndAc>
      <p:stSnd>
        <p:snd r:embed="rId11" name="noi vong tay lon 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9460"/>
                                        </p:tgtEl>
                                        <p:attrNameLst>
                                          <p:attrName>style.visibility</p:attrName>
                                        </p:attrNameLst>
                                      </p:cBhvr>
                                      <p:to>
                                        <p:strVal val="visible"/>
                                      </p:to>
                                    </p:set>
                                    <p:anim calcmode="lin" valueType="num">
                                      <p:cBhvr>
                                        <p:cTn id="7" dur="2000" fill="hold"/>
                                        <p:tgtEl>
                                          <p:spTgt spid="19460"/>
                                        </p:tgtEl>
                                        <p:attrNameLst>
                                          <p:attrName>ppt_w</p:attrName>
                                        </p:attrNameLst>
                                      </p:cBhvr>
                                      <p:tavLst>
                                        <p:tav tm="0">
                                          <p:val>
                                            <p:fltVal val="0.000000"/>
                                          </p:val>
                                        </p:tav>
                                        <p:tav tm="100000">
                                          <p:val>
                                            <p:strVal val="#ppt_w"/>
                                          </p:val>
                                        </p:tav>
                                      </p:tavLst>
                                    </p:anim>
                                    <p:anim calcmode="lin" valueType="num">
                                      <p:cBhvr>
                                        <p:cTn id="8" dur="2000" fill="hold"/>
                                        <p:tgtEl>
                                          <p:spTgt spid="19460"/>
                                        </p:tgtEl>
                                        <p:attrNameLst>
                                          <p:attrName>ppt_h</p:attrName>
                                        </p:attrNameLst>
                                      </p:cBhvr>
                                      <p:tavLst>
                                        <p:tav tm="0">
                                          <p:val>
                                            <p:fltVal val="0.000000"/>
                                          </p:val>
                                        </p:tav>
                                        <p:tav tm="100000">
                                          <p:val>
                                            <p:strVal val="#ppt_h"/>
                                          </p:val>
                                        </p:tav>
                                      </p:tavLst>
                                    </p:anim>
                                    <p:anim calcmode="lin" valueType="num">
                                      <p:cBhvr>
                                        <p:cTn id="9" dur="2000" fill="hold"/>
                                        <p:tgtEl>
                                          <p:spTgt spid="19460"/>
                                        </p:tgtEl>
                                        <p:attrNameLst>
                                          <p:attrName>style.rotation</p:attrName>
                                        </p:attrNameLst>
                                      </p:cBhvr>
                                      <p:tavLst>
                                        <p:tav tm="0">
                                          <p:val>
                                            <p:fltVal val="90.000000"/>
                                          </p:val>
                                        </p:tav>
                                        <p:tav tm="100000">
                                          <p:val>
                                            <p:fltVal val="0.000000"/>
                                          </p:val>
                                        </p:tav>
                                      </p:tavLst>
                                    </p:anim>
                                    <p:animEffect transition="in" filter="fade">
                                      <p:cBhvr>
                                        <p:cTn id="10" dur="2000"/>
                                        <p:tgtEl>
                                          <p:spTgt spid="19460"/>
                                        </p:tgtEl>
                                      </p:cBhvr>
                                    </p:animEffect>
                                  </p:childTnLst>
                                </p:cTn>
                              </p:par>
                              <p:par>
                                <p:cTn id="11" presetID="35" presetClass="emph" presetSubtype="0" repeatCount="indefinite" fill="hold" nodeType="withEffect">
                                  <p:stCondLst>
                                    <p:cond delay="0"/>
                                  </p:stCondLst>
                                  <p:endCondLst>
                                    <p:cond evt="onNext" delay="0">
                                      <p:tgtEl>
                                        <p:sldTgt/>
                                      </p:tgtEl>
                                    </p:cond>
                                  </p:endCondLst>
                                  <p:childTnLst>
                                    <p:anim calcmode="discrete" valueType="str">
                                      <p:cBhvr>
                                        <p:cTn id="12" dur="1000" fill="hold"/>
                                        <p:tgtEl>
                                          <p:spTgt spid="377861"/>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endCondLst>
                                    <p:cond evt="onNext" delay="0">
                                      <p:tgtEl>
                                        <p:sldTgt/>
                                      </p:tgtEl>
                                    </p:cond>
                                  </p:endCondLst>
                                  <p:childTnLst>
                                    <p:anim calcmode="discrete" valueType="str">
                                      <p:cBhvr>
                                        <p:cTn id="14" dur="1000" fill="hold"/>
                                        <p:tgtEl>
                                          <p:spTgt spid="37786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5220" name="dongkhoi.MPG">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457200" y="762000"/>
            <a:ext cx="8153400" cy="5867400"/>
          </a:xfrm>
          <a:prstGeom prst="rect">
            <a:avLst/>
          </a:prstGeom>
          <a:noFill/>
          <a:ln w="9525">
            <a:noFill/>
          </a:ln>
        </p:spPr>
      </p:pic>
    </p:spTree>
  </p:cSld>
  <p:clrMapOvr>
    <a:masterClrMapping/>
  </p:clrMapOvr>
  <p:transition spd="slow">
    <p:newsflash/>
    <p:sndAc>
      <p:stSnd>
        <p:snd r:embed="rId4" name="piano.wav"/>
      </p:stSnd>
    </p:sndAc>
  </p:transition>
  <p:timing>
    <p:tnLst>
      <p:par>
        <p:cTn id="1" dur="indefinite" restart="never" nodeType="tmRoot">
          <p:childTnLst>
            <p:seq concurrent="1" nextAc="seek">
              <p:cTn id="2" restart="whenNotActive" fill="hold" evtFilter="cancelBubble" nodeType="interactiveSeq">
                <p:stCondLst>
                  <p:cond evt="onClick" delay="0">
                    <p:tgtEl>
                      <p:spTgt spid="2652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65220"/>
                                        </p:tgtEl>
                                      </p:cBhvr>
                                    </p:cmd>
                                  </p:childTnLst>
                                </p:cTn>
                              </p:par>
                            </p:childTnLst>
                          </p:cTn>
                        </p:par>
                      </p:childTnLst>
                    </p:cTn>
                  </p:par>
                </p:childTnLst>
              </p:cTn>
              <p:nextCondLst>
                <p:cond evt="onClick" delay="0">
                  <p:tgtEl>
                    <p:spTgt spid="265220"/>
                  </p:tgtEl>
                </p:cond>
              </p:nextCondLst>
            </p:seq>
            <p:video>
              <p:cMediaNode>
                <p:cTn id="7" fill="hold" display="0">
                  <p:stCondLst>
                    <p:cond delay="indefinite"/>
                  </p:stCondLst>
                  <p:endCondLst>
                    <p:cond evt="onNext" delay="0">
                      <p:tgtEl>
                        <p:sldTgt/>
                      </p:tgtEl>
                    </p:cond>
                    <p:cond evt="onPrev" delay="0">
                      <p:tgtEl>
                        <p:sldTgt/>
                      </p:tgtEl>
                    </p:cond>
                  </p:endCondLst>
                </p:cTn>
                <p:tgtEl>
                  <p:spTgt spid="26522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Rectangle 2"/>
          <p:cNvSpPr/>
          <p:nvPr/>
        </p:nvSpPr>
        <p:spPr>
          <a:xfrm>
            <a:off x="0" y="6019800"/>
            <a:ext cx="9144000" cy="838200"/>
          </a:xfrm>
          <a:prstGeom prst="rect">
            <a:avLst/>
          </a:prstGeom>
          <a:gradFill rotWithShape="1">
            <a:gsLst>
              <a:gs pos="0">
                <a:srgbClr val="33CC33"/>
              </a:gs>
              <a:gs pos="50000">
                <a:srgbClr val="C9F1C9"/>
              </a:gs>
              <a:gs pos="100000">
                <a:srgbClr val="33CC33"/>
              </a:gs>
            </a:gsLst>
            <a:lin ang="5400000" scaled="1"/>
            <a:tileRect/>
          </a:grad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sp>
        <p:nvSpPr>
          <p:cNvPr id="21507" name="Rectangle 3"/>
          <p:cNvSpPr/>
          <p:nvPr/>
        </p:nvSpPr>
        <p:spPr>
          <a:xfrm>
            <a:off x="0" y="0"/>
            <a:ext cx="9144000" cy="304800"/>
          </a:xfrm>
          <a:prstGeom prst="rect">
            <a:avLst/>
          </a:prstGeom>
          <a:gradFill rotWithShape="1">
            <a:gsLst>
              <a:gs pos="0">
                <a:srgbClr val="185E18"/>
              </a:gs>
              <a:gs pos="50000">
                <a:srgbClr val="33CC33"/>
              </a:gs>
              <a:gs pos="100000">
                <a:srgbClr val="185E18"/>
              </a:gs>
            </a:gsLst>
            <a:lin ang="5400000" scaled="1"/>
            <a:tileRect/>
          </a:grad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pic>
        <p:nvPicPr>
          <p:cNvPr id="21508" name="Picture 4" descr="lesson2-begin"/>
          <p:cNvPicPr>
            <a:picLocks noChangeAspect="1"/>
          </p:cNvPicPr>
          <p:nvPr/>
        </p:nvPicPr>
        <p:blipFill>
          <a:blip r:embed="rId1"/>
          <a:stretch>
            <a:fillRect/>
          </a:stretch>
        </p:blipFill>
        <p:spPr>
          <a:xfrm>
            <a:off x="0" y="2425700"/>
            <a:ext cx="5729288" cy="3263900"/>
          </a:xfrm>
          <a:prstGeom prst="rect">
            <a:avLst/>
          </a:prstGeom>
          <a:noFill/>
          <a:ln w="9525">
            <a:noFill/>
          </a:ln>
        </p:spPr>
      </p:pic>
      <p:pic>
        <p:nvPicPr>
          <p:cNvPr id="21509" name="Picture 5" descr="Picture6"/>
          <p:cNvPicPr>
            <a:picLocks noChangeAspect="1"/>
          </p:cNvPicPr>
          <p:nvPr/>
        </p:nvPicPr>
        <p:blipFill>
          <a:blip r:embed="rId2"/>
          <a:stretch>
            <a:fillRect/>
          </a:stretch>
        </p:blipFill>
        <p:spPr>
          <a:xfrm>
            <a:off x="3760788" y="381000"/>
            <a:ext cx="5383212" cy="3554413"/>
          </a:xfrm>
          <a:prstGeom prst="rect">
            <a:avLst/>
          </a:prstGeom>
          <a:noFill/>
          <a:ln w="9525">
            <a:noFill/>
          </a:ln>
        </p:spPr>
      </p:pic>
      <p:pic>
        <p:nvPicPr>
          <p:cNvPr id="21510" name="Picture 6" descr="girl_reading_school_b_a_hb"/>
          <p:cNvPicPr>
            <a:picLocks noChangeAspect="1"/>
          </p:cNvPicPr>
          <p:nvPr/>
        </p:nvPicPr>
        <p:blipFill>
          <a:blip r:embed="rId3"/>
          <a:stretch>
            <a:fillRect/>
          </a:stretch>
        </p:blipFill>
        <p:spPr>
          <a:xfrm>
            <a:off x="6176963" y="2925763"/>
            <a:ext cx="2967037" cy="3932237"/>
          </a:xfrm>
          <a:prstGeom prst="rect">
            <a:avLst/>
          </a:prstGeom>
          <a:noFill/>
          <a:ln w="9525">
            <a:noFill/>
          </a:ln>
        </p:spPr>
      </p:pic>
      <p:pic>
        <p:nvPicPr>
          <p:cNvPr id="21511" name="Picture 7" descr="book_open_close_hb"/>
          <p:cNvPicPr>
            <a:picLocks noChangeAspect="1"/>
          </p:cNvPicPr>
          <p:nvPr/>
        </p:nvPicPr>
        <p:blipFill>
          <a:blip r:embed="rId4"/>
          <a:stretch>
            <a:fillRect/>
          </a:stretch>
        </p:blipFill>
        <p:spPr>
          <a:xfrm>
            <a:off x="88900" y="5170488"/>
            <a:ext cx="1130300" cy="1687512"/>
          </a:xfrm>
          <a:prstGeom prst="rect">
            <a:avLst/>
          </a:prstGeom>
          <a:noFill/>
          <a:ln w="9525">
            <a:noFill/>
          </a:ln>
        </p:spPr>
      </p:pic>
      <p:pic>
        <p:nvPicPr>
          <p:cNvPr id="21512" name="Picture 8" descr="book_open_close_hb"/>
          <p:cNvPicPr>
            <a:picLocks noChangeAspect="1"/>
          </p:cNvPicPr>
          <p:nvPr/>
        </p:nvPicPr>
        <p:blipFill>
          <a:blip r:embed="rId4"/>
          <a:stretch>
            <a:fillRect/>
          </a:stretch>
        </p:blipFill>
        <p:spPr>
          <a:xfrm>
            <a:off x="1079500" y="5094288"/>
            <a:ext cx="1130300" cy="1687512"/>
          </a:xfrm>
          <a:prstGeom prst="rect">
            <a:avLst/>
          </a:prstGeom>
          <a:noFill/>
          <a:ln w="9525">
            <a:noFill/>
          </a:ln>
        </p:spPr>
      </p:pic>
      <p:sp>
        <p:nvSpPr>
          <p:cNvPr id="21513" name="WordArt 9"/>
          <p:cNvSpPr>
            <a:spLocks noTextEdit="1"/>
          </p:cNvSpPr>
          <p:nvPr/>
        </p:nvSpPr>
        <p:spPr>
          <a:xfrm>
            <a:off x="-609600" y="304800"/>
            <a:ext cx="9082088" cy="4114800"/>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eaLnBrk="0" hangingPunct="0"/>
            <a:r>
              <a:rPr lang="en-US" sz="9600">
                <a:gradFill rotWithShape="1">
                  <a:gsLst>
                    <a:gs pos="0">
                      <a:srgbClr val="FFE701"/>
                    </a:gs>
                    <a:gs pos="100000">
                      <a:srgbClr val="FE3E02"/>
                    </a:gs>
                  </a:gsLst>
                  <a:lin ang="5400000" scaled="1"/>
                  <a:tileRect/>
                </a:gradFill>
                <a:latin typeface="VNI-Script" pitchFamily="2" charset="0"/>
                <a:ea typeface="VNI-Script" pitchFamily="2" charset="0"/>
              </a:rPr>
              <a:t>Thaûo luaän nhoùm</a:t>
            </a:r>
            <a:endParaRPr lang="en-US" sz="9600">
              <a:gradFill rotWithShape="1">
                <a:gsLst>
                  <a:gs pos="0">
                    <a:srgbClr val="FFE701"/>
                  </a:gs>
                  <a:gs pos="100000">
                    <a:srgbClr val="FE3E02"/>
                  </a:gs>
                </a:gsLst>
                <a:lin ang="5400000" scaled="1"/>
                <a:tileRect/>
              </a:gradFill>
              <a:latin typeface="VNI-Script" pitchFamily="2" charset="0"/>
              <a:ea typeface="VNI-Script" pitchFamily="2" charset="0"/>
            </a:endParaRPr>
          </a:p>
        </p:txBody>
      </p:sp>
      <p:pic>
        <p:nvPicPr>
          <p:cNvPr id="382986" name="ENCOUNT.MID">
            <a:hlinkClick r:id="" action="ppaction://media"/>
          </p:cNvPr>
          <p:cNvPicPr>
            <a:picLocks noRot="1" noChangeAspect="1"/>
          </p:cNvPicPr>
          <p:nvPr>
            <a:audioFile r:link="rId5"/>
            <p:extLst>
              <p:ext uri="{DAA4B4D4-6D71-4841-9C94-3DE7FCFB9230}">
                <p14:media xmlns:p14="http://schemas.microsoft.com/office/powerpoint/2010/main" r:link="rId6"/>
              </p:ext>
            </p:extLst>
          </p:nvPr>
        </p:nvPicPr>
        <p:blipFill>
          <a:blip r:embed="rId7"/>
          <a:stretch>
            <a:fillRect/>
          </a:stretch>
        </p:blipFill>
        <p:spPr>
          <a:xfrm>
            <a:off x="8839200" y="6553200"/>
            <a:ext cx="304800" cy="3048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indefinite" fill="hold" nodeType="after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p:cTn id="7" dur="5000" fill="hold"/>
                                        <p:tgtEl>
                                          <p:spTgt spid="21513"/>
                                        </p:tgtEl>
                                        <p:attrNameLst>
                                          <p:attrName>ppt_w</p:attrName>
                                        </p:attrNameLst>
                                      </p:cBhvr>
                                      <p:tavLst>
                                        <p:tav tm="0">
                                          <p:val>
                                            <p:fltVal val="0.000000"/>
                                          </p:val>
                                        </p:tav>
                                        <p:tav tm="100000">
                                          <p:val>
                                            <p:strVal val="#ppt_w"/>
                                          </p:val>
                                        </p:tav>
                                      </p:tavLst>
                                    </p:anim>
                                    <p:anim calcmode="lin" valueType="num">
                                      <p:cBhvr>
                                        <p:cTn id="8" dur="5000" fill="hold"/>
                                        <p:tgtEl>
                                          <p:spTgt spid="21513"/>
                                        </p:tgtEl>
                                        <p:attrNameLst>
                                          <p:attrName>ppt_h</p:attrName>
                                        </p:attrNameLst>
                                      </p:cBhvr>
                                      <p:tavLst>
                                        <p:tav tm="0">
                                          <p:val>
                                            <p:fltVal val="0.00000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8" name="Music0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38298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Text Box 2"/>
          <p:cNvSpPr txBox="1"/>
          <p:nvPr/>
        </p:nvSpPr>
        <p:spPr>
          <a:xfrm>
            <a:off x="1066800" y="2286000"/>
            <a:ext cx="7696200" cy="457200"/>
          </a:xfrm>
          <a:prstGeom prst="rect">
            <a:avLst/>
          </a:prstGeom>
          <a:noFill/>
          <a:ln w="9525">
            <a:noFill/>
          </a:ln>
        </p:spPr>
        <p:txBody>
          <a:bodyPr>
            <a:spAutoFit/>
          </a:bodyPr>
          <a:p>
            <a:pPr algn="l" eaLnBrk="0" hangingPunct="0">
              <a:spcBef>
                <a:spcPct val="50000"/>
              </a:spcBef>
            </a:pPr>
            <a:endParaRPr lang="vi-VN" altLang="x-none" sz="2400" dirty="0">
              <a:latin typeface="VNI-Times" pitchFamily="2" charset="0"/>
              <a:ea typeface="Arial" panose="020B0604020202020204" pitchFamily="34" charset="0"/>
            </a:endParaRPr>
          </a:p>
        </p:txBody>
      </p:sp>
      <p:sp>
        <p:nvSpPr>
          <p:cNvPr id="349187" name="Text Box 3"/>
          <p:cNvSpPr txBox="1"/>
          <p:nvPr/>
        </p:nvSpPr>
        <p:spPr>
          <a:xfrm>
            <a:off x="1295400" y="1752600"/>
            <a:ext cx="6553200" cy="1570038"/>
          </a:xfrm>
          <a:prstGeom prst="rect">
            <a:avLst/>
          </a:prstGeom>
          <a:noFill/>
          <a:ln w="9525">
            <a:noFill/>
          </a:ln>
        </p:spPr>
        <p:txBody>
          <a:bodyPr>
            <a:spAutoFit/>
          </a:bodyPr>
          <a:p>
            <a:pPr eaLnBrk="0" hangingPunct="0">
              <a:spcBef>
                <a:spcPct val="50000"/>
              </a:spcBef>
            </a:pPr>
            <a:r>
              <a:rPr sz="2400" dirty="0">
                <a:latin typeface="VNI-Bodon-Poster" pitchFamily="2" charset="0"/>
                <a:cs typeface="Arial" panose="020B0604020202020204" pitchFamily="34" charset="0"/>
              </a:rPr>
              <a:t>Lòch söû</a:t>
            </a:r>
            <a:endParaRPr sz="2400" dirty="0">
              <a:latin typeface="VNI-Bodon-Poster" pitchFamily="2" charset="0"/>
              <a:cs typeface="Arial" panose="020B0604020202020204" pitchFamily="34" charset="0"/>
            </a:endParaRPr>
          </a:p>
          <a:p>
            <a:pPr eaLnBrk="0" hangingPunct="0">
              <a:spcBef>
                <a:spcPct val="50000"/>
              </a:spcBef>
            </a:pPr>
            <a:r>
              <a:rPr sz="2400" u="sng" dirty="0">
                <a:latin typeface="VNI-Bodon-Poster" pitchFamily="2" charset="0"/>
                <a:cs typeface="Arial" panose="020B0604020202020204" pitchFamily="34" charset="0"/>
              </a:rPr>
              <a:t>Baøi 20 </a:t>
            </a:r>
            <a:r>
              <a:rPr sz="2400" dirty="0">
                <a:latin typeface="VNI-Bodon-Poster" pitchFamily="2" charset="0"/>
                <a:cs typeface="Arial" panose="020B0604020202020204" pitchFamily="34" charset="0"/>
              </a:rPr>
              <a:t>:  Beán Tre ño</a:t>
            </a:r>
            <a:r>
              <a:rPr sz="2400" dirty="0">
                <a:latin typeface="VNI-Bodon-Poster" pitchFamily="2" charset="0"/>
                <a:ea typeface="Arial" panose="020B0604020202020204" pitchFamily="34" charset="0"/>
              </a:rPr>
              <a:t>à</a:t>
            </a:r>
            <a:r>
              <a:rPr sz="2400" dirty="0">
                <a:latin typeface="VNI-Bodon-Poster" pitchFamily="2" charset="0"/>
                <a:cs typeface="Arial" panose="020B0604020202020204" pitchFamily="34" charset="0"/>
              </a:rPr>
              <a:t>ng khôûi</a:t>
            </a:r>
            <a:endParaRPr sz="2400" dirty="0">
              <a:latin typeface="VNI-Bodon-Poster" pitchFamily="2" charset="0"/>
              <a:cs typeface="Arial" panose="020B0604020202020204" pitchFamily="34" charset="0"/>
            </a:endParaRPr>
          </a:p>
          <a:p>
            <a:pPr eaLnBrk="0" hangingPunct="0">
              <a:spcBef>
                <a:spcPct val="50000"/>
              </a:spcBef>
            </a:pPr>
            <a:endParaRPr sz="2400" dirty="0">
              <a:latin typeface="VNI-Bodon-Poster" pitchFamily="2" charset="0"/>
              <a:ea typeface="Arial" panose="020B0604020202020204" pitchFamily="34" charset="0"/>
            </a:endParaRPr>
          </a:p>
        </p:txBody>
      </p:sp>
      <p:sp>
        <p:nvSpPr>
          <p:cNvPr id="349188" name="AutoShape 4"/>
          <p:cNvSpPr>
            <a:spLocks noChangeArrowheads="1"/>
          </p:cNvSpPr>
          <p:nvPr/>
        </p:nvSpPr>
        <p:spPr bwMode="auto">
          <a:xfrm>
            <a:off x="304800" y="1371600"/>
            <a:ext cx="609600" cy="609600"/>
          </a:xfrm>
          <a:prstGeom prst="star5">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smtClean="0">
              <a:ln>
                <a:noFill/>
              </a:ln>
              <a:solidFill>
                <a:srgbClr val="FF3300"/>
              </a:solidFill>
              <a:effectLst/>
              <a:uLnTx/>
              <a:uFillTx/>
              <a:latin typeface="VNI-Avo" pitchFamily="2" charset="0"/>
              <a:ea typeface="+mn-ea"/>
              <a:cs typeface="Arial" panose="020B0604020202020204" pitchFamily="34" charset="0"/>
            </a:endParaRPr>
          </a:p>
        </p:txBody>
      </p:sp>
      <p:sp>
        <p:nvSpPr>
          <p:cNvPr id="349189" name="AutoShape 5"/>
          <p:cNvSpPr>
            <a:spLocks noChangeArrowheads="1"/>
          </p:cNvSpPr>
          <p:nvPr/>
        </p:nvSpPr>
        <p:spPr bwMode="auto">
          <a:xfrm>
            <a:off x="8001000" y="5791200"/>
            <a:ext cx="609600" cy="609600"/>
          </a:xfrm>
          <a:prstGeom prst="star5">
            <a:avLst/>
          </a:prstGeom>
          <a:solidFill>
            <a:srgbClr val="FFFF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sp>
        <p:nvSpPr>
          <p:cNvPr id="349190" name="AutoShape 6"/>
          <p:cNvSpPr>
            <a:spLocks noChangeArrowheads="1"/>
          </p:cNvSpPr>
          <p:nvPr/>
        </p:nvSpPr>
        <p:spPr bwMode="auto">
          <a:xfrm>
            <a:off x="304800" y="2743200"/>
            <a:ext cx="609600" cy="609600"/>
          </a:xfrm>
          <a:prstGeom prst="star5">
            <a:avLst/>
          </a:prstGeom>
          <a:solidFill>
            <a:srgbClr val="66FF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sp>
        <p:nvSpPr>
          <p:cNvPr id="349191" name="AutoShape 7"/>
          <p:cNvSpPr>
            <a:spLocks noChangeArrowheads="1"/>
          </p:cNvSpPr>
          <p:nvPr/>
        </p:nvSpPr>
        <p:spPr bwMode="auto">
          <a:xfrm>
            <a:off x="381000" y="4419600"/>
            <a:ext cx="609600" cy="609600"/>
          </a:xfrm>
          <a:prstGeom prst="star5">
            <a:avLst/>
          </a:prstGeom>
          <a:solidFill>
            <a:srgbClr val="66FF33"/>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sp>
        <p:nvSpPr>
          <p:cNvPr id="349192" name="AutoShape 8"/>
          <p:cNvSpPr>
            <a:spLocks noChangeArrowheads="1"/>
          </p:cNvSpPr>
          <p:nvPr/>
        </p:nvSpPr>
        <p:spPr bwMode="auto">
          <a:xfrm>
            <a:off x="228600" y="0"/>
            <a:ext cx="609600" cy="609600"/>
          </a:xfrm>
          <a:prstGeom prst="star5">
            <a:avLst/>
          </a:prstGeom>
          <a:solidFill>
            <a:srgbClr val="0000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sp>
        <p:nvSpPr>
          <p:cNvPr id="349193" name="AutoShape 9"/>
          <p:cNvSpPr>
            <a:spLocks noChangeArrowheads="1"/>
          </p:cNvSpPr>
          <p:nvPr/>
        </p:nvSpPr>
        <p:spPr bwMode="auto">
          <a:xfrm>
            <a:off x="2133600" y="0"/>
            <a:ext cx="609600" cy="609600"/>
          </a:xfrm>
          <a:prstGeom prst="star5">
            <a:avLst/>
          </a:prstGeom>
          <a:solidFill>
            <a:srgbClr val="FF00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sp>
        <p:nvSpPr>
          <p:cNvPr id="349194" name="AutoShape 10"/>
          <p:cNvSpPr>
            <a:spLocks noChangeArrowheads="1"/>
          </p:cNvSpPr>
          <p:nvPr/>
        </p:nvSpPr>
        <p:spPr bwMode="auto">
          <a:xfrm>
            <a:off x="6019800" y="0"/>
            <a:ext cx="609600" cy="609600"/>
          </a:xfrm>
          <a:prstGeom prst="star5">
            <a:avLst/>
          </a:prstGeom>
          <a:solidFill>
            <a:srgbClr val="FFCC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sp>
        <p:nvSpPr>
          <p:cNvPr id="349195" name="AutoShape 11"/>
          <p:cNvSpPr>
            <a:spLocks noChangeArrowheads="1"/>
          </p:cNvSpPr>
          <p:nvPr/>
        </p:nvSpPr>
        <p:spPr bwMode="auto">
          <a:xfrm>
            <a:off x="304800" y="5791200"/>
            <a:ext cx="609600" cy="609600"/>
          </a:xfrm>
          <a:prstGeom prst="star5">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smtClean="0">
              <a:ln>
                <a:noFill/>
              </a:ln>
              <a:solidFill>
                <a:srgbClr val="FF3300"/>
              </a:solidFill>
              <a:effectLst/>
              <a:uLnTx/>
              <a:uFillTx/>
              <a:latin typeface="VNI-Avo" pitchFamily="2" charset="0"/>
              <a:ea typeface="+mn-ea"/>
              <a:cs typeface="Arial" panose="020B0604020202020204" pitchFamily="34" charset="0"/>
            </a:endParaRPr>
          </a:p>
        </p:txBody>
      </p:sp>
      <p:sp>
        <p:nvSpPr>
          <p:cNvPr id="349196" name="AutoShape 12"/>
          <p:cNvSpPr>
            <a:spLocks noChangeArrowheads="1"/>
          </p:cNvSpPr>
          <p:nvPr/>
        </p:nvSpPr>
        <p:spPr bwMode="auto">
          <a:xfrm>
            <a:off x="4191000" y="0"/>
            <a:ext cx="609600" cy="609600"/>
          </a:xfrm>
          <a:prstGeom prst="star5">
            <a:avLst/>
          </a:prstGeom>
          <a:solidFill>
            <a:srgbClr val="FFFF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sp>
        <p:nvSpPr>
          <p:cNvPr id="349197" name="AutoShape 13"/>
          <p:cNvSpPr>
            <a:spLocks noChangeArrowheads="1"/>
          </p:cNvSpPr>
          <p:nvPr/>
        </p:nvSpPr>
        <p:spPr bwMode="auto">
          <a:xfrm>
            <a:off x="8153400" y="0"/>
            <a:ext cx="609600" cy="609600"/>
          </a:xfrm>
          <a:prstGeom prst="star5">
            <a:avLst/>
          </a:prstGeom>
          <a:solidFill>
            <a:srgbClr val="66FF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sp>
        <p:nvSpPr>
          <p:cNvPr id="349198" name="AutoShape 14"/>
          <p:cNvSpPr>
            <a:spLocks noChangeArrowheads="1"/>
          </p:cNvSpPr>
          <p:nvPr/>
        </p:nvSpPr>
        <p:spPr bwMode="auto">
          <a:xfrm>
            <a:off x="8153400" y="1295400"/>
            <a:ext cx="609600" cy="609600"/>
          </a:xfrm>
          <a:prstGeom prst="star5">
            <a:avLst/>
          </a:prstGeom>
          <a:solidFill>
            <a:srgbClr val="66FF33"/>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sp>
        <p:nvSpPr>
          <p:cNvPr id="349199" name="AutoShape 15"/>
          <p:cNvSpPr>
            <a:spLocks noChangeArrowheads="1"/>
          </p:cNvSpPr>
          <p:nvPr/>
        </p:nvSpPr>
        <p:spPr bwMode="auto">
          <a:xfrm>
            <a:off x="8229600" y="2590800"/>
            <a:ext cx="609600" cy="609600"/>
          </a:xfrm>
          <a:prstGeom prst="star5">
            <a:avLst/>
          </a:prstGeom>
          <a:solidFill>
            <a:srgbClr val="0000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sp>
        <p:nvSpPr>
          <p:cNvPr id="349200" name="AutoShape 16"/>
          <p:cNvSpPr>
            <a:spLocks noChangeArrowheads="1"/>
          </p:cNvSpPr>
          <p:nvPr/>
        </p:nvSpPr>
        <p:spPr bwMode="auto">
          <a:xfrm>
            <a:off x="8229600" y="4343400"/>
            <a:ext cx="609600" cy="609600"/>
          </a:xfrm>
          <a:prstGeom prst="star5">
            <a:avLst/>
          </a:prstGeom>
          <a:solidFill>
            <a:srgbClr val="FF00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VNI-Times" pitchFamily="2" charset="0"/>
              <a:ea typeface="+mn-ea"/>
              <a:cs typeface="+mn-cs"/>
            </a:endParaRPr>
          </a:p>
        </p:txBody>
      </p:sp>
      <p:pic>
        <p:nvPicPr>
          <p:cNvPr id="349201" name="Picture 17" descr="FIREWRK8"/>
          <p:cNvPicPr>
            <a:picLocks noChangeAspect="1"/>
          </p:cNvPicPr>
          <p:nvPr/>
        </p:nvPicPr>
        <p:blipFill>
          <a:blip r:embed="rId1"/>
          <a:stretch>
            <a:fillRect/>
          </a:stretch>
        </p:blipFill>
        <p:spPr>
          <a:xfrm>
            <a:off x="2971800" y="2438400"/>
            <a:ext cx="2754313" cy="2693988"/>
          </a:xfrm>
          <a:prstGeom prst="rect">
            <a:avLst/>
          </a:prstGeom>
          <a:noFill/>
          <a:ln w="9525">
            <a:noFill/>
          </a:ln>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9187"/>
                                        </p:tgtEl>
                                        <p:attrNameLst>
                                          <p:attrName>style.visibility</p:attrName>
                                        </p:attrNameLst>
                                      </p:cBhvr>
                                      <p:to>
                                        <p:strVal val="visible"/>
                                      </p:to>
                                    </p:set>
                                    <p:anim calcmode="lin" valueType="num">
                                      <p:cBhvr additive="base">
                                        <p:cTn id="7" dur="500" fill="hold"/>
                                        <p:tgtEl>
                                          <p:spTgt spid="349187"/>
                                        </p:tgtEl>
                                        <p:attrNameLst>
                                          <p:attrName>ppt_x</p:attrName>
                                        </p:attrNameLst>
                                      </p:cBhvr>
                                      <p:tavLst>
                                        <p:tav tm="0">
                                          <p:val>
                                            <p:strVal val="0-#ppt_w/2"/>
                                          </p:val>
                                        </p:tav>
                                        <p:tav tm="100000">
                                          <p:val>
                                            <p:strVal val="#ppt_x"/>
                                          </p:val>
                                        </p:tav>
                                      </p:tavLst>
                                    </p:anim>
                                    <p:anim calcmode="lin" valueType="num">
                                      <p:cBhvr additive="base">
                                        <p:cTn id="8" dur="500" fill="hold"/>
                                        <p:tgtEl>
                                          <p:spTgt spid="34918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49187"/>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2000" fill="hold"/>
                                        <p:tgtEl>
                                          <p:spTgt spid="349201"/>
                                        </p:tgtEl>
                                        <p:attrNameLst>
                                          <p:attrName>r</p:attrName>
                                        </p:attrNameLst>
                                      </p:cBhvr>
                                    </p:animRot>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2000" fill="hold"/>
                                        <p:tgtEl>
                                          <p:spTgt spid="34920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2212" name="Rectangle 4"/>
          <p:cNvSpPr>
            <a:spLocks noGrp="1" noChangeArrowheads="1"/>
          </p:cNvSpPr>
          <p:nvPr>
            <p:ph type="title"/>
          </p:nvPr>
        </p:nvSpPr>
        <p:spPr>
          <a:xfrm>
            <a:off x="0" y="296863"/>
            <a:ext cx="8229600" cy="701675"/>
          </a:xfrm>
          <a:gradFill rotWithShape="1">
            <a:gsLst>
              <a:gs pos="0">
                <a:srgbClr val="F1E3FF"/>
              </a:gs>
              <a:gs pos="100000">
                <a:srgbClr val="DBDBFF"/>
              </a:gs>
            </a:gsLst>
            <a:lin ang="5400000" scaled="1"/>
          </a:gradFill>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000" b="0" i="0" u="none" strike="noStrike" kern="0" cap="none" spc="0" normalizeH="0" baseline="0" noProof="0" smtClean="0">
                <a:ln>
                  <a:noFill/>
                </a:ln>
                <a:solidFill>
                  <a:schemeClr val="bg2"/>
                </a:solidFill>
                <a:effectLst>
                  <a:outerShdw blurRad="38100" dist="38100" dir="2700000" algn="tl">
                    <a:srgbClr val="000000"/>
                  </a:outerShdw>
                </a:effectLst>
                <a:uLnTx/>
                <a:uFillTx/>
                <a:latin typeface="+mj-lt"/>
                <a:ea typeface="+mj-ea"/>
                <a:cs typeface="+mj-cs"/>
              </a:rPr>
              <a:t>1)Thuaät laïi söï kieän ngaøy 17-1-1960 ?</a:t>
            </a:r>
            <a:endParaRPr kumimoji="0" lang="en-US" sz="4000" b="0" i="0" u="none" strike="noStrike" kern="0" cap="none" spc="0" normalizeH="0" baseline="0" noProof="0" smtClean="0">
              <a:ln>
                <a:noFill/>
              </a:ln>
              <a:solidFill>
                <a:schemeClr val="bg2"/>
              </a:solidFill>
              <a:effectLst>
                <a:outerShdw blurRad="38100" dist="38100" dir="2700000" algn="tl">
                  <a:srgbClr val="000000"/>
                </a:outerShdw>
              </a:effectLst>
              <a:uLnTx/>
              <a:uFillTx/>
              <a:latin typeface="+mj-lt"/>
              <a:ea typeface="+mj-ea"/>
              <a:cs typeface="+mj-cs"/>
            </a:endParaRPr>
          </a:p>
        </p:txBody>
      </p:sp>
      <p:sp>
        <p:nvSpPr>
          <p:cNvPr id="222213" name="Rectangle 5"/>
          <p:cNvSpPr>
            <a:spLocks noGrp="1"/>
          </p:cNvSpPr>
          <p:nvPr>
            <p:ph type="body" sz="half" idx="1"/>
          </p:nvPr>
        </p:nvSpPr>
        <p:spPr>
          <a:xfrm>
            <a:off x="0" y="1524000"/>
            <a:ext cx="8458200" cy="1411288"/>
          </a:xfrm>
          <a:gradFill rotWithShape="1">
            <a:gsLst>
              <a:gs pos="0">
                <a:srgbClr val="FFF3F9">
                  <a:alpha val="100000"/>
                </a:srgbClr>
              </a:gs>
              <a:gs pos="100000">
                <a:srgbClr val="C9E4FF">
                  <a:alpha val="100000"/>
                </a:srgbClr>
              </a:gs>
            </a:gsLst>
            <a:lin ang="5400000" scaled="1"/>
            <a:tileRect/>
          </a:gradFill>
        </p:spPr>
        <p:txBody>
          <a:bodyPr vert="horz" wrap="square" lIns="91440" tIns="45720" rIns="91440" bIns="45720" anchor="t" anchorCtr="0">
            <a:spAutoFit/>
          </a:bodyPr>
          <a:p>
            <a:pPr eaLnBrk="1" hangingPunct="1">
              <a:lnSpc>
                <a:spcPct val="80000"/>
              </a:lnSpc>
              <a:buClr>
                <a:schemeClr val="tx2"/>
              </a:buClr>
              <a:buSzTx/>
              <a:buFontTx/>
              <a:buNone/>
            </a:pPr>
            <a:r>
              <a:rPr sz="3600" dirty="0">
                <a:solidFill>
                  <a:schemeClr val="bg2"/>
                </a:solidFill>
              </a:rPr>
              <a:t>2) Söï kieän naøy aûnh höôûng gì ñeán caùc huyeän khaùc cuûa Beán Tre ? Neâu keát quaû phong traøo “Ñoàng khôûi “ ôû Beán Tre .</a:t>
            </a:r>
            <a:endParaRPr sz="3600" dirty="0">
              <a:solidFill>
                <a:schemeClr val="bg2"/>
              </a:solidFill>
            </a:endParaRPr>
          </a:p>
        </p:txBody>
      </p:sp>
      <p:sp>
        <p:nvSpPr>
          <p:cNvPr id="222214" name="Rectangle 6"/>
          <p:cNvSpPr/>
          <p:nvPr/>
        </p:nvSpPr>
        <p:spPr>
          <a:xfrm>
            <a:off x="0" y="3200400"/>
            <a:ext cx="9144000" cy="1930400"/>
          </a:xfrm>
          <a:prstGeom prst="rect">
            <a:avLst/>
          </a:prstGeom>
          <a:gradFill rotWithShape="1">
            <a:gsLst>
              <a:gs pos="0">
                <a:srgbClr val="B1EBFF"/>
              </a:gs>
              <a:gs pos="100000">
                <a:srgbClr val="FFE3B9"/>
              </a:gs>
            </a:gsLst>
            <a:lin ang="5400000" scaled="1"/>
            <a:tileRect/>
          </a:gradFill>
          <a:ln w="9525" cap="flat" cmpd="sng">
            <a:solidFill>
              <a:schemeClr val="tx1"/>
            </a:solidFill>
            <a:prstDash val="solid"/>
            <a:miter/>
            <a:headEnd type="none" w="med" len="med"/>
            <a:tailEnd type="none" w="med" len="med"/>
          </a:ln>
        </p:spPr>
        <p:txBody>
          <a:bodyPr anchor="ctr" anchorCtr="0">
            <a:spAutoFit/>
          </a:bodyPr>
          <a:p>
            <a:pPr algn="l" eaLnBrk="0" hangingPunct="0"/>
            <a:r>
              <a:rPr sz="4000" dirty="0">
                <a:solidFill>
                  <a:srgbClr val="6600FF"/>
                </a:solidFill>
                <a:latin typeface="VNI-Times" pitchFamily="2" charset="0"/>
              </a:rPr>
              <a:t>3)Phong traøo“Ñoàng khôûi“ Beán Tre coù aûnh höôûng ñeán phong traøo ñaáu tranh cuûa nhaân daân mieàn Nam nhö theá naøo ?</a:t>
            </a:r>
            <a:endParaRPr sz="4000" dirty="0">
              <a:solidFill>
                <a:srgbClr val="6600FF"/>
              </a:solidFill>
              <a:latin typeface="VNI-Times" pitchFamily="2" charset="0"/>
            </a:endParaRPr>
          </a:p>
        </p:txBody>
      </p:sp>
      <p:sp>
        <p:nvSpPr>
          <p:cNvPr id="222215" name="Rectangle 7"/>
          <p:cNvSpPr/>
          <p:nvPr/>
        </p:nvSpPr>
        <p:spPr>
          <a:xfrm>
            <a:off x="0" y="5416550"/>
            <a:ext cx="9144000" cy="1441450"/>
          </a:xfrm>
          <a:prstGeom prst="rect">
            <a:avLst/>
          </a:prstGeom>
          <a:gradFill rotWithShape="1">
            <a:gsLst>
              <a:gs pos="0">
                <a:srgbClr val="FFD1B1"/>
              </a:gs>
              <a:gs pos="100000">
                <a:srgbClr val="D7E4FF"/>
              </a:gs>
            </a:gsLst>
            <a:lin ang="5400000" scaled="1"/>
            <a:tileRect/>
          </a:gradFill>
          <a:ln w="9525" cap="flat" cmpd="sng">
            <a:solidFill>
              <a:schemeClr val="tx1"/>
            </a:solidFill>
            <a:prstDash val="solid"/>
            <a:miter/>
            <a:headEnd type="none" w="med" len="med"/>
            <a:tailEnd type="none" w="med" len="med"/>
          </a:ln>
        </p:spPr>
        <p:txBody>
          <a:bodyPr anchor="ctr" anchorCtr="0">
            <a:spAutoFit/>
          </a:bodyPr>
          <a:p>
            <a:pPr algn="l" eaLnBrk="0" hangingPunct="0"/>
            <a:r>
              <a:rPr sz="4400" dirty="0">
                <a:solidFill>
                  <a:srgbClr val="236CFF"/>
                </a:solidFill>
                <a:latin typeface="VNI-Times" pitchFamily="2" charset="0"/>
              </a:rPr>
              <a:t>4)YÙ nghóa cuûa phong traøo “Ñoàng khôûi “ Beán Tre .</a:t>
            </a:r>
            <a:endParaRPr sz="4400" dirty="0">
              <a:solidFill>
                <a:srgbClr val="236CFF"/>
              </a:solidFill>
              <a:latin typeface="VNI-Times" pitchFamily="2" charset="0"/>
            </a:endParaRPr>
          </a:p>
        </p:txBody>
      </p:sp>
      <p:pic>
        <p:nvPicPr>
          <p:cNvPr id="222216" name="ring2106.wav">
            <a:hlinkClick r:id="" action="ppaction://media"/>
          </p:cNvPr>
          <p:cNvPicPr>
            <a:picLocks noRot="1" noChangeAspect="1"/>
          </p:cNvPicPr>
          <p:nvPr>
            <p:ph type="media" sz="half" idx="2"/>
            <a:wavAudioFile r:embed="rId1" name="ringin.wav"/>
          </p:nvPr>
        </p:nvPicPr>
        <p:blipFill>
          <a:blip r:embed="rId2"/>
          <a:srcRect/>
          <a:stretch>
            <a:fillRect/>
          </a:stretch>
        </p:blipFill>
        <p:spPr>
          <a:xfrm>
            <a:off x="8610600" y="6324600"/>
            <a:ext cx="533400" cy="533400"/>
          </a:xfrm>
        </p:spPr>
      </p:pic>
    </p:spTree>
  </p:cSld>
  <p:clrMapOvr>
    <a:masterClrMapping/>
  </p:clrMapOvr>
  <p:transition spd="med">
    <p:cover dir="lu"/>
    <p:sndAc>
      <p:stSnd>
        <p:snd r:embed="rId3"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222212"/>
                                        </p:tgtEl>
                                        <p:attrNameLst>
                                          <p:attrName>style.visibility</p:attrName>
                                        </p:attrNameLst>
                                      </p:cBhvr>
                                      <p:to>
                                        <p:strVal val="visible"/>
                                      </p:to>
                                    </p:set>
                                    <p:anim calcmode="lin" valueType="num">
                                      <p:cBhvr>
                                        <p:cTn id="7" dur="1000" fill="hold"/>
                                        <p:tgtEl>
                                          <p:spTgt spid="222212"/>
                                        </p:tgtEl>
                                        <p:attrNameLst>
                                          <p:attrName>style.rotation</p:attrName>
                                        </p:attrNameLst>
                                      </p:cBhvr>
                                      <p:tavLst>
                                        <p:tav tm="0">
                                          <p:val>
                                            <p:fltVal val="90.000000"/>
                                          </p:val>
                                        </p:tav>
                                        <p:tav tm="80000">
                                          <p:val>
                                            <p:fltVal val="90.000000"/>
                                          </p:val>
                                        </p:tav>
                                        <p:tav tm="80000">
                                          <p:val>
                                            <p:fltVal val="90.000000"/>
                                          </p:val>
                                        </p:tav>
                                        <p:tav tm="100000">
                                          <p:val>
                                            <p:fltVal val="0.000000"/>
                                          </p:val>
                                        </p:tav>
                                      </p:tavLst>
                                    </p:anim>
                                    <p:anim calcmode="lin" valueType="num">
                                      <p:cBhvr>
                                        <p:cTn id="8" dur="1000" fill="hold"/>
                                        <p:tgtEl>
                                          <p:spTgt spid="222212"/>
                                        </p:tgtEl>
                                        <p:attrNameLst>
                                          <p:attrName>ppt_x</p:attrName>
                                        </p:attrNameLst>
                                      </p:cBhvr>
                                      <p:tavLst>
                                        <p:tav tm="0">
                                          <p:val>
                                            <p:fltVal val="-1.000000"/>
                                          </p:val>
                                        </p:tav>
                                        <p:tav tm="50000">
                                          <p:val>
                                            <p:fltVal val="0.950000"/>
                                          </p:val>
                                        </p:tav>
                                        <p:tav tm="100000">
                                          <p:val>
                                            <p:strVal val="#ppt_x"/>
                                          </p:val>
                                        </p:tav>
                                      </p:tavLst>
                                    </p:anim>
                                    <p:anim calcmode="lin" valueType="num">
                                      <p:cBhvr>
                                        <p:cTn id="9" dur="1000" fill="hold"/>
                                        <p:tgtEl>
                                          <p:spTgt spid="222212"/>
                                        </p:tgtEl>
                                        <p:attrNameLst>
                                          <p:attrName>ppt_y</p:attrName>
                                        </p:attrNameLst>
                                      </p:cBhvr>
                                      <p:tavLst>
                                        <p:tav tm="0">
                                          <p:val>
                                            <p:strVal val="#ppt_y"/>
                                          </p:val>
                                        </p:tav>
                                        <p:tav tm="100000">
                                          <p:val>
                                            <p:strVal val="#ppt_y"/>
                                          </p:val>
                                        </p:tav>
                                      </p:tavLst>
                                    </p:anim>
                                    <p:animEffect transition="in" filter="fade">
                                      <p:cBhvr>
                                        <p:cTn id="10" dur="1000"/>
                                        <p:tgtEl>
                                          <p:spTgt spid="222212"/>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222213"/>
                                        </p:tgtEl>
                                        <p:attrNameLst>
                                          <p:attrName>style.visibility</p:attrName>
                                        </p:attrNameLst>
                                      </p:cBhvr>
                                      <p:to>
                                        <p:strVal val="visible"/>
                                      </p:to>
                                    </p:set>
                                    <p:anim calcmode="lin" valueType="num">
                                      <p:cBhvr>
                                        <p:cTn id="15" dur="1000" fill="hold"/>
                                        <p:tgtEl>
                                          <p:spTgt spid="222213"/>
                                        </p:tgtEl>
                                        <p:attrNameLst>
                                          <p:attrName>ppt_x</p:attrName>
                                        </p:attrNameLst>
                                      </p:cBhvr>
                                      <p:tavLst>
                                        <p:tav tm="0">
                                          <p:val>
                                            <p:strVal val="#ppt_x-.2"/>
                                          </p:val>
                                        </p:tav>
                                        <p:tav tm="100000">
                                          <p:val>
                                            <p:strVal val="#ppt_x"/>
                                          </p:val>
                                        </p:tav>
                                      </p:tavLst>
                                    </p:anim>
                                    <p:anim calcmode="lin" valueType="num">
                                      <p:cBhvr>
                                        <p:cTn id="16" dur="1000" fill="hold"/>
                                        <p:tgtEl>
                                          <p:spTgt spid="2222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22213"/>
                                        </p:tgtEl>
                                      </p:cBhvr>
                                    </p:animEffec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222213">
                                            <p:txEl>
                                              <p:charRg st="0" end="128"/>
                                            </p:txEl>
                                          </p:spTgt>
                                        </p:tgtEl>
                                        <p:attrNameLst>
                                          <p:attrName>style.visibility</p:attrName>
                                        </p:attrNameLst>
                                      </p:cBhvr>
                                      <p:to>
                                        <p:strVal val="visible"/>
                                      </p:to>
                                    </p:set>
                                    <p:anim calcmode="lin" valueType="num">
                                      <p:cBhvr>
                                        <p:cTn id="22" dur="1000" fill="hold"/>
                                        <p:tgtEl>
                                          <p:spTgt spid="222213">
                                            <p:txEl>
                                              <p:charRg st="0" end="128"/>
                                            </p:txEl>
                                          </p:spTgt>
                                        </p:tgtEl>
                                        <p:attrNameLst>
                                          <p:attrName>ppt_x</p:attrName>
                                        </p:attrNameLst>
                                      </p:cBhvr>
                                      <p:tavLst>
                                        <p:tav tm="0">
                                          <p:val>
                                            <p:strVal val="#ppt_x-.2"/>
                                          </p:val>
                                        </p:tav>
                                        <p:tav tm="100000">
                                          <p:val>
                                            <p:strVal val="#ppt_x"/>
                                          </p:val>
                                        </p:tav>
                                      </p:tavLst>
                                    </p:anim>
                                    <p:anim calcmode="lin" valueType="num">
                                      <p:cBhvr>
                                        <p:cTn id="23" dur="1000" fill="hold"/>
                                        <p:tgtEl>
                                          <p:spTgt spid="222213">
                                            <p:txEl>
                                              <p:charRg st="0" end="128"/>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22213">
                                            <p:txEl>
                                              <p:charRg st="0" end="128"/>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222214"/>
                                        </p:tgtEl>
                                        <p:attrNameLst>
                                          <p:attrName>style.visibility</p:attrName>
                                        </p:attrNameLst>
                                      </p:cBhvr>
                                      <p:to>
                                        <p:strVal val="visible"/>
                                      </p:to>
                                    </p:set>
                                    <p:animEffect transition="in" filter="wipe(down)">
                                      <p:cBhvr>
                                        <p:cTn id="29" dur="580">
                                          <p:stCondLst>
                                            <p:cond delay="0"/>
                                          </p:stCondLst>
                                        </p:cTn>
                                        <p:tgtEl>
                                          <p:spTgt spid="222214"/>
                                        </p:tgtEl>
                                      </p:cBhvr>
                                    </p:animEffect>
                                    <p:anim calcmode="lin" valueType="num">
                                      <p:cBhvr>
                                        <p:cTn id="30" dur="1822" tmFilter="0,0; 0.14,0.36; 0.43,0.73; 0.71,0.91; 1.0,1.0">
                                          <p:stCondLst>
                                            <p:cond delay="0"/>
                                          </p:stCondLst>
                                        </p:cTn>
                                        <p:tgtEl>
                                          <p:spTgt spid="22221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22214"/>
                                        </p:tgtEl>
                                        <p:attrNameLst>
                                          <p:attrName>ppt_y</p:attrName>
                                        </p:attrNameLst>
                                      </p:cBhvr>
                                      <p:tavLst>
                                        <p:tav tm="0" fmla="#ppt_y-sin(pi*$)/3">
                                          <p:val>
                                            <p:fltVal val="0.500000"/>
                                          </p:val>
                                        </p:tav>
                                        <p:tav tm="100000">
                                          <p:val>
                                            <p:fltVal val="1.000000"/>
                                          </p:val>
                                        </p:tav>
                                      </p:tavLst>
                                    </p:anim>
                                    <p:anim calcmode="lin" valueType="num">
                                      <p:cBhvr>
                                        <p:cTn id="32" dur="664" tmFilter="0, 0; 0.125,0.2665; 0.25,0.4; 0.375,0.465; 0.5,0.5;  0.625,0.535; 0.75,0.6; 0.875,0.7335; 1,1">
                                          <p:stCondLst>
                                            <p:cond delay="664"/>
                                          </p:stCondLst>
                                        </p:cTn>
                                        <p:tgtEl>
                                          <p:spTgt spid="222214"/>
                                        </p:tgtEl>
                                        <p:attrNameLst>
                                          <p:attrName>ppt_y</p:attrName>
                                        </p:attrNameLst>
                                      </p:cBhvr>
                                      <p:tavLst>
                                        <p:tav tm="0" fmla="#ppt_y-sin(pi*$)/9">
                                          <p:val>
                                            <p:fltVal val="0.000000"/>
                                          </p:val>
                                        </p:tav>
                                        <p:tav tm="100000">
                                          <p:val>
                                            <p:fltVal val="1.000000"/>
                                          </p:val>
                                        </p:tav>
                                      </p:tavLst>
                                    </p:anim>
                                    <p:anim calcmode="lin" valueType="num">
                                      <p:cBhvr>
                                        <p:cTn id="33" dur="332" tmFilter="0, 0; 0.125,0.2665; 0.25,0.4; 0.375,0.465; 0.5,0.5;  0.625,0.535; 0.75,0.6; 0.875,0.7335; 1,1">
                                          <p:stCondLst>
                                            <p:cond delay="1324"/>
                                          </p:stCondLst>
                                        </p:cTn>
                                        <p:tgtEl>
                                          <p:spTgt spid="222214"/>
                                        </p:tgtEl>
                                        <p:attrNameLst>
                                          <p:attrName>ppt_y</p:attrName>
                                        </p:attrNameLst>
                                      </p:cBhvr>
                                      <p:tavLst>
                                        <p:tav tm="0" fmla="#ppt_y-sin(pi*$)/27">
                                          <p:val>
                                            <p:fltVal val="0.000000"/>
                                          </p:val>
                                        </p:tav>
                                        <p:tav tm="100000">
                                          <p:val>
                                            <p:fltVal val="1.000000"/>
                                          </p:val>
                                        </p:tav>
                                      </p:tavLst>
                                    </p:anim>
                                    <p:anim calcmode="lin" valueType="num">
                                      <p:cBhvr>
                                        <p:cTn id="34" dur="164" tmFilter="0, 0; 0.125,0.2665; 0.25,0.4; 0.375,0.465; 0.5,0.5;  0.625,0.535; 0.75,0.6; 0.875,0.7335; 1,1">
                                          <p:stCondLst>
                                            <p:cond delay="1656"/>
                                          </p:stCondLst>
                                        </p:cTn>
                                        <p:tgtEl>
                                          <p:spTgt spid="222214"/>
                                        </p:tgtEl>
                                        <p:attrNameLst>
                                          <p:attrName>ppt_y</p:attrName>
                                        </p:attrNameLst>
                                      </p:cBhvr>
                                      <p:tavLst>
                                        <p:tav tm="0" fmla="#ppt_y-sin(pi*$)/81">
                                          <p:val>
                                            <p:fltVal val="0.000000"/>
                                          </p:val>
                                        </p:tav>
                                        <p:tav tm="100000">
                                          <p:val>
                                            <p:fltVal val="1.000000"/>
                                          </p:val>
                                        </p:tav>
                                      </p:tavLst>
                                    </p:anim>
                                    <p:animScale>
                                      <p:cBhvr>
                                        <p:cTn id="35" dur="26">
                                          <p:stCondLst>
                                            <p:cond delay="650"/>
                                          </p:stCondLst>
                                        </p:cTn>
                                        <p:tgtEl>
                                          <p:spTgt spid="222214"/>
                                        </p:tgtEl>
                                      </p:cBhvr>
                                      <p:to x="100000" y="60000"/>
                                    </p:animScale>
                                    <p:animScale>
                                      <p:cBhvr>
                                        <p:cTn id="36" dur="166" decel="50000">
                                          <p:stCondLst>
                                            <p:cond delay="676"/>
                                          </p:stCondLst>
                                        </p:cTn>
                                        <p:tgtEl>
                                          <p:spTgt spid="222214"/>
                                        </p:tgtEl>
                                      </p:cBhvr>
                                      <p:to x="100000" y="100000"/>
                                    </p:animScale>
                                    <p:animScale>
                                      <p:cBhvr>
                                        <p:cTn id="37" dur="26">
                                          <p:stCondLst>
                                            <p:cond delay="1312"/>
                                          </p:stCondLst>
                                        </p:cTn>
                                        <p:tgtEl>
                                          <p:spTgt spid="222214"/>
                                        </p:tgtEl>
                                      </p:cBhvr>
                                      <p:to x="100000" y="80000"/>
                                    </p:animScale>
                                    <p:animScale>
                                      <p:cBhvr>
                                        <p:cTn id="38" dur="166" decel="50000">
                                          <p:stCondLst>
                                            <p:cond delay="1338"/>
                                          </p:stCondLst>
                                        </p:cTn>
                                        <p:tgtEl>
                                          <p:spTgt spid="222214"/>
                                        </p:tgtEl>
                                      </p:cBhvr>
                                      <p:to x="100000" y="100000"/>
                                    </p:animScale>
                                    <p:animScale>
                                      <p:cBhvr>
                                        <p:cTn id="39" dur="26">
                                          <p:stCondLst>
                                            <p:cond delay="1642"/>
                                          </p:stCondLst>
                                        </p:cTn>
                                        <p:tgtEl>
                                          <p:spTgt spid="222214"/>
                                        </p:tgtEl>
                                      </p:cBhvr>
                                      <p:to x="100000" y="90000"/>
                                    </p:animScale>
                                    <p:animScale>
                                      <p:cBhvr>
                                        <p:cTn id="40" dur="166" decel="50000">
                                          <p:stCondLst>
                                            <p:cond delay="1668"/>
                                          </p:stCondLst>
                                        </p:cTn>
                                        <p:tgtEl>
                                          <p:spTgt spid="222214"/>
                                        </p:tgtEl>
                                      </p:cBhvr>
                                      <p:to x="100000" y="100000"/>
                                    </p:animScale>
                                    <p:animScale>
                                      <p:cBhvr>
                                        <p:cTn id="41" dur="26">
                                          <p:stCondLst>
                                            <p:cond delay="1808"/>
                                          </p:stCondLst>
                                        </p:cTn>
                                        <p:tgtEl>
                                          <p:spTgt spid="222214"/>
                                        </p:tgtEl>
                                      </p:cBhvr>
                                      <p:to x="100000" y="95000"/>
                                    </p:animScale>
                                    <p:animScale>
                                      <p:cBhvr>
                                        <p:cTn id="42" dur="166" decel="50000">
                                          <p:stCondLst>
                                            <p:cond delay="1834"/>
                                          </p:stCondLst>
                                        </p:cTn>
                                        <p:tgtEl>
                                          <p:spTgt spid="222214"/>
                                        </p:tgtEl>
                                      </p:cBhvr>
                                      <p:to x="100000" y="100000"/>
                                    </p:animScale>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222215"/>
                                        </p:tgtEl>
                                        <p:attrNameLst>
                                          <p:attrName>style.visibility</p:attrName>
                                        </p:attrNameLst>
                                      </p:cBhvr>
                                      <p:to>
                                        <p:strVal val="visible"/>
                                      </p:to>
                                    </p:set>
                                    <p:anim from="(-#ppt_w/2)" to="(#ppt_x)" calcmode="lin" valueType="num">
                                      <p:cBhvr>
                                        <p:cTn id="47" dur="600" fill="hold">
                                          <p:stCondLst>
                                            <p:cond delay="0"/>
                                          </p:stCondLst>
                                        </p:cTn>
                                        <p:tgtEl>
                                          <p:spTgt spid="222215"/>
                                        </p:tgtEl>
                                        <p:attrNameLst>
                                          <p:attrName>ppt_x</p:attrName>
                                        </p:attrNameLst>
                                      </p:cBhvr>
                                    </p:anim>
                                    <p:anim from="0" to="-1.0" calcmode="lin" valueType="num">
                                      <p:cBhvr>
                                        <p:cTn id="48" dur="200" decel="50000" autoRev="1" fill="hold">
                                          <p:stCondLst>
                                            <p:cond delay="600"/>
                                          </p:stCondLst>
                                        </p:cTn>
                                        <p:tgtEl>
                                          <p:spTgt spid="222215"/>
                                        </p:tgtEl>
                                        <p:attrNameLst>
                                          <p:attrName>xshear</p:attrName>
                                        </p:attrNameLst>
                                      </p:cBhvr>
                                    </p:anim>
                                    <p:animScale>
                                      <p:cBhvr>
                                        <p:cTn id="49" dur="200" decel="100000" autoRev="1" fill="hold">
                                          <p:stCondLst>
                                            <p:cond delay="600"/>
                                          </p:stCondLst>
                                        </p:cTn>
                                        <p:tgtEl>
                                          <p:spTgt spid="222215"/>
                                        </p:tgtEl>
                                      </p:cBhvr>
                                      <p:from x="100000" y="100000"/>
                                      <p:to x="80000" y="100000"/>
                                    </p:animScale>
                                    <p:anim by="(#ppt_h/3+#ppt_w*0.1)" calcmode="lin" valueType="num">
                                      <p:cBhvr additive="sum">
                                        <p:cTn id="50" dur="200" decel="100000" autoRev="1" fill="hold">
                                          <p:stCondLst>
                                            <p:cond delay="600"/>
                                          </p:stCondLst>
                                        </p:cTn>
                                        <p:tgtEl>
                                          <p:spTgt spid="222215"/>
                                        </p:tgtEl>
                                        <p:attrNameLst>
                                          <p:attrName>ppt_x</p:attrName>
                                        </p:attrNameLst>
                                      </p:cBhvr>
                                    </p:anim>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par>
                          <p:cTn id="51" fill="hold">
                            <p:stCondLst>
                              <p:cond delay="1000"/>
                            </p:stCondLst>
                            <p:childTnLst>
                              <p:par>
                                <p:cTn id="52" presetID="1" presetClass="mediacall" presetSubtype="0" fill="hold" nodeType="afterEffect">
                                  <p:stCondLst>
                                    <p:cond delay="0"/>
                                  </p:stCondLst>
                                  <p:childTnLst>
                                    <p:cmd type="call" cmd="playFrom(0.0)">
                                      <p:cBhvr>
                                        <p:cTn id="53" dur="905" fill="hold"/>
                                        <p:tgtEl>
                                          <p:spTgt spid="2222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4" fill="hold" display="0">
                  <p:stCondLst>
                    <p:cond delay="indefinite"/>
                  </p:stCondLst>
                  <p:endCondLst>
                    <p:cond evt="onNext" delay="0">
                      <p:tgtEl>
                        <p:sldTgt/>
                      </p:tgtEl>
                    </p:cond>
                    <p:cond evt="onPrev" delay="0">
                      <p:tgtEl>
                        <p:sldTgt/>
                      </p:tgtEl>
                    </p:cond>
                    <p:cond evt="onStopAudio" delay="0">
                      <p:tgtEl>
                        <p:sldTgt/>
                      </p:tgtEl>
                    </p:cond>
                  </p:endCondLst>
                </p:cTn>
                <p:tgtEl>
                  <p:spTgt spid="222216"/>
                </p:tgtEl>
              </p:cMediaNode>
            </p:audio>
          </p:childTnLst>
        </p:cTn>
      </p:par>
    </p:tnLst>
    <p:bldLst>
      <p:bldP spid="222212" grpId="0" animBg="1"/>
      <p:bldP spid="222213" grpId="0" animBg="1" build="p"/>
      <p:bldP spid="222214" grpId="0" animBg="1"/>
      <p:bldP spid="2222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1234" name="Rectangle 2"/>
          <p:cNvSpPr>
            <a:spLocks noGrp="1" noChangeArrowheads="1"/>
          </p:cNvSpPr>
          <p:nvPr>
            <p:ph type="ctrTitle" sz="quarter"/>
          </p:nvPr>
        </p:nvSpPr>
        <p:spPr>
          <a:xfrm>
            <a:off x="762000" y="381000"/>
            <a:ext cx="7772400" cy="68580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6000" b="1" i="0" u="none" strike="noStrike" kern="0" cap="none" spc="0" normalizeH="0" baseline="0" noProof="0" smtClean="0">
                <a:ln>
                  <a:noFill/>
                </a:ln>
                <a:solidFill>
                  <a:srgbClr val="FF3300"/>
                </a:solidFill>
                <a:effectLst>
                  <a:outerShdw blurRad="38100" dist="38100" dir="2700000" algn="tl">
                    <a:srgbClr val="000000"/>
                  </a:outerShdw>
                </a:effectLst>
                <a:uLnTx/>
                <a:uFillTx/>
                <a:latin typeface="+mj-lt"/>
                <a:ea typeface="+mj-ea"/>
                <a:cs typeface="+mj-cs"/>
              </a:rPr>
              <a:t>Th</a:t>
            </a:r>
            <a:r>
              <a:rPr kumimoji="0" lang="en-US" sz="5400" b="1" i="0" u="none" strike="noStrike" kern="0" cap="none" spc="0" normalizeH="0" baseline="0" noProof="0" smtClean="0">
                <a:ln>
                  <a:noFill/>
                </a:ln>
                <a:solidFill>
                  <a:srgbClr val="FF3300"/>
                </a:solidFill>
                <a:effectLst>
                  <a:outerShdw blurRad="38100" dist="38100" dir="2700000" algn="tl">
                    <a:srgbClr val="000000"/>
                  </a:outerShdw>
                </a:effectLst>
                <a:uLnTx/>
                <a:uFillTx/>
                <a:latin typeface="+mj-lt"/>
                <a:ea typeface="+mj-ea"/>
                <a:cs typeface="+mj-cs"/>
              </a:rPr>
              <a:t>ảo luận nhoùm</a:t>
            </a:r>
            <a:endParaRPr kumimoji="0" lang="en-US" sz="6000" b="1" i="0" u="none" strike="noStrike" kern="0" cap="none" spc="0" normalizeH="0" baseline="0" noProof="0" smtClean="0">
              <a:ln>
                <a:noFill/>
              </a:ln>
              <a:solidFill>
                <a:srgbClr val="FF3300"/>
              </a:solidFill>
              <a:effectLst>
                <a:outerShdw blurRad="38100" dist="38100" dir="2700000" algn="tl">
                  <a:srgbClr val="000000"/>
                </a:outerShdw>
              </a:effectLst>
              <a:uLnTx/>
              <a:uFillTx/>
              <a:latin typeface="+mj-lt"/>
              <a:ea typeface="+mj-ea"/>
              <a:cs typeface="+mj-cs"/>
            </a:endParaRPr>
          </a:p>
        </p:txBody>
      </p:sp>
      <p:sp>
        <p:nvSpPr>
          <p:cNvPr id="351235" name="Text Box 3">
            <a:hlinkClick r:id="rId1" action="ppaction://hlinksldjump"/>
          </p:cNvPr>
          <p:cNvSpPr txBox="1"/>
          <p:nvPr/>
        </p:nvSpPr>
        <p:spPr>
          <a:xfrm>
            <a:off x="1295400" y="1905000"/>
            <a:ext cx="1905000" cy="519113"/>
          </a:xfrm>
          <a:prstGeom prst="rect">
            <a:avLst/>
          </a:prstGeom>
          <a:gradFill rotWithShape="1">
            <a:gsLst>
              <a:gs pos="0">
                <a:srgbClr val="674B53"/>
              </a:gs>
              <a:gs pos="50000">
                <a:srgbClr val="DEA2B3"/>
              </a:gs>
              <a:gs pos="100000">
                <a:srgbClr val="674B53"/>
              </a:gs>
            </a:gsLst>
            <a:lin ang="5400000" scaled="1"/>
            <a:tileRect/>
          </a:gradFill>
          <a:ln w="9525" cap="flat" cmpd="sng">
            <a:prstDash val="solid"/>
            <a:miter/>
            <a:headEnd type="none" w="med" len="med"/>
            <a:tailEnd type="none" w="med" len="med"/>
          </a:ln>
          <a:scene3d>
            <a:camera prst="legacyPerspectiveBottomLeft">
              <a:rot lat="0" lon="0" rev="0"/>
            </a:camera>
            <a:lightRig rig="legacyFlat3" dir="t"/>
          </a:scene3d>
          <a:sp3d extrusionH="121893000" prstMaterial="legacyMetal">
            <a:bevelT w="13500" h="13500" prst="angle"/>
            <a:bevelB w="13500" h="13500" prst="angle"/>
            <a:extrusionClr>
              <a:srgbClr val="DEA2B3"/>
            </a:extrusionClr>
          </a:sp3d>
        </p:spPr>
        <p:txBody>
          <a:bodyPr>
            <a:spAutoFit/>
            <a:flatTx/>
          </a:bodyPr>
          <a:p>
            <a:pPr algn="l" eaLnBrk="0" hangingPunct="0">
              <a:spcBef>
                <a:spcPct val="50000"/>
              </a:spcBef>
            </a:pPr>
            <a:r>
              <a:rPr sz="2800" dirty="0">
                <a:solidFill>
                  <a:srgbClr val="FF3300"/>
                </a:solidFill>
                <a:latin typeface="Verdana" panose="020B0604030504040204" pitchFamily="34" charset="0"/>
                <a:cs typeface="Arial" panose="020B0604020202020204" pitchFamily="34" charset="0"/>
              </a:rPr>
              <a:t>* Câu 1</a:t>
            </a:r>
            <a:endParaRPr sz="2800" dirty="0">
              <a:solidFill>
                <a:srgbClr val="FF3300"/>
              </a:solidFill>
              <a:latin typeface="Verdana" panose="020B0604030504040204" pitchFamily="34" charset="0"/>
              <a:ea typeface="Arial" panose="020B0604020202020204" pitchFamily="34" charset="0"/>
            </a:endParaRPr>
          </a:p>
        </p:txBody>
      </p:sp>
      <p:sp>
        <p:nvSpPr>
          <p:cNvPr id="351236" name="Text Box 4">
            <a:hlinkClick r:id="rId2" action="ppaction://hlinksldjump"/>
          </p:cNvPr>
          <p:cNvSpPr txBox="1">
            <a:spLocks noChangeArrowheads="1"/>
          </p:cNvSpPr>
          <p:nvPr/>
        </p:nvSpPr>
        <p:spPr bwMode="auto">
          <a:xfrm>
            <a:off x="5867400" y="1828800"/>
            <a:ext cx="1905000" cy="519113"/>
          </a:xfrm>
          <a:prstGeom prst="rect">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scene3d>
            <a:camera prst="legacyPerspectiveBottom"/>
            <a:lightRig rig="legacyFlat3" dir="t"/>
          </a:scene3d>
          <a:sp3d extrusionH="121893000" prstMaterial="legacyMetal">
            <a:bevelT w="13500" h="13500" prst="angle"/>
            <a:bevelB w="13500" h="13500" prst="angle"/>
            <a:extrusionClr>
              <a:schemeClr val="hlink"/>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spAutoFit/>
            <a:flatTx/>
          </a:bodyPr>
          <a:lstStyle/>
          <a:p>
            <a:pPr marR="0" algn="l" defTabSz="914400" eaLnBrk="0" hangingPunct="0">
              <a:spcBef>
                <a:spcPct val="50000"/>
              </a:spcBef>
              <a:buClrTx/>
              <a:buSzTx/>
              <a:buFontTx/>
              <a:buNone/>
              <a:defRPr/>
            </a:pPr>
            <a:r>
              <a:rPr kumimoji="0" lang="en-US" sz="2800" kern="1200" cap="none" spc="0" normalizeH="0" baseline="0" noProof="0" smtClean="0">
                <a:solidFill>
                  <a:srgbClr val="F0F363"/>
                </a:solidFill>
                <a:latin typeface="Verdana" panose="020B0604030504040204" pitchFamily="34" charset="0"/>
                <a:ea typeface="+mn-ea"/>
                <a:cs typeface="Arial" panose="020B0604020202020204" pitchFamily="34" charset="0"/>
              </a:rPr>
              <a:t>* </a:t>
            </a:r>
            <a:r>
              <a:rPr kumimoji="0" lang="en-US" sz="2800" kern="1200" cap="none" spc="0" normalizeH="0" baseline="0" noProof="0" smtClean="0">
                <a:solidFill>
                  <a:srgbClr val="FF3300"/>
                </a:solidFill>
                <a:latin typeface="Verdana" panose="020B0604030504040204" pitchFamily="34" charset="0"/>
                <a:ea typeface="+mn-ea"/>
                <a:cs typeface="Arial" panose="020B0604020202020204" pitchFamily="34" charset="0"/>
              </a:rPr>
              <a:t>Câu 2</a:t>
            </a:r>
            <a:endParaRPr kumimoji="0" lang="en-US" sz="2800" kern="1200" cap="none" spc="0" normalizeH="0" baseline="0" noProof="0" smtClean="0">
              <a:solidFill>
                <a:srgbClr val="FF3300"/>
              </a:solidFill>
              <a:latin typeface="Verdana" panose="020B0604030504040204" pitchFamily="34" charset="0"/>
              <a:ea typeface="+mn-ea"/>
              <a:cs typeface="Arial" panose="020B0604020202020204" pitchFamily="34" charset="0"/>
            </a:endParaRPr>
          </a:p>
        </p:txBody>
      </p:sp>
      <p:sp>
        <p:nvSpPr>
          <p:cNvPr id="351237" name="Text Box 5">
            <a:hlinkClick r:id="rId3" action="ppaction://hlinksldjump"/>
          </p:cNvPr>
          <p:cNvSpPr txBox="1">
            <a:spLocks noChangeArrowheads="1"/>
          </p:cNvSpPr>
          <p:nvPr/>
        </p:nvSpPr>
        <p:spPr bwMode="auto">
          <a:xfrm>
            <a:off x="5943600" y="4343400"/>
            <a:ext cx="1905000" cy="519113"/>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a:noFill/>
          </a:ln>
          <a:effectLst/>
          <a:scene3d>
            <a:camera prst="legacyPerspectiveFront">
              <a:rot lat="1500000" lon="20099999" rev="0"/>
            </a:camera>
            <a:lightRig rig="legacyFlat4" dir="t"/>
          </a:scene3d>
          <a:sp3d extrusionH="887400" prstMaterial="legacyMetal">
            <a:bevelT w="13500" h="13500" prst="angle"/>
            <a:bevelB w="13500" h="13500" prst="angle"/>
            <a:extrusionClr>
              <a:schemeClr val="tx1"/>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spAutoFit/>
            <a:flatTx/>
          </a:bodyPr>
          <a:lstStyle/>
          <a:p>
            <a:pPr marR="0" algn="l" defTabSz="914400" eaLnBrk="0" hangingPunct="0">
              <a:spcBef>
                <a:spcPct val="50000"/>
              </a:spcBef>
              <a:buClrTx/>
              <a:buSzTx/>
              <a:buFontTx/>
              <a:buNone/>
              <a:defRPr/>
            </a:pPr>
            <a:r>
              <a:rPr kumimoji="0" lang="en-US" sz="2800" kern="1200" cap="none" spc="0" normalizeH="0" baseline="0" noProof="0" smtClean="0">
                <a:solidFill>
                  <a:srgbClr val="F0F363"/>
                </a:solidFill>
                <a:latin typeface="Verdana" panose="020B0604030504040204" pitchFamily="34" charset="0"/>
                <a:ea typeface="+mn-ea"/>
                <a:cs typeface="Arial" panose="020B0604020202020204" pitchFamily="34" charset="0"/>
              </a:rPr>
              <a:t>* </a:t>
            </a:r>
            <a:r>
              <a:rPr kumimoji="0" lang="en-US" sz="2800" kern="1200" cap="none" spc="0" normalizeH="0" baseline="0" noProof="0" smtClean="0">
                <a:solidFill>
                  <a:srgbClr val="FF3300"/>
                </a:solidFill>
                <a:latin typeface="Verdana" panose="020B0604030504040204" pitchFamily="34" charset="0"/>
                <a:ea typeface="+mn-ea"/>
                <a:cs typeface="Arial" panose="020B0604020202020204" pitchFamily="34" charset="0"/>
              </a:rPr>
              <a:t>Câu 3</a:t>
            </a:r>
            <a:endParaRPr kumimoji="0" lang="en-US" sz="2800" kern="1200" cap="none" spc="0" normalizeH="0" baseline="0" noProof="0" smtClean="0">
              <a:solidFill>
                <a:srgbClr val="FF3300"/>
              </a:solidFill>
              <a:latin typeface="Verdana" panose="020B0604030504040204" pitchFamily="34" charset="0"/>
              <a:ea typeface="+mn-ea"/>
              <a:cs typeface="Arial" panose="020B0604020202020204" pitchFamily="34" charset="0"/>
            </a:endParaRPr>
          </a:p>
        </p:txBody>
      </p:sp>
      <p:sp>
        <p:nvSpPr>
          <p:cNvPr id="351238" name="Text Box 6">
            <a:hlinkClick r:id="rId4" action="ppaction://hlinksldjump"/>
          </p:cNvPr>
          <p:cNvSpPr txBox="1"/>
          <p:nvPr/>
        </p:nvSpPr>
        <p:spPr>
          <a:xfrm>
            <a:off x="1143000" y="4267200"/>
            <a:ext cx="1905000" cy="519113"/>
          </a:xfrm>
          <a:prstGeom prst="rect">
            <a:avLst/>
          </a:prstGeom>
          <a:gradFill rotWithShape="1">
            <a:gsLst>
              <a:gs pos="0">
                <a:srgbClr val="184718"/>
              </a:gs>
              <a:gs pos="50000">
                <a:srgbClr val="339933"/>
              </a:gs>
              <a:gs pos="100000">
                <a:srgbClr val="184718"/>
              </a:gs>
            </a:gsLst>
            <a:lin ang="5400000" scaled="1"/>
            <a:tileRect/>
          </a:gradFill>
          <a:ln w="9525" cap="flat" cmpd="sng">
            <a:prstDash val="solid"/>
            <a:miter/>
            <a:headEnd type="none" w="med" len="med"/>
            <a:tailEnd type="none" w="med" len="med"/>
          </a:ln>
          <a:scene3d>
            <a:camera prst="legacyPerspectiveFront">
              <a:rot lat="20100000" lon="20100000" rev="0"/>
            </a:camera>
            <a:lightRig rig="legacyFlat2" dir="t"/>
          </a:scene3d>
          <a:sp3d extrusionH="887400" prstMaterial="legacyMetal">
            <a:bevelT w="13500" h="13500" prst="angle"/>
            <a:bevelB w="13500" h="13500" prst="angle"/>
            <a:extrusionClr>
              <a:srgbClr val="339933"/>
            </a:extrusionClr>
          </a:sp3d>
        </p:spPr>
        <p:txBody>
          <a:bodyPr>
            <a:spAutoFit/>
            <a:flatTx/>
          </a:bodyPr>
          <a:p>
            <a:pPr algn="l" eaLnBrk="0" hangingPunct="0">
              <a:spcBef>
                <a:spcPct val="50000"/>
              </a:spcBef>
            </a:pPr>
            <a:r>
              <a:rPr sz="2800" dirty="0">
                <a:solidFill>
                  <a:srgbClr val="F0F363"/>
                </a:solidFill>
                <a:latin typeface="Verdana" panose="020B0604030504040204" pitchFamily="34" charset="0"/>
                <a:cs typeface="Arial" panose="020B0604020202020204" pitchFamily="34" charset="0"/>
              </a:rPr>
              <a:t>* </a:t>
            </a:r>
            <a:r>
              <a:rPr sz="2800" dirty="0">
                <a:solidFill>
                  <a:srgbClr val="FF3300"/>
                </a:solidFill>
                <a:latin typeface="Verdana" panose="020B0604030504040204" pitchFamily="34" charset="0"/>
                <a:cs typeface="Arial" panose="020B0604020202020204" pitchFamily="34" charset="0"/>
              </a:rPr>
              <a:t>Câu 4</a:t>
            </a:r>
            <a:endParaRPr sz="2800" dirty="0">
              <a:solidFill>
                <a:srgbClr val="FF3300"/>
              </a:solidFill>
              <a:latin typeface="Verdana" panose="020B0604030504040204" pitchFamily="34" charset="0"/>
              <a:ea typeface="Arial" panose="020B0604020202020204" pitchFamily="34" charset="0"/>
            </a:endParaRPr>
          </a:p>
        </p:txBody>
      </p:sp>
      <p:pic>
        <p:nvPicPr>
          <p:cNvPr id="351239" name="Picture 7" descr="sun14[1]"/>
          <p:cNvPicPr>
            <a:picLocks noChangeAspect="1"/>
          </p:cNvPicPr>
          <p:nvPr/>
        </p:nvPicPr>
        <p:blipFill>
          <a:blip r:embed="rId5"/>
          <a:stretch>
            <a:fillRect/>
          </a:stretch>
        </p:blipFill>
        <p:spPr>
          <a:xfrm>
            <a:off x="4343400" y="5486400"/>
            <a:ext cx="1219200" cy="1057275"/>
          </a:xfrm>
          <a:prstGeom prst="rect">
            <a:avLst/>
          </a:prstGeom>
          <a:noFill/>
          <a:ln w="9525">
            <a:noFill/>
          </a:ln>
        </p:spPr>
      </p:pic>
      <p:pic>
        <p:nvPicPr>
          <p:cNvPr id="351240" name="Picture 8" descr="sun14[1]"/>
          <p:cNvPicPr>
            <a:picLocks noChangeAspect="1"/>
          </p:cNvPicPr>
          <p:nvPr/>
        </p:nvPicPr>
        <p:blipFill>
          <a:blip r:embed="rId5"/>
          <a:stretch>
            <a:fillRect/>
          </a:stretch>
        </p:blipFill>
        <p:spPr>
          <a:xfrm>
            <a:off x="0" y="1143000"/>
            <a:ext cx="1219200" cy="1057275"/>
          </a:xfrm>
          <a:prstGeom prst="rect">
            <a:avLst/>
          </a:prstGeom>
          <a:noFill/>
          <a:ln w="9525">
            <a:noFill/>
          </a:ln>
        </p:spPr>
      </p:pic>
      <p:pic>
        <p:nvPicPr>
          <p:cNvPr id="351241" name="Picture 9" descr="sun14[1]"/>
          <p:cNvPicPr>
            <a:picLocks noChangeAspect="1"/>
          </p:cNvPicPr>
          <p:nvPr/>
        </p:nvPicPr>
        <p:blipFill>
          <a:blip r:embed="rId5"/>
          <a:stretch>
            <a:fillRect/>
          </a:stretch>
        </p:blipFill>
        <p:spPr>
          <a:xfrm>
            <a:off x="381000" y="5029200"/>
            <a:ext cx="1219200" cy="1057275"/>
          </a:xfrm>
          <a:prstGeom prst="rect">
            <a:avLst/>
          </a:prstGeom>
          <a:noFill/>
          <a:ln w="9525">
            <a:noFill/>
          </a:ln>
        </p:spPr>
      </p:pic>
      <p:pic>
        <p:nvPicPr>
          <p:cNvPr id="351242" name="Picture 10" descr="sun14[1]"/>
          <p:cNvPicPr>
            <a:picLocks noChangeAspect="1"/>
          </p:cNvPicPr>
          <p:nvPr/>
        </p:nvPicPr>
        <p:blipFill>
          <a:blip r:embed="rId5"/>
          <a:stretch>
            <a:fillRect/>
          </a:stretch>
        </p:blipFill>
        <p:spPr>
          <a:xfrm>
            <a:off x="7239000" y="1219200"/>
            <a:ext cx="1219200" cy="1057275"/>
          </a:xfrm>
          <a:prstGeom prst="rect">
            <a:avLst/>
          </a:prstGeom>
          <a:noFill/>
          <a:ln w="9525">
            <a:noFill/>
          </a:ln>
        </p:spPr>
      </p:pic>
      <p:pic>
        <p:nvPicPr>
          <p:cNvPr id="351243" name="Picture 11" descr="sun14[1]"/>
          <p:cNvPicPr>
            <a:picLocks noChangeAspect="1"/>
          </p:cNvPicPr>
          <p:nvPr/>
        </p:nvPicPr>
        <p:blipFill>
          <a:blip r:embed="rId5"/>
          <a:stretch>
            <a:fillRect/>
          </a:stretch>
        </p:blipFill>
        <p:spPr>
          <a:xfrm>
            <a:off x="7543800" y="3429000"/>
            <a:ext cx="1219200" cy="1057275"/>
          </a:xfrm>
          <a:prstGeom prst="rect">
            <a:avLst/>
          </a:prstGeom>
          <a:noFill/>
          <a:ln w="9525">
            <a:noFill/>
          </a:ln>
        </p:spPr>
      </p:pic>
      <p:sp>
        <p:nvSpPr>
          <p:cNvPr id="23564" name="AutoShape 12">
            <a:hlinkClick r:id="rId6" action="ppaction://hlinksldjump"/>
          </p:cNvPr>
          <p:cNvSpPr/>
          <p:nvPr/>
        </p:nvSpPr>
        <p:spPr>
          <a:xfrm>
            <a:off x="8101013" y="5410200"/>
            <a:ext cx="1042987" cy="814388"/>
          </a:xfrm>
          <a:prstGeom prst="actionButtonForwardNext">
            <a:avLst/>
          </a:prstGeom>
          <a:solidFill>
            <a:schemeClr val="accent1"/>
          </a:solidFill>
          <a:ln w="9525">
            <a:noFill/>
          </a:ln>
        </p:spPr>
        <p:txBody>
          <a:bodyPr wrap="none" anchor="ctr" anchorCtr="0"/>
          <a:p>
            <a:endParaRPr dirty="0">
              <a:latin typeface="VNI-Times" pitchFamily="2" charset="0"/>
            </a:endParaRPr>
          </a:p>
        </p:txBody>
      </p:sp>
      <p:pic>
        <p:nvPicPr>
          <p:cNvPr id="351246" name="Picture 14" descr="FIREWRK8">
            <a:hlinkClick r:id="rId7" action="ppaction://hlinksldjump"/>
          </p:cNvPr>
          <p:cNvPicPr>
            <a:picLocks noChangeAspect="1"/>
          </p:cNvPicPr>
          <p:nvPr/>
        </p:nvPicPr>
        <p:blipFill>
          <a:blip r:embed="rId8"/>
          <a:stretch>
            <a:fillRect/>
          </a:stretch>
        </p:blipFill>
        <p:spPr>
          <a:xfrm>
            <a:off x="3429000" y="2819400"/>
            <a:ext cx="1447800" cy="15240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51234"/>
                                        </p:tgtEl>
                                        <p:attrNameLst>
                                          <p:attrName>style.visibility</p:attrName>
                                        </p:attrNameLst>
                                      </p:cBhvr>
                                      <p:to>
                                        <p:strVal val="visible"/>
                                      </p:to>
                                    </p:set>
                                    <p:animEffect transition="in" filter="diamond(in)">
                                      <p:cBhvr>
                                        <p:cTn id="7" dur="2000"/>
                                        <p:tgtEl>
                                          <p:spTgt spid="351234"/>
                                        </p:tgtEl>
                                      </p:cBhvr>
                                    </p:animEffect>
                                  </p:childTnLst>
                                  <p:subTnLst>
                                    <p:audio>
                                      <p:cMediaNode>
                                        <p:cTn display="0" masterRel="sameClick">
                                          <p:stCondLst>
                                            <p:cond evt="begin" delay="0">
                                              <p:tn val="5"/>
                                            </p:cond>
                                          </p:stCondLst>
                                          <p:endCondLst>
                                            <p:cond evt="onStopAudio" delay="0">
                                              <p:tgtEl>
                                                <p:sldTgt/>
                                              </p:tgtEl>
                                            </p:cond>
                                          </p:endCondLst>
                                        </p:cTn>
                                        <p:tgtEl>
                                          <p:sndTgt r:embed="rId9" name="Music02.wav"/>
                                        </p:tgtEl>
                                      </p:cMediaNode>
                                    </p:audio>
                                  </p:subTnLst>
                                </p:cTn>
                              </p:par>
                            </p:childTnLst>
                          </p:cTn>
                        </p:par>
                        <p:par>
                          <p:cTn id="8" fill="hold">
                            <p:stCondLst>
                              <p:cond delay="2000"/>
                            </p:stCondLst>
                            <p:childTnLst>
                              <p:par>
                                <p:cTn id="9" presetID="2" presetClass="entr" presetSubtype="8" fill="hold" grpId="1" nodeType="afterEffect">
                                  <p:stCondLst>
                                    <p:cond delay="0"/>
                                  </p:stCondLst>
                                  <p:childTnLst>
                                    <p:set>
                                      <p:cBhvr>
                                        <p:cTn id="10" dur="1" fill="hold">
                                          <p:stCondLst>
                                            <p:cond delay="0"/>
                                          </p:stCondLst>
                                        </p:cTn>
                                        <p:tgtEl>
                                          <p:spTgt spid="351235"/>
                                        </p:tgtEl>
                                        <p:attrNameLst>
                                          <p:attrName>style.visibility</p:attrName>
                                        </p:attrNameLst>
                                      </p:cBhvr>
                                      <p:to>
                                        <p:strVal val="visible"/>
                                      </p:to>
                                    </p:set>
                                    <p:anim calcmode="lin" valueType="num">
                                      <p:cBhvr additive="base">
                                        <p:cTn id="11" dur="500" fill="hold"/>
                                        <p:tgtEl>
                                          <p:spTgt spid="351235"/>
                                        </p:tgtEl>
                                        <p:attrNameLst>
                                          <p:attrName>ppt_x</p:attrName>
                                        </p:attrNameLst>
                                      </p:cBhvr>
                                      <p:tavLst>
                                        <p:tav tm="0">
                                          <p:val>
                                            <p:strVal val="0-#ppt_w/2"/>
                                          </p:val>
                                        </p:tav>
                                        <p:tav tm="100000">
                                          <p:val>
                                            <p:strVal val="#ppt_x"/>
                                          </p:val>
                                        </p:tav>
                                      </p:tavLst>
                                    </p:anim>
                                    <p:anim calcmode="lin" valueType="num">
                                      <p:cBhvr additive="base">
                                        <p:cTn id="12" dur="500" fill="hold"/>
                                        <p:tgtEl>
                                          <p:spTgt spid="351235"/>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ntr" presetSubtype="8" fill="hold" grpId="1" nodeType="afterEffect">
                                  <p:stCondLst>
                                    <p:cond delay="0"/>
                                  </p:stCondLst>
                                  <p:childTnLst>
                                    <p:set>
                                      <p:cBhvr>
                                        <p:cTn id="15" dur="1" fill="hold">
                                          <p:stCondLst>
                                            <p:cond delay="0"/>
                                          </p:stCondLst>
                                        </p:cTn>
                                        <p:tgtEl>
                                          <p:spTgt spid="351236"/>
                                        </p:tgtEl>
                                        <p:attrNameLst>
                                          <p:attrName>style.visibility</p:attrName>
                                        </p:attrNameLst>
                                      </p:cBhvr>
                                      <p:to>
                                        <p:strVal val="visible"/>
                                      </p:to>
                                    </p:set>
                                    <p:anim calcmode="lin" valueType="num">
                                      <p:cBhvr additive="base">
                                        <p:cTn id="16" dur="500" fill="hold"/>
                                        <p:tgtEl>
                                          <p:spTgt spid="351236"/>
                                        </p:tgtEl>
                                        <p:attrNameLst>
                                          <p:attrName>ppt_x</p:attrName>
                                        </p:attrNameLst>
                                      </p:cBhvr>
                                      <p:tavLst>
                                        <p:tav tm="0">
                                          <p:val>
                                            <p:strVal val="0-#ppt_w/2"/>
                                          </p:val>
                                        </p:tav>
                                        <p:tav tm="100000">
                                          <p:val>
                                            <p:strVal val="#ppt_x"/>
                                          </p:val>
                                        </p:tav>
                                      </p:tavLst>
                                    </p:anim>
                                    <p:anim calcmode="lin" valueType="num">
                                      <p:cBhvr additive="base">
                                        <p:cTn id="17" dur="500" fill="hold"/>
                                        <p:tgtEl>
                                          <p:spTgt spid="351236"/>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grpId="1" nodeType="afterEffect">
                                  <p:stCondLst>
                                    <p:cond delay="0"/>
                                  </p:stCondLst>
                                  <p:childTnLst>
                                    <p:set>
                                      <p:cBhvr>
                                        <p:cTn id="20" dur="1" fill="hold">
                                          <p:stCondLst>
                                            <p:cond delay="0"/>
                                          </p:stCondLst>
                                        </p:cTn>
                                        <p:tgtEl>
                                          <p:spTgt spid="351237"/>
                                        </p:tgtEl>
                                        <p:attrNameLst>
                                          <p:attrName>style.visibility</p:attrName>
                                        </p:attrNameLst>
                                      </p:cBhvr>
                                      <p:to>
                                        <p:strVal val="visible"/>
                                      </p:to>
                                    </p:set>
                                    <p:anim calcmode="lin" valueType="num">
                                      <p:cBhvr additive="base">
                                        <p:cTn id="21" dur="500" fill="hold"/>
                                        <p:tgtEl>
                                          <p:spTgt spid="351237"/>
                                        </p:tgtEl>
                                        <p:attrNameLst>
                                          <p:attrName>ppt_x</p:attrName>
                                        </p:attrNameLst>
                                      </p:cBhvr>
                                      <p:tavLst>
                                        <p:tav tm="0">
                                          <p:val>
                                            <p:strVal val="0-#ppt_w/2"/>
                                          </p:val>
                                        </p:tav>
                                        <p:tav tm="100000">
                                          <p:val>
                                            <p:strVal val="#ppt_x"/>
                                          </p:val>
                                        </p:tav>
                                      </p:tavLst>
                                    </p:anim>
                                    <p:anim calcmode="lin" valueType="num">
                                      <p:cBhvr additive="base">
                                        <p:cTn id="22" dur="500" fill="hold"/>
                                        <p:tgtEl>
                                          <p:spTgt spid="351237"/>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8" fill="hold" grpId="1" nodeType="afterEffect">
                                  <p:stCondLst>
                                    <p:cond delay="0"/>
                                  </p:stCondLst>
                                  <p:childTnLst>
                                    <p:set>
                                      <p:cBhvr>
                                        <p:cTn id="25" dur="1" fill="hold">
                                          <p:stCondLst>
                                            <p:cond delay="0"/>
                                          </p:stCondLst>
                                        </p:cTn>
                                        <p:tgtEl>
                                          <p:spTgt spid="351238"/>
                                        </p:tgtEl>
                                        <p:attrNameLst>
                                          <p:attrName>style.visibility</p:attrName>
                                        </p:attrNameLst>
                                      </p:cBhvr>
                                      <p:to>
                                        <p:strVal val="visible"/>
                                      </p:to>
                                    </p:set>
                                    <p:anim calcmode="lin" valueType="num">
                                      <p:cBhvr additive="base">
                                        <p:cTn id="26" dur="500" fill="hold"/>
                                        <p:tgtEl>
                                          <p:spTgt spid="351238"/>
                                        </p:tgtEl>
                                        <p:attrNameLst>
                                          <p:attrName>ppt_x</p:attrName>
                                        </p:attrNameLst>
                                      </p:cBhvr>
                                      <p:tavLst>
                                        <p:tav tm="0">
                                          <p:val>
                                            <p:strVal val="0-#ppt_w/2"/>
                                          </p:val>
                                        </p:tav>
                                        <p:tav tm="100000">
                                          <p:val>
                                            <p:strVal val="#ppt_x"/>
                                          </p:val>
                                        </p:tav>
                                      </p:tavLst>
                                    </p:anim>
                                    <p:anim calcmode="lin" valueType="num">
                                      <p:cBhvr additive="base">
                                        <p:cTn id="27" dur="500" fill="hold"/>
                                        <p:tgtEl>
                                          <p:spTgt spid="351238"/>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ID="2" presetClass="entr" presetSubtype="4" fill="hold" grpId="2" nodeType="afterEffect">
                                  <p:stCondLst>
                                    <p:cond delay="0"/>
                                  </p:stCondLst>
                                  <p:childTnLst>
                                    <p:set>
                                      <p:cBhvr>
                                        <p:cTn id="30" dur="1" fill="hold">
                                          <p:stCondLst>
                                            <p:cond delay="0"/>
                                          </p:stCondLst>
                                        </p:cTn>
                                        <p:tgtEl>
                                          <p:spTgt spid="351235"/>
                                        </p:tgtEl>
                                        <p:attrNameLst>
                                          <p:attrName>style.visibility</p:attrName>
                                        </p:attrNameLst>
                                      </p:cBhvr>
                                      <p:to>
                                        <p:strVal val="visible"/>
                                      </p:to>
                                    </p:set>
                                    <p:anim calcmode="lin" valueType="num">
                                      <p:cBhvr additive="base">
                                        <p:cTn id="31" dur="500" fill="hold"/>
                                        <p:tgtEl>
                                          <p:spTgt spid="351235"/>
                                        </p:tgtEl>
                                        <p:attrNameLst>
                                          <p:attrName>ppt_x</p:attrName>
                                        </p:attrNameLst>
                                      </p:cBhvr>
                                      <p:tavLst>
                                        <p:tav tm="0">
                                          <p:val>
                                            <p:strVal val="#ppt_x"/>
                                          </p:val>
                                        </p:tav>
                                        <p:tav tm="100000">
                                          <p:val>
                                            <p:strVal val="#ppt_x"/>
                                          </p:val>
                                        </p:tav>
                                      </p:tavLst>
                                    </p:anim>
                                    <p:anim calcmode="lin" valueType="num">
                                      <p:cBhvr additive="base">
                                        <p:cTn id="32" dur="500" fill="hold"/>
                                        <p:tgtEl>
                                          <p:spTgt spid="351235"/>
                                        </p:tgtEl>
                                        <p:attrNameLst>
                                          <p:attrName>ppt_y</p:attrName>
                                        </p:attrNameLst>
                                      </p:cBhvr>
                                      <p:tavLst>
                                        <p:tav tm="0">
                                          <p:val>
                                            <p:strVal val="1+#ppt_h/2"/>
                                          </p:val>
                                        </p:tav>
                                        <p:tav tm="100000">
                                          <p:val>
                                            <p:strVal val="#ppt_y"/>
                                          </p:val>
                                        </p:tav>
                                      </p:tavLst>
                                    </p:anim>
                                  </p:childTnLst>
                                </p:cTn>
                              </p:par>
                            </p:childTnLst>
                          </p:cTn>
                        </p:par>
                        <p:par>
                          <p:cTn id="33" fill="hold">
                            <p:stCondLst>
                              <p:cond delay="4500"/>
                            </p:stCondLst>
                            <p:childTnLst>
                              <p:par>
                                <p:cTn id="34" presetID="2" presetClass="entr" presetSubtype="4" fill="hold" grpId="2" nodeType="afterEffect">
                                  <p:stCondLst>
                                    <p:cond delay="0"/>
                                  </p:stCondLst>
                                  <p:childTnLst>
                                    <p:set>
                                      <p:cBhvr>
                                        <p:cTn id="35" dur="1" fill="hold">
                                          <p:stCondLst>
                                            <p:cond delay="0"/>
                                          </p:stCondLst>
                                        </p:cTn>
                                        <p:tgtEl>
                                          <p:spTgt spid="351236"/>
                                        </p:tgtEl>
                                        <p:attrNameLst>
                                          <p:attrName>style.visibility</p:attrName>
                                        </p:attrNameLst>
                                      </p:cBhvr>
                                      <p:to>
                                        <p:strVal val="visible"/>
                                      </p:to>
                                    </p:set>
                                    <p:anim calcmode="lin" valueType="num">
                                      <p:cBhvr additive="base">
                                        <p:cTn id="36" dur="500" fill="hold"/>
                                        <p:tgtEl>
                                          <p:spTgt spid="351236"/>
                                        </p:tgtEl>
                                        <p:attrNameLst>
                                          <p:attrName>ppt_x</p:attrName>
                                        </p:attrNameLst>
                                      </p:cBhvr>
                                      <p:tavLst>
                                        <p:tav tm="0">
                                          <p:val>
                                            <p:strVal val="#ppt_x"/>
                                          </p:val>
                                        </p:tav>
                                        <p:tav tm="100000">
                                          <p:val>
                                            <p:strVal val="#ppt_x"/>
                                          </p:val>
                                        </p:tav>
                                      </p:tavLst>
                                    </p:anim>
                                    <p:anim calcmode="lin" valueType="num">
                                      <p:cBhvr additive="base">
                                        <p:cTn id="37" dur="500" fill="hold"/>
                                        <p:tgtEl>
                                          <p:spTgt spid="351236"/>
                                        </p:tgtEl>
                                        <p:attrNameLst>
                                          <p:attrName>ppt_y</p:attrName>
                                        </p:attrNameLst>
                                      </p:cBhvr>
                                      <p:tavLst>
                                        <p:tav tm="0">
                                          <p:val>
                                            <p:strVal val="1+#ppt_h/2"/>
                                          </p:val>
                                        </p:tav>
                                        <p:tav tm="100000">
                                          <p:val>
                                            <p:strVal val="#ppt_y"/>
                                          </p:val>
                                        </p:tav>
                                      </p:tavLst>
                                    </p:anim>
                                  </p:childTnLst>
                                </p:cTn>
                              </p:par>
                            </p:childTnLst>
                          </p:cTn>
                        </p:par>
                        <p:par>
                          <p:cTn id="38" fill="hold">
                            <p:stCondLst>
                              <p:cond delay="5000"/>
                            </p:stCondLst>
                            <p:childTnLst>
                              <p:par>
                                <p:cTn id="39" presetID="2" presetClass="entr" presetSubtype="4" fill="hold" grpId="2" nodeType="afterEffect">
                                  <p:stCondLst>
                                    <p:cond delay="0"/>
                                  </p:stCondLst>
                                  <p:childTnLst>
                                    <p:set>
                                      <p:cBhvr>
                                        <p:cTn id="40" dur="1" fill="hold">
                                          <p:stCondLst>
                                            <p:cond delay="0"/>
                                          </p:stCondLst>
                                        </p:cTn>
                                        <p:tgtEl>
                                          <p:spTgt spid="351237"/>
                                        </p:tgtEl>
                                        <p:attrNameLst>
                                          <p:attrName>style.visibility</p:attrName>
                                        </p:attrNameLst>
                                      </p:cBhvr>
                                      <p:to>
                                        <p:strVal val="visible"/>
                                      </p:to>
                                    </p:set>
                                    <p:anim calcmode="lin" valueType="num">
                                      <p:cBhvr additive="base">
                                        <p:cTn id="41" dur="500" fill="hold"/>
                                        <p:tgtEl>
                                          <p:spTgt spid="351237"/>
                                        </p:tgtEl>
                                        <p:attrNameLst>
                                          <p:attrName>ppt_x</p:attrName>
                                        </p:attrNameLst>
                                      </p:cBhvr>
                                      <p:tavLst>
                                        <p:tav tm="0">
                                          <p:val>
                                            <p:strVal val="#ppt_x"/>
                                          </p:val>
                                        </p:tav>
                                        <p:tav tm="100000">
                                          <p:val>
                                            <p:strVal val="#ppt_x"/>
                                          </p:val>
                                        </p:tav>
                                      </p:tavLst>
                                    </p:anim>
                                    <p:anim calcmode="lin" valueType="num">
                                      <p:cBhvr additive="base">
                                        <p:cTn id="42" dur="500" fill="hold"/>
                                        <p:tgtEl>
                                          <p:spTgt spid="351237"/>
                                        </p:tgtEl>
                                        <p:attrNameLst>
                                          <p:attrName>ppt_y</p:attrName>
                                        </p:attrNameLst>
                                      </p:cBhvr>
                                      <p:tavLst>
                                        <p:tav tm="0">
                                          <p:val>
                                            <p:strVal val="1+#ppt_h/2"/>
                                          </p:val>
                                        </p:tav>
                                        <p:tav tm="100000">
                                          <p:val>
                                            <p:strVal val="#ppt_y"/>
                                          </p:val>
                                        </p:tav>
                                      </p:tavLst>
                                    </p:anim>
                                  </p:childTnLst>
                                </p:cTn>
                              </p:par>
                            </p:childTnLst>
                          </p:cTn>
                        </p:par>
                        <p:par>
                          <p:cTn id="43" fill="hold">
                            <p:stCondLst>
                              <p:cond delay="5500"/>
                            </p:stCondLst>
                            <p:childTnLst>
                              <p:par>
                                <p:cTn id="44" presetID="2" presetClass="entr" presetSubtype="4" fill="hold" grpId="2" nodeType="afterEffect">
                                  <p:stCondLst>
                                    <p:cond delay="0"/>
                                  </p:stCondLst>
                                  <p:childTnLst>
                                    <p:set>
                                      <p:cBhvr>
                                        <p:cTn id="45" dur="1" fill="hold">
                                          <p:stCondLst>
                                            <p:cond delay="0"/>
                                          </p:stCondLst>
                                        </p:cTn>
                                        <p:tgtEl>
                                          <p:spTgt spid="351238"/>
                                        </p:tgtEl>
                                        <p:attrNameLst>
                                          <p:attrName>style.visibility</p:attrName>
                                        </p:attrNameLst>
                                      </p:cBhvr>
                                      <p:to>
                                        <p:strVal val="visible"/>
                                      </p:to>
                                    </p:set>
                                    <p:anim calcmode="lin" valueType="num">
                                      <p:cBhvr additive="base">
                                        <p:cTn id="46" dur="500" fill="hold"/>
                                        <p:tgtEl>
                                          <p:spTgt spid="351238"/>
                                        </p:tgtEl>
                                        <p:attrNameLst>
                                          <p:attrName>ppt_x</p:attrName>
                                        </p:attrNameLst>
                                      </p:cBhvr>
                                      <p:tavLst>
                                        <p:tav tm="0">
                                          <p:val>
                                            <p:strVal val="#ppt_x"/>
                                          </p:val>
                                        </p:tav>
                                        <p:tav tm="100000">
                                          <p:val>
                                            <p:strVal val="#ppt_x"/>
                                          </p:val>
                                        </p:tav>
                                      </p:tavLst>
                                    </p:anim>
                                    <p:anim calcmode="lin" valueType="num">
                                      <p:cBhvr additive="base">
                                        <p:cTn id="47" dur="500" fill="hold"/>
                                        <p:tgtEl>
                                          <p:spTgt spid="351238"/>
                                        </p:tgtEl>
                                        <p:attrNameLst>
                                          <p:attrName>ppt_y</p:attrName>
                                        </p:attrNameLst>
                                      </p:cBhvr>
                                      <p:tavLst>
                                        <p:tav tm="0">
                                          <p:val>
                                            <p:strVal val="1+#ppt_h/2"/>
                                          </p:val>
                                        </p:tav>
                                        <p:tav tm="100000">
                                          <p:val>
                                            <p:strVal val="#ppt_y"/>
                                          </p:val>
                                        </p:tav>
                                      </p:tavLst>
                                    </p:anim>
                                  </p:childTnLst>
                                </p:cTn>
                              </p:par>
                            </p:childTnLst>
                          </p:cTn>
                        </p:par>
                        <p:par>
                          <p:cTn id="48" fill="hold">
                            <p:stCondLst>
                              <p:cond delay="6000"/>
                            </p:stCondLst>
                            <p:childTnLst>
                              <p:par>
                                <p:cTn id="49" presetID="2" presetClass="entr" presetSubtype="8" fill="hold" nodeType="afterEffect">
                                  <p:stCondLst>
                                    <p:cond delay="0"/>
                                  </p:stCondLst>
                                  <p:childTnLst>
                                    <p:set>
                                      <p:cBhvr>
                                        <p:cTn id="50" dur="1" fill="hold">
                                          <p:stCondLst>
                                            <p:cond delay="0"/>
                                          </p:stCondLst>
                                        </p:cTn>
                                        <p:tgtEl>
                                          <p:spTgt spid="351240"/>
                                        </p:tgtEl>
                                        <p:attrNameLst>
                                          <p:attrName>style.visibility</p:attrName>
                                        </p:attrNameLst>
                                      </p:cBhvr>
                                      <p:to>
                                        <p:strVal val="visible"/>
                                      </p:to>
                                    </p:set>
                                    <p:anim calcmode="lin" valueType="num">
                                      <p:cBhvr additive="base">
                                        <p:cTn id="51" dur="500" fill="hold"/>
                                        <p:tgtEl>
                                          <p:spTgt spid="351240"/>
                                        </p:tgtEl>
                                        <p:attrNameLst>
                                          <p:attrName>ppt_x</p:attrName>
                                        </p:attrNameLst>
                                      </p:cBhvr>
                                      <p:tavLst>
                                        <p:tav tm="0">
                                          <p:val>
                                            <p:strVal val="0-#ppt_w/2"/>
                                          </p:val>
                                        </p:tav>
                                        <p:tav tm="100000">
                                          <p:val>
                                            <p:strVal val="#ppt_x"/>
                                          </p:val>
                                        </p:tav>
                                      </p:tavLst>
                                    </p:anim>
                                    <p:anim calcmode="lin" valueType="num">
                                      <p:cBhvr additive="base">
                                        <p:cTn id="52" dur="500" fill="hold"/>
                                        <p:tgtEl>
                                          <p:spTgt spid="351240"/>
                                        </p:tgtEl>
                                        <p:attrNameLst>
                                          <p:attrName>ppt_y</p:attrName>
                                        </p:attrNameLst>
                                      </p:cBhvr>
                                      <p:tavLst>
                                        <p:tav tm="0">
                                          <p:val>
                                            <p:strVal val="#ppt_y"/>
                                          </p:val>
                                        </p:tav>
                                        <p:tav tm="100000">
                                          <p:val>
                                            <p:strVal val="#ppt_y"/>
                                          </p:val>
                                        </p:tav>
                                      </p:tavLst>
                                    </p:anim>
                                  </p:childTnLst>
                                </p:cTn>
                              </p:par>
                            </p:childTnLst>
                          </p:cTn>
                        </p:par>
                        <p:par>
                          <p:cTn id="53" fill="hold">
                            <p:stCondLst>
                              <p:cond delay="6500"/>
                            </p:stCondLst>
                            <p:childTnLst>
                              <p:par>
                                <p:cTn id="54" presetID="2" presetClass="entr" presetSubtype="4" fill="hold" nodeType="afterEffect">
                                  <p:stCondLst>
                                    <p:cond delay="0"/>
                                  </p:stCondLst>
                                  <p:childTnLst>
                                    <p:set>
                                      <p:cBhvr>
                                        <p:cTn id="55" dur="1" fill="hold">
                                          <p:stCondLst>
                                            <p:cond delay="0"/>
                                          </p:stCondLst>
                                        </p:cTn>
                                        <p:tgtEl>
                                          <p:spTgt spid="351243"/>
                                        </p:tgtEl>
                                        <p:attrNameLst>
                                          <p:attrName>style.visibility</p:attrName>
                                        </p:attrNameLst>
                                      </p:cBhvr>
                                      <p:to>
                                        <p:strVal val="visible"/>
                                      </p:to>
                                    </p:set>
                                    <p:anim calcmode="lin" valueType="num">
                                      <p:cBhvr additive="base">
                                        <p:cTn id="56" dur="500" fill="hold"/>
                                        <p:tgtEl>
                                          <p:spTgt spid="351243"/>
                                        </p:tgtEl>
                                        <p:attrNameLst>
                                          <p:attrName>ppt_x</p:attrName>
                                        </p:attrNameLst>
                                      </p:cBhvr>
                                      <p:tavLst>
                                        <p:tav tm="0">
                                          <p:val>
                                            <p:strVal val="#ppt_x"/>
                                          </p:val>
                                        </p:tav>
                                        <p:tav tm="100000">
                                          <p:val>
                                            <p:strVal val="#ppt_x"/>
                                          </p:val>
                                        </p:tav>
                                      </p:tavLst>
                                    </p:anim>
                                    <p:anim calcmode="lin" valueType="num">
                                      <p:cBhvr additive="base">
                                        <p:cTn id="57" dur="500" fill="hold"/>
                                        <p:tgtEl>
                                          <p:spTgt spid="351243"/>
                                        </p:tgtEl>
                                        <p:attrNameLst>
                                          <p:attrName>ppt_y</p:attrName>
                                        </p:attrNameLst>
                                      </p:cBhvr>
                                      <p:tavLst>
                                        <p:tav tm="0">
                                          <p:val>
                                            <p:strVal val="1+#ppt_h/2"/>
                                          </p:val>
                                        </p:tav>
                                        <p:tav tm="100000">
                                          <p:val>
                                            <p:strVal val="#ppt_y"/>
                                          </p:val>
                                        </p:tav>
                                      </p:tavLst>
                                    </p:anim>
                                  </p:childTnLst>
                                </p:cTn>
                              </p:par>
                            </p:childTnLst>
                          </p:cTn>
                        </p:par>
                        <p:par>
                          <p:cTn id="58" fill="hold">
                            <p:stCondLst>
                              <p:cond delay="7000"/>
                            </p:stCondLst>
                            <p:childTnLst>
                              <p:par>
                                <p:cTn id="59" presetID="2" presetClass="entr" presetSubtype="3" fill="hold" nodeType="afterEffect">
                                  <p:stCondLst>
                                    <p:cond delay="0"/>
                                  </p:stCondLst>
                                  <p:childTnLst>
                                    <p:set>
                                      <p:cBhvr>
                                        <p:cTn id="60" dur="1" fill="hold">
                                          <p:stCondLst>
                                            <p:cond delay="0"/>
                                          </p:stCondLst>
                                        </p:cTn>
                                        <p:tgtEl>
                                          <p:spTgt spid="351242"/>
                                        </p:tgtEl>
                                        <p:attrNameLst>
                                          <p:attrName>style.visibility</p:attrName>
                                        </p:attrNameLst>
                                      </p:cBhvr>
                                      <p:to>
                                        <p:strVal val="visible"/>
                                      </p:to>
                                    </p:set>
                                    <p:anim calcmode="lin" valueType="num">
                                      <p:cBhvr additive="base">
                                        <p:cTn id="61" dur="500" fill="hold"/>
                                        <p:tgtEl>
                                          <p:spTgt spid="351242"/>
                                        </p:tgtEl>
                                        <p:attrNameLst>
                                          <p:attrName>ppt_x</p:attrName>
                                        </p:attrNameLst>
                                      </p:cBhvr>
                                      <p:tavLst>
                                        <p:tav tm="0">
                                          <p:val>
                                            <p:strVal val="1+#ppt_w/2"/>
                                          </p:val>
                                        </p:tav>
                                        <p:tav tm="100000">
                                          <p:val>
                                            <p:strVal val="#ppt_x"/>
                                          </p:val>
                                        </p:tav>
                                      </p:tavLst>
                                    </p:anim>
                                    <p:anim calcmode="lin" valueType="num">
                                      <p:cBhvr additive="base">
                                        <p:cTn id="62" dur="500" fill="hold"/>
                                        <p:tgtEl>
                                          <p:spTgt spid="351242"/>
                                        </p:tgtEl>
                                        <p:attrNameLst>
                                          <p:attrName>ppt_y</p:attrName>
                                        </p:attrNameLst>
                                      </p:cBhvr>
                                      <p:tavLst>
                                        <p:tav tm="0">
                                          <p:val>
                                            <p:strVal val="0-#ppt_h/2"/>
                                          </p:val>
                                        </p:tav>
                                        <p:tav tm="100000">
                                          <p:val>
                                            <p:strVal val="#ppt_y"/>
                                          </p:val>
                                        </p:tav>
                                      </p:tavLst>
                                    </p:anim>
                                  </p:childTnLst>
                                </p:cTn>
                              </p:par>
                            </p:childTnLst>
                          </p:cTn>
                        </p:par>
                        <p:par>
                          <p:cTn id="63" fill="hold">
                            <p:stCondLst>
                              <p:cond delay="7500"/>
                            </p:stCondLst>
                            <p:childTnLst>
                              <p:par>
                                <p:cTn id="64" presetID="2" presetClass="entr" presetSubtype="4" fill="hold" nodeType="afterEffect">
                                  <p:stCondLst>
                                    <p:cond delay="0"/>
                                  </p:stCondLst>
                                  <p:childTnLst>
                                    <p:set>
                                      <p:cBhvr>
                                        <p:cTn id="65" dur="1" fill="hold">
                                          <p:stCondLst>
                                            <p:cond delay="0"/>
                                          </p:stCondLst>
                                        </p:cTn>
                                        <p:tgtEl>
                                          <p:spTgt spid="351241"/>
                                        </p:tgtEl>
                                        <p:attrNameLst>
                                          <p:attrName>style.visibility</p:attrName>
                                        </p:attrNameLst>
                                      </p:cBhvr>
                                      <p:to>
                                        <p:strVal val="visible"/>
                                      </p:to>
                                    </p:set>
                                    <p:anim calcmode="lin" valueType="num">
                                      <p:cBhvr additive="base">
                                        <p:cTn id="66" dur="500" fill="hold"/>
                                        <p:tgtEl>
                                          <p:spTgt spid="351241"/>
                                        </p:tgtEl>
                                        <p:attrNameLst>
                                          <p:attrName>ppt_x</p:attrName>
                                        </p:attrNameLst>
                                      </p:cBhvr>
                                      <p:tavLst>
                                        <p:tav tm="0">
                                          <p:val>
                                            <p:strVal val="#ppt_x"/>
                                          </p:val>
                                        </p:tav>
                                        <p:tav tm="100000">
                                          <p:val>
                                            <p:strVal val="#ppt_x"/>
                                          </p:val>
                                        </p:tav>
                                      </p:tavLst>
                                    </p:anim>
                                    <p:anim calcmode="lin" valueType="num">
                                      <p:cBhvr additive="base">
                                        <p:cTn id="67" dur="500" fill="hold"/>
                                        <p:tgtEl>
                                          <p:spTgt spid="351241"/>
                                        </p:tgtEl>
                                        <p:attrNameLst>
                                          <p:attrName>ppt_y</p:attrName>
                                        </p:attrNameLst>
                                      </p:cBhvr>
                                      <p:tavLst>
                                        <p:tav tm="0">
                                          <p:val>
                                            <p:strVal val="1+#ppt_h/2"/>
                                          </p:val>
                                        </p:tav>
                                        <p:tav tm="100000">
                                          <p:val>
                                            <p:strVal val="#ppt_y"/>
                                          </p:val>
                                        </p:tav>
                                      </p:tavLst>
                                    </p:anim>
                                  </p:childTnLst>
                                </p:cTn>
                              </p:par>
                            </p:childTnLst>
                          </p:cTn>
                        </p:par>
                        <p:par>
                          <p:cTn id="68" fill="hold">
                            <p:stCondLst>
                              <p:cond delay="8000"/>
                            </p:stCondLst>
                            <p:childTnLst>
                              <p:par>
                                <p:cTn id="69" presetID="2" presetClass="entr" presetSubtype="4" fill="hold" nodeType="afterEffect">
                                  <p:stCondLst>
                                    <p:cond delay="0"/>
                                  </p:stCondLst>
                                  <p:childTnLst>
                                    <p:set>
                                      <p:cBhvr>
                                        <p:cTn id="70" dur="1" fill="hold">
                                          <p:stCondLst>
                                            <p:cond delay="0"/>
                                          </p:stCondLst>
                                        </p:cTn>
                                        <p:tgtEl>
                                          <p:spTgt spid="351239"/>
                                        </p:tgtEl>
                                        <p:attrNameLst>
                                          <p:attrName>style.visibility</p:attrName>
                                        </p:attrNameLst>
                                      </p:cBhvr>
                                      <p:to>
                                        <p:strVal val="visible"/>
                                      </p:to>
                                    </p:set>
                                    <p:anim calcmode="lin" valueType="num">
                                      <p:cBhvr additive="base">
                                        <p:cTn id="71" dur="500" fill="hold"/>
                                        <p:tgtEl>
                                          <p:spTgt spid="351239"/>
                                        </p:tgtEl>
                                        <p:attrNameLst>
                                          <p:attrName>ppt_x</p:attrName>
                                        </p:attrNameLst>
                                      </p:cBhvr>
                                      <p:tavLst>
                                        <p:tav tm="0">
                                          <p:val>
                                            <p:strVal val="#ppt_x"/>
                                          </p:val>
                                        </p:tav>
                                        <p:tav tm="100000">
                                          <p:val>
                                            <p:strVal val="#ppt_x"/>
                                          </p:val>
                                        </p:tav>
                                      </p:tavLst>
                                    </p:anim>
                                    <p:anim calcmode="lin" valueType="num">
                                      <p:cBhvr additive="base">
                                        <p:cTn id="72" dur="500" fill="hold"/>
                                        <p:tgtEl>
                                          <p:spTgt spid="351239"/>
                                        </p:tgtEl>
                                        <p:attrNameLst>
                                          <p:attrName>ppt_y</p:attrName>
                                        </p:attrNameLst>
                                      </p:cBhvr>
                                      <p:tavLst>
                                        <p:tav tm="0">
                                          <p:val>
                                            <p:strVal val="1+#ppt_h/2"/>
                                          </p:val>
                                        </p:tav>
                                        <p:tav tm="100000">
                                          <p:val>
                                            <p:strVal val="#ppt_y"/>
                                          </p:val>
                                        </p:tav>
                                      </p:tavLst>
                                    </p:anim>
                                  </p:childTnLst>
                                </p:cTn>
                              </p:par>
                              <p:par>
                                <p:cTn id="73" presetID="8" presetClass="emph" presetSubtype="0" repeatCount="indefinite" fill="hold" nodeType="withEffect">
                                  <p:stCondLst>
                                    <p:cond delay="0"/>
                                  </p:stCondLst>
                                  <p:endCondLst>
                                    <p:cond evt="onNext" delay="0">
                                      <p:tgtEl>
                                        <p:sldTgt/>
                                      </p:tgtEl>
                                    </p:cond>
                                  </p:endCondLst>
                                  <p:childTnLst>
                                    <p:animRot by="21600000">
                                      <p:cBhvr>
                                        <p:cTn id="74" dur="2000" fill="hold"/>
                                        <p:tgtEl>
                                          <p:spTgt spid="351246"/>
                                        </p:tgtEl>
                                        <p:attrNameLst>
                                          <p:attrName>r</p:attrName>
                                        </p:attrNameLst>
                                      </p:cBhvr>
                                    </p:animRot>
                                  </p:childTnLst>
                                </p:cTn>
                              </p:par>
                              <p:par>
                                <p:cTn id="75" presetID="8" presetClass="emph" presetSubtype="0" repeatCount="indefinite" fill="hold" nodeType="withEffect">
                                  <p:stCondLst>
                                    <p:cond delay="0"/>
                                  </p:stCondLst>
                                  <p:endCondLst>
                                    <p:cond evt="onNext" delay="0">
                                      <p:tgtEl>
                                        <p:sldTgt/>
                                      </p:tgtEl>
                                    </p:cond>
                                  </p:endCondLst>
                                  <p:childTnLst>
                                    <p:animRot by="21600000">
                                      <p:cBhvr>
                                        <p:cTn id="76" dur="2000" fill="hold"/>
                                        <p:tgtEl>
                                          <p:spTgt spid="3512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351235"/>
                    </p:tgtEl>
                  </p:cond>
                </p:stCondLst>
                <p:endSync evt="end" delay="0">
                  <p:rtn val="all"/>
                </p:endSync>
                <p:childTnLst>
                  <p:par>
                    <p:cTn id="78" fill="hold">
                      <p:stCondLst>
                        <p:cond delay="0"/>
                      </p:stCondLst>
                      <p:childTnLst>
                        <p:par>
                          <p:cTn id="79" fill="hold">
                            <p:stCondLst>
                              <p:cond delay="0"/>
                            </p:stCondLst>
                            <p:childTnLst>
                              <p:par>
                                <p:cTn id="80" presetID="49" presetClass="exit" presetSubtype="0" accel="100000" fill="hold" grpId="0" nodeType="afterEffect">
                                  <p:stCondLst>
                                    <p:cond delay="0"/>
                                  </p:stCondLst>
                                  <p:childTnLst>
                                    <p:anim calcmode="lin" valueType="num">
                                      <p:cBhvr>
                                        <p:cTn id="81" dur="1000"/>
                                        <p:tgtEl>
                                          <p:spTgt spid="351235"/>
                                        </p:tgtEl>
                                        <p:attrNameLst>
                                          <p:attrName>ppt_w</p:attrName>
                                        </p:attrNameLst>
                                      </p:cBhvr>
                                      <p:tavLst>
                                        <p:tav tm="0">
                                          <p:val>
                                            <p:strVal val="ppt_w"/>
                                          </p:val>
                                        </p:tav>
                                        <p:tav tm="100000">
                                          <p:val>
                                            <p:fltVal val="0.000000"/>
                                          </p:val>
                                        </p:tav>
                                      </p:tavLst>
                                    </p:anim>
                                    <p:anim calcmode="lin" valueType="num">
                                      <p:cBhvr>
                                        <p:cTn id="82" dur="1000"/>
                                        <p:tgtEl>
                                          <p:spTgt spid="351235"/>
                                        </p:tgtEl>
                                        <p:attrNameLst>
                                          <p:attrName>ppt_h</p:attrName>
                                        </p:attrNameLst>
                                      </p:cBhvr>
                                      <p:tavLst>
                                        <p:tav tm="0">
                                          <p:val>
                                            <p:strVal val="ppt_h"/>
                                          </p:val>
                                        </p:tav>
                                        <p:tav tm="100000">
                                          <p:val>
                                            <p:fltVal val="0.000000"/>
                                          </p:val>
                                        </p:tav>
                                      </p:tavLst>
                                    </p:anim>
                                    <p:anim calcmode="lin" valueType="num">
                                      <p:cBhvr>
                                        <p:cTn id="83" dur="1000"/>
                                        <p:tgtEl>
                                          <p:spTgt spid="351235"/>
                                        </p:tgtEl>
                                        <p:attrNameLst>
                                          <p:attrName>style.rotation</p:attrName>
                                        </p:attrNameLst>
                                      </p:cBhvr>
                                      <p:tavLst>
                                        <p:tav tm="0">
                                          <p:val>
                                            <p:fltVal val="0.000000"/>
                                          </p:val>
                                        </p:tav>
                                        <p:tav tm="100000">
                                          <p:val>
                                            <p:fltVal val="360.000000"/>
                                          </p:val>
                                        </p:tav>
                                      </p:tavLst>
                                    </p:anim>
                                    <p:animEffect transition="out" filter="fade">
                                      <p:cBhvr>
                                        <p:cTn id="84" dur="1000"/>
                                        <p:tgtEl>
                                          <p:spTgt spid="351235"/>
                                        </p:tgtEl>
                                      </p:cBhvr>
                                    </p:animEffect>
                                    <p:set>
                                      <p:cBhvr>
                                        <p:cTn id="85" dur="1" fill="hold">
                                          <p:stCondLst>
                                            <p:cond delay="999"/>
                                          </p:stCondLst>
                                        </p:cTn>
                                        <p:tgtEl>
                                          <p:spTgt spid="351235"/>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10" name="breeze.wav"/>
                                        </p:tgtEl>
                                      </p:cMediaNode>
                                    </p:audio>
                                  </p:subTnLst>
                                </p:cTn>
                              </p:par>
                            </p:childTnLst>
                          </p:cTn>
                        </p:par>
                      </p:childTnLst>
                    </p:cTn>
                  </p:par>
                </p:childTnLst>
              </p:cTn>
              <p:nextCondLst>
                <p:cond evt="onClick" delay="0">
                  <p:tgtEl>
                    <p:spTgt spid="351235"/>
                  </p:tgtEl>
                </p:cond>
              </p:nextCondLst>
            </p:seq>
            <p:seq concurrent="1" nextAc="seek">
              <p:cTn id="86" restart="whenNotActive" fill="hold" evtFilter="cancelBubble" nodeType="interactiveSeq">
                <p:stCondLst>
                  <p:cond evt="onClick" delay="0">
                    <p:tgtEl>
                      <p:spTgt spid="351236"/>
                    </p:tgtEl>
                  </p:cond>
                </p:stCondLst>
                <p:endSync evt="end" delay="0">
                  <p:rtn val="all"/>
                </p:endSync>
                <p:childTnLst>
                  <p:par>
                    <p:cTn id="87" fill="hold">
                      <p:stCondLst>
                        <p:cond delay="0"/>
                      </p:stCondLst>
                      <p:childTnLst>
                        <p:par>
                          <p:cTn id="88" fill="hold">
                            <p:stCondLst>
                              <p:cond delay="0"/>
                            </p:stCondLst>
                            <p:childTnLst>
                              <p:par>
                                <p:cTn id="89" presetID="49" presetClass="exit" presetSubtype="0" accel="100000" fill="hold" grpId="0" nodeType="afterEffect">
                                  <p:stCondLst>
                                    <p:cond delay="0"/>
                                  </p:stCondLst>
                                  <p:childTnLst>
                                    <p:anim calcmode="lin" valueType="num">
                                      <p:cBhvr>
                                        <p:cTn id="90" dur="1000"/>
                                        <p:tgtEl>
                                          <p:spTgt spid="351236"/>
                                        </p:tgtEl>
                                        <p:attrNameLst>
                                          <p:attrName>ppt_w</p:attrName>
                                        </p:attrNameLst>
                                      </p:cBhvr>
                                      <p:tavLst>
                                        <p:tav tm="0">
                                          <p:val>
                                            <p:strVal val="ppt_w"/>
                                          </p:val>
                                        </p:tav>
                                        <p:tav tm="100000">
                                          <p:val>
                                            <p:fltVal val="0.000000"/>
                                          </p:val>
                                        </p:tav>
                                      </p:tavLst>
                                    </p:anim>
                                    <p:anim calcmode="lin" valueType="num">
                                      <p:cBhvr>
                                        <p:cTn id="91" dur="1000"/>
                                        <p:tgtEl>
                                          <p:spTgt spid="351236"/>
                                        </p:tgtEl>
                                        <p:attrNameLst>
                                          <p:attrName>ppt_h</p:attrName>
                                        </p:attrNameLst>
                                      </p:cBhvr>
                                      <p:tavLst>
                                        <p:tav tm="0">
                                          <p:val>
                                            <p:strVal val="ppt_h"/>
                                          </p:val>
                                        </p:tav>
                                        <p:tav tm="100000">
                                          <p:val>
                                            <p:fltVal val="0.000000"/>
                                          </p:val>
                                        </p:tav>
                                      </p:tavLst>
                                    </p:anim>
                                    <p:anim calcmode="lin" valueType="num">
                                      <p:cBhvr>
                                        <p:cTn id="92" dur="1000"/>
                                        <p:tgtEl>
                                          <p:spTgt spid="351236"/>
                                        </p:tgtEl>
                                        <p:attrNameLst>
                                          <p:attrName>style.rotation</p:attrName>
                                        </p:attrNameLst>
                                      </p:cBhvr>
                                      <p:tavLst>
                                        <p:tav tm="0">
                                          <p:val>
                                            <p:fltVal val="0.000000"/>
                                          </p:val>
                                        </p:tav>
                                        <p:tav tm="100000">
                                          <p:val>
                                            <p:fltVal val="360.000000"/>
                                          </p:val>
                                        </p:tav>
                                      </p:tavLst>
                                    </p:anim>
                                    <p:animEffect transition="out" filter="fade">
                                      <p:cBhvr>
                                        <p:cTn id="93" dur="1000"/>
                                        <p:tgtEl>
                                          <p:spTgt spid="351236"/>
                                        </p:tgtEl>
                                      </p:cBhvr>
                                    </p:animEffect>
                                    <p:set>
                                      <p:cBhvr>
                                        <p:cTn id="94" dur="1" fill="hold">
                                          <p:stCondLst>
                                            <p:cond delay="999"/>
                                          </p:stCondLst>
                                        </p:cTn>
                                        <p:tgtEl>
                                          <p:spTgt spid="351236"/>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0" name="breeze.wav"/>
                                        </p:tgtEl>
                                      </p:cMediaNode>
                                    </p:audio>
                                  </p:subTnLst>
                                </p:cTn>
                              </p:par>
                            </p:childTnLst>
                          </p:cTn>
                        </p:par>
                      </p:childTnLst>
                    </p:cTn>
                  </p:par>
                </p:childTnLst>
              </p:cTn>
              <p:nextCondLst>
                <p:cond evt="onClick" delay="0">
                  <p:tgtEl>
                    <p:spTgt spid="351236"/>
                  </p:tgtEl>
                </p:cond>
              </p:nextCondLst>
            </p:seq>
            <p:seq concurrent="1" nextAc="seek">
              <p:cTn id="95" restart="whenNotActive" fill="hold" evtFilter="cancelBubble" nodeType="interactiveSeq">
                <p:stCondLst>
                  <p:cond evt="onClick" delay="0">
                    <p:tgtEl>
                      <p:spTgt spid="351237"/>
                    </p:tgtEl>
                  </p:cond>
                </p:stCondLst>
                <p:endSync evt="end" delay="0">
                  <p:rtn val="all"/>
                </p:endSync>
                <p:childTnLst>
                  <p:par>
                    <p:cTn id="96" fill="hold">
                      <p:stCondLst>
                        <p:cond delay="0"/>
                      </p:stCondLst>
                      <p:childTnLst>
                        <p:par>
                          <p:cTn id="97" fill="hold">
                            <p:stCondLst>
                              <p:cond delay="0"/>
                            </p:stCondLst>
                            <p:childTnLst>
                              <p:par>
                                <p:cTn id="98" presetID="49" presetClass="exit" presetSubtype="0" accel="100000" fill="hold" grpId="0" nodeType="afterEffect">
                                  <p:stCondLst>
                                    <p:cond delay="0"/>
                                  </p:stCondLst>
                                  <p:childTnLst>
                                    <p:anim calcmode="lin" valueType="num">
                                      <p:cBhvr>
                                        <p:cTn id="99" dur="1000"/>
                                        <p:tgtEl>
                                          <p:spTgt spid="351237"/>
                                        </p:tgtEl>
                                        <p:attrNameLst>
                                          <p:attrName>ppt_w</p:attrName>
                                        </p:attrNameLst>
                                      </p:cBhvr>
                                      <p:tavLst>
                                        <p:tav tm="0">
                                          <p:val>
                                            <p:strVal val="ppt_w"/>
                                          </p:val>
                                        </p:tav>
                                        <p:tav tm="100000">
                                          <p:val>
                                            <p:fltVal val="0.000000"/>
                                          </p:val>
                                        </p:tav>
                                      </p:tavLst>
                                    </p:anim>
                                    <p:anim calcmode="lin" valueType="num">
                                      <p:cBhvr>
                                        <p:cTn id="100" dur="1000"/>
                                        <p:tgtEl>
                                          <p:spTgt spid="351237"/>
                                        </p:tgtEl>
                                        <p:attrNameLst>
                                          <p:attrName>ppt_h</p:attrName>
                                        </p:attrNameLst>
                                      </p:cBhvr>
                                      <p:tavLst>
                                        <p:tav tm="0">
                                          <p:val>
                                            <p:strVal val="ppt_h"/>
                                          </p:val>
                                        </p:tav>
                                        <p:tav tm="100000">
                                          <p:val>
                                            <p:fltVal val="0.000000"/>
                                          </p:val>
                                        </p:tav>
                                      </p:tavLst>
                                    </p:anim>
                                    <p:anim calcmode="lin" valueType="num">
                                      <p:cBhvr>
                                        <p:cTn id="101" dur="1000"/>
                                        <p:tgtEl>
                                          <p:spTgt spid="351237"/>
                                        </p:tgtEl>
                                        <p:attrNameLst>
                                          <p:attrName>style.rotation</p:attrName>
                                        </p:attrNameLst>
                                      </p:cBhvr>
                                      <p:tavLst>
                                        <p:tav tm="0">
                                          <p:val>
                                            <p:fltVal val="0.000000"/>
                                          </p:val>
                                        </p:tav>
                                        <p:tav tm="100000">
                                          <p:val>
                                            <p:fltVal val="360.000000"/>
                                          </p:val>
                                        </p:tav>
                                      </p:tavLst>
                                    </p:anim>
                                    <p:animEffect transition="out" filter="fade">
                                      <p:cBhvr>
                                        <p:cTn id="102" dur="1000"/>
                                        <p:tgtEl>
                                          <p:spTgt spid="351237"/>
                                        </p:tgtEl>
                                      </p:cBhvr>
                                    </p:animEffect>
                                    <p:set>
                                      <p:cBhvr>
                                        <p:cTn id="103" dur="1" fill="hold">
                                          <p:stCondLst>
                                            <p:cond delay="999"/>
                                          </p:stCondLst>
                                        </p:cTn>
                                        <p:tgtEl>
                                          <p:spTgt spid="351237"/>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10" name="breeze.wav"/>
                                        </p:tgtEl>
                                      </p:cMediaNode>
                                    </p:audio>
                                  </p:subTnLst>
                                </p:cTn>
                              </p:par>
                            </p:childTnLst>
                          </p:cTn>
                        </p:par>
                      </p:childTnLst>
                    </p:cTn>
                  </p:par>
                </p:childTnLst>
              </p:cTn>
              <p:nextCondLst>
                <p:cond evt="onClick" delay="0">
                  <p:tgtEl>
                    <p:spTgt spid="351237"/>
                  </p:tgtEl>
                </p:cond>
              </p:nextCondLst>
            </p:seq>
            <p:seq concurrent="1" nextAc="seek">
              <p:cTn id="104" restart="whenNotActive" fill="hold" evtFilter="cancelBubble" nodeType="interactiveSeq">
                <p:stCondLst>
                  <p:cond evt="onClick" delay="0">
                    <p:tgtEl>
                      <p:spTgt spid="351238"/>
                    </p:tgtEl>
                  </p:cond>
                </p:stCondLst>
                <p:endSync evt="end" delay="0">
                  <p:rtn val="all"/>
                </p:endSync>
                <p:childTnLst>
                  <p:par>
                    <p:cTn id="105" fill="hold">
                      <p:stCondLst>
                        <p:cond delay="0"/>
                      </p:stCondLst>
                      <p:childTnLst>
                        <p:par>
                          <p:cTn id="106" fill="hold">
                            <p:stCondLst>
                              <p:cond delay="0"/>
                            </p:stCondLst>
                            <p:childTnLst>
                              <p:par>
                                <p:cTn id="107" presetID="49" presetClass="exit" presetSubtype="0" accel="100000" fill="hold" grpId="0" nodeType="afterEffect">
                                  <p:stCondLst>
                                    <p:cond delay="0"/>
                                  </p:stCondLst>
                                  <p:childTnLst>
                                    <p:anim calcmode="lin" valueType="num">
                                      <p:cBhvr>
                                        <p:cTn id="108" dur="1000"/>
                                        <p:tgtEl>
                                          <p:spTgt spid="351238"/>
                                        </p:tgtEl>
                                        <p:attrNameLst>
                                          <p:attrName>ppt_w</p:attrName>
                                        </p:attrNameLst>
                                      </p:cBhvr>
                                      <p:tavLst>
                                        <p:tav tm="0">
                                          <p:val>
                                            <p:strVal val="ppt_w"/>
                                          </p:val>
                                        </p:tav>
                                        <p:tav tm="100000">
                                          <p:val>
                                            <p:fltVal val="0.000000"/>
                                          </p:val>
                                        </p:tav>
                                      </p:tavLst>
                                    </p:anim>
                                    <p:anim calcmode="lin" valueType="num">
                                      <p:cBhvr>
                                        <p:cTn id="109" dur="1000"/>
                                        <p:tgtEl>
                                          <p:spTgt spid="351238"/>
                                        </p:tgtEl>
                                        <p:attrNameLst>
                                          <p:attrName>ppt_h</p:attrName>
                                        </p:attrNameLst>
                                      </p:cBhvr>
                                      <p:tavLst>
                                        <p:tav tm="0">
                                          <p:val>
                                            <p:strVal val="ppt_h"/>
                                          </p:val>
                                        </p:tav>
                                        <p:tav tm="100000">
                                          <p:val>
                                            <p:fltVal val="0.000000"/>
                                          </p:val>
                                        </p:tav>
                                      </p:tavLst>
                                    </p:anim>
                                    <p:anim calcmode="lin" valueType="num">
                                      <p:cBhvr>
                                        <p:cTn id="110" dur="1000"/>
                                        <p:tgtEl>
                                          <p:spTgt spid="351238"/>
                                        </p:tgtEl>
                                        <p:attrNameLst>
                                          <p:attrName>style.rotation</p:attrName>
                                        </p:attrNameLst>
                                      </p:cBhvr>
                                      <p:tavLst>
                                        <p:tav tm="0">
                                          <p:val>
                                            <p:fltVal val="0.000000"/>
                                          </p:val>
                                        </p:tav>
                                        <p:tav tm="100000">
                                          <p:val>
                                            <p:fltVal val="360.000000"/>
                                          </p:val>
                                        </p:tav>
                                      </p:tavLst>
                                    </p:anim>
                                    <p:animEffect transition="out" filter="fade">
                                      <p:cBhvr>
                                        <p:cTn id="111" dur="1000"/>
                                        <p:tgtEl>
                                          <p:spTgt spid="351238"/>
                                        </p:tgtEl>
                                      </p:cBhvr>
                                    </p:animEffect>
                                    <p:set>
                                      <p:cBhvr>
                                        <p:cTn id="112" dur="1" fill="hold">
                                          <p:stCondLst>
                                            <p:cond delay="999"/>
                                          </p:stCondLst>
                                        </p:cTn>
                                        <p:tgtEl>
                                          <p:spTgt spid="351238"/>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11" name="bomb.wav"/>
                                        </p:tgtEl>
                                      </p:cMediaNode>
                                    </p:audio>
                                  </p:subTnLst>
                                </p:cTn>
                              </p:par>
                            </p:childTnLst>
                          </p:cTn>
                        </p:par>
                      </p:childTnLst>
                    </p:cTn>
                  </p:par>
                </p:childTnLst>
              </p:cTn>
              <p:nextCondLst>
                <p:cond evt="onClick" delay="0">
                  <p:tgtEl>
                    <p:spTgt spid="351238"/>
                  </p:tgtEl>
                </p:cond>
              </p:nextCondLst>
            </p:seq>
          </p:childTnLst>
        </p:cTn>
      </p:par>
    </p:tnLst>
    <p:bldLst>
      <p:bldP spid="351234" grpId="0"/>
      <p:bldP spid="351235" grpId="0" animBg="1"/>
      <p:bldP spid="351235" grpId="1" animBg="1"/>
      <p:bldP spid="351235" grpId="2" animBg="1"/>
      <p:bldP spid="351236" grpId="0" animBg="1"/>
      <p:bldP spid="351236" grpId="1" animBg="1"/>
      <p:bldP spid="351236" grpId="2" animBg="1"/>
      <p:bldP spid="351237" grpId="0" animBg="1"/>
      <p:bldP spid="351237" grpId="1" animBg="1"/>
      <p:bldP spid="351237" grpId="2" animBg="1"/>
      <p:bldP spid="351238" grpId="0" animBg="1"/>
      <p:bldP spid="351238" grpId="1" animBg="1"/>
      <p:bldP spid="351238"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1426" name="Rectangle 2"/>
          <p:cNvSpPr>
            <a:spLocks noGrp="1" noChangeArrowheads="1"/>
          </p:cNvSpPr>
          <p:nvPr>
            <p:ph type="title"/>
          </p:nvPr>
        </p:nvSpPr>
        <p:spPr>
          <a:xfrm>
            <a:off x="304800" y="868363"/>
            <a:ext cx="8534400" cy="701675"/>
          </a:xfrm>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0"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rPr>
              <a:t>1)Thuaät laïi söï kieän ngaøy 17-1-1960 ?</a:t>
            </a:r>
            <a:endParaRPr kumimoji="0" lang="en-US" sz="4000" b="0"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endParaRPr>
          </a:p>
        </p:txBody>
      </p:sp>
      <p:sp>
        <p:nvSpPr>
          <p:cNvPr id="231427" name="Rectangle 3" descr="299075"/>
          <p:cNvSpPr>
            <a:spLocks noGrp="1"/>
          </p:cNvSpPr>
          <p:nvPr>
            <p:ph idx="1"/>
          </p:nvPr>
        </p:nvSpPr>
        <p:spPr>
          <a:xfrm>
            <a:off x="457200" y="2590800"/>
            <a:ext cx="8229600" cy="2771775"/>
          </a:xfrm>
          <a:blipFill rotWithShape="1">
            <a:blip r:embed="rId1"/>
            <a:stretch>
              <a:fillRect/>
            </a:stretch>
          </a:blipFill>
        </p:spPr>
        <p:txBody>
          <a:bodyPr vert="horz" wrap="square" lIns="91440" tIns="45720" rIns="91440" bIns="45720" anchor="t" anchorCtr="0">
            <a:spAutoFit/>
          </a:bodyPr>
          <a:p>
            <a:pPr eaLnBrk="1" hangingPunct="1">
              <a:buNone/>
            </a:pPr>
            <a:r>
              <a:rPr sz="4400" dirty="0">
                <a:solidFill>
                  <a:srgbClr val="FF3737"/>
                </a:solidFill>
              </a:rPr>
              <a:t>	Ngaøy 17-1-1960 , nhaân daân huyeän Moû Caøy ñöùng leân khôûi nghóa , môû ñaàu cho phong traøo “ Ñoàng khôûi “ tænh Beán Tre .</a:t>
            </a:r>
            <a:endParaRPr sz="4400" dirty="0">
              <a:solidFill>
                <a:srgbClr val="FF3737"/>
              </a:solidFill>
            </a:endParaRPr>
          </a:p>
        </p:txBody>
      </p:sp>
      <p:sp>
        <p:nvSpPr>
          <p:cNvPr id="24580" name="Rectangle 4">
            <a:hlinkClick r:id="rId2" action="ppaction://hlinksldjump"/>
          </p:cNvPr>
          <p:cNvSpPr/>
          <p:nvPr/>
        </p:nvSpPr>
        <p:spPr>
          <a:xfrm>
            <a:off x="8001000" y="5943600"/>
            <a:ext cx="1143000" cy="9144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sp>
        <p:nvSpPr>
          <p:cNvPr id="24581" name="AutoShape 5">
            <a:hlinkClick r:id="rId2" action="ppaction://hlinksldjump"/>
          </p:cNvPr>
          <p:cNvSpPr/>
          <p:nvPr/>
        </p:nvSpPr>
        <p:spPr>
          <a:xfrm>
            <a:off x="8077200" y="6096000"/>
            <a:ext cx="838200" cy="762000"/>
          </a:xfrm>
          <a:prstGeom prst="leftArrow">
            <a:avLst>
              <a:gd name="adj1" fmla="val 50000"/>
              <a:gd name="adj2" fmla="val 27500"/>
            </a:avLst>
          </a:prstGeom>
          <a:solidFill>
            <a:srgbClr val="FF330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FF3300"/>
            </a:extrusionClr>
          </a:sp3d>
        </p:spPr>
        <p:txBody>
          <a:bodyPr wrap="none" anchor="ctr" anchorCtr="0">
            <a:flatTx/>
          </a:bodyPr>
          <a:p>
            <a:endParaRPr dirty="0">
              <a:latin typeface="VNI-Times" pitchFamily="2" charset="0"/>
            </a:endParaRPr>
          </a:p>
        </p:txBody>
      </p:sp>
    </p:spTree>
  </p:cSld>
  <p:clrMapOvr>
    <a:masterClrMapping/>
  </p:clrMapOvr>
  <p:transition spd="slow">
    <p:checker dir="vert"/>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1427"/>
                                        </p:tgtEl>
                                        <p:attrNameLst>
                                          <p:attrName>style.visibility</p:attrName>
                                        </p:attrNameLst>
                                      </p:cBhvr>
                                      <p:to>
                                        <p:strVal val="visible"/>
                                      </p:to>
                                    </p:set>
                                    <p:animEffect transition="in" filter="wedge">
                                      <p:cBhvr>
                                        <p:cTn id="7" dur="2000"/>
                                        <p:tgtEl>
                                          <p:spTgt spid="231427"/>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31427">
                                            <p:txEl>
                                              <p:charRg st="0" end="128"/>
                                            </p:txEl>
                                          </p:spTgt>
                                        </p:tgtEl>
                                        <p:attrNameLst>
                                          <p:attrName>style.visibility</p:attrName>
                                        </p:attrNameLst>
                                      </p:cBhvr>
                                      <p:to>
                                        <p:strVal val="visible"/>
                                      </p:to>
                                    </p:set>
                                    <p:animEffect transition="in" filter="wedge">
                                      <p:cBhvr>
                                        <p:cTn id="12" dur="2000"/>
                                        <p:tgtEl>
                                          <p:spTgt spid="231427">
                                            <p:txEl>
                                              <p:charRg st="0" end="128"/>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animBg="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3474" name="Rectangle 2"/>
          <p:cNvSpPr>
            <a:spLocks noGrp="1" noChangeArrowheads="1"/>
          </p:cNvSpPr>
          <p:nvPr>
            <p:ph type="title"/>
          </p:nvPr>
        </p:nvSpPr>
        <p:spPr>
          <a:xfrm>
            <a:off x="304800" y="425450"/>
            <a:ext cx="8839200" cy="1920875"/>
          </a:xfrm>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000" b="0" i="0" u="none" strike="noStrike" kern="0" cap="none" spc="0" normalizeH="0" baseline="0" noProof="0" smtClean="0">
                <a:ln>
                  <a:noFill/>
                </a:ln>
                <a:solidFill>
                  <a:srgbClr val="00E84D"/>
                </a:solidFill>
                <a:effectLst>
                  <a:outerShdw blurRad="38100" dist="38100" dir="2700000" algn="tl">
                    <a:srgbClr val="000000"/>
                  </a:outerShdw>
                </a:effectLst>
                <a:uLnTx/>
                <a:uFillTx/>
                <a:latin typeface="+mj-lt"/>
                <a:ea typeface="+mj-ea"/>
                <a:cs typeface="+mj-cs"/>
              </a:rPr>
              <a:t>2) Söï kieän naøy aûnh höôûng gì ñeán caùc huyeän khaùc cuûa Beán Tre ? Neâu keát quaû phong traøo “Ñoàng khôûi”ôû Beán Tre .</a:t>
            </a:r>
            <a:endParaRPr kumimoji="0" lang="en-US" sz="4000" b="0" i="0" u="none" strike="noStrike" kern="0" cap="none" spc="0" normalizeH="0" baseline="0" noProof="0" smtClean="0">
              <a:ln>
                <a:noFill/>
              </a:ln>
              <a:solidFill>
                <a:srgbClr val="00E84D"/>
              </a:solidFill>
              <a:effectLst>
                <a:outerShdw blurRad="38100" dist="38100" dir="2700000" algn="tl">
                  <a:srgbClr val="000000"/>
                </a:outerShdw>
              </a:effectLst>
              <a:uLnTx/>
              <a:uFillTx/>
              <a:latin typeface="+mj-lt"/>
              <a:ea typeface="+mj-ea"/>
              <a:cs typeface="+mj-cs"/>
            </a:endParaRPr>
          </a:p>
        </p:txBody>
      </p:sp>
      <p:sp>
        <p:nvSpPr>
          <p:cNvPr id="233475" name="Rectangle 3"/>
          <p:cNvSpPr>
            <a:spLocks noGrp="1"/>
          </p:cNvSpPr>
          <p:nvPr>
            <p:ph idx="1"/>
          </p:nvPr>
        </p:nvSpPr>
        <p:spPr>
          <a:xfrm>
            <a:off x="304800" y="2514600"/>
            <a:ext cx="8540750" cy="3140075"/>
          </a:xfrm>
          <a:gradFill rotWithShape="1">
            <a:gsLst>
              <a:gs pos="0">
                <a:srgbClr val="DE9DFF">
                  <a:alpha val="100000"/>
                </a:srgbClr>
              </a:gs>
              <a:gs pos="100000">
                <a:srgbClr val="C4FF89">
                  <a:alpha val="100000"/>
                </a:srgbClr>
              </a:gs>
            </a:gsLst>
            <a:lin ang="5400000" scaled="1"/>
            <a:tileRect/>
          </a:gradFill>
        </p:spPr>
        <p:txBody>
          <a:bodyPr vert="horz" wrap="square" lIns="91440" tIns="45720" rIns="91440" bIns="45720" anchor="t" anchorCtr="0">
            <a:spAutoFit/>
          </a:bodyPr>
          <a:p>
            <a:pPr eaLnBrk="1" hangingPunct="1">
              <a:buNone/>
            </a:pPr>
            <a:r>
              <a:rPr sz="4000" dirty="0">
                <a:solidFill>
                  <a:srgbClr val="0033CC"/>
                </a:solidFill>
              </a:rPr>
              <a:t>	Phong traøo lan nhanh ra caùc huyeän khaùc . Trong 1 tuaàn leã , ôû Beán Tre ñaõ coù 22 xaõ ñöôïc giaûi phoùng , 29 xaõ khaùc tieâu dieät aùc oân ,vaây ñoàn , giaûi phoùng nhieàu aáp .</a:t>
            </a:r>
            <a:endParaRPr sz="4000" dirty="0">
              <a:solidFill>
                <a:srgbClr val="0033CC"/>
              </a:solidFill>
            </a:endParaRPr>
          </a:p>
        </p:txBody>
      </p:sp>
      <p:sp>
        <p:nvSpPr>
          <p:cNvPr id="25604" name="Rectangle 4"/>
          <p:cNvSpPr/>
          <p:nvPr/>
        </p:nvSpPr>
        <p:spPr>
          <a:xfrm>
            <a:off x="7620000" y="6019800"/>
            <a:ext cx="1524000" cy="8382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sp>
        <p:nvSpPr>
          <p:cNvPr id="25605" name="AutoShape 5">
            <a:hlinkClick r:id="rId1" action="ppaction://hlinksldjump"/>
          </p:cNvPr>
          <p:cNvSpPr/>
          <p:nvPr/>
        </p:nvSpPr>
        <p:spPr>
          <a:xfrm>
            <a:off x="7772400" y="6096000"/>
            <a:ext cx="1143000" cy="762000"/>
          </a:xfrm>
          <a:prstGeom prst="leftArrow">
            <a:avLst>
              <a:gd name="adj1" fmla="val 50000"/>
              <a:gd name="adj2" fmla="val 37500"/>
            </a:avLst>
          </a:prstGeom>
          <a:solidFill>
            <a:srgbClr val="FF3300"/>
          </a:solidFill>
          <a:ln w="9525" cap="flat" cmpd="sng">
            <a:prstDash val="solid"/>
            <a:miter/>
            <a:headEnd type="none" w="med" len="med"/>
            <a:tailEnd type="none" w="med" len="med"/>
          </a:ln>
          <a:scene3d>
            <a:camera prst="legacyPerspectiveTopRight">
              <a:rot lat="0" lon="0" rev="0"/>
            </a:camera>
            <a:lightRig rig="legacyFlat3" dir="b"/>
          </a:scene3d>
          <a:sp3d extrusionH="887400" prstMaterial="legacyMatte">
            <a:bevelT w="13500" h="13500" prst="angle"/>
            <a:bevelB w="13500" h="13500" prst="angle"/>
            <a:extrusionClr>
              <a:srgbClr val="FF3300"/>
            </a:extrusionClr>
          </a:sp3d>
        </p:spPr>
        <p:txBody>
          <a:bodyPr wrap="none" anchor="ctr" anchorCtr="0">
            <a:flatTx/>
          </a:bodyPr>
          <a:p>
            <a:endParaRPr dirty="0">
              <a:latin typeface="VNI-Times" pitchFamily="2" charset="0"/>
            </a:endParaRPr>
          </a:p>
        </p:txBody>
      </p:sp>
    </p:spTree>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3474"/>
                                        </p:tgtEl>
                                        <p:attrNameLst>
                                          <p:attrName>style.visibility</p:attrName>
                                        </p:attrNameLst>
                                      </p:cBhvr>
                                      <p:to>
                                        <p:strVal val="visible"/>
                                      </p:to>
                                    </p:set>
                                    <p:anim calcmode="lin" valueType="num">
                                      <p:cBhvr>
                                        <p:cTn id="7" dur="500" fill="hold"/>
                                        <p:tgtEl>
                                          <p:spTgt spid="233474"/>
                                        </p:tgtEl>
                                        <p:attrNameLst>
                                          <p:attrName>ppt_w</p:attrName>
                                        </p:attrNameLst>
                                      </p:cBhvr>
                                      <p:tavLst>
                                        <p:tav tm="0">
                                          <p:val>
                                            <p:fltVal val="0.000000"/>
                                          </p:val>
                                        </p:tav>
                                        <p:tav tm="100000">
                                          <p:val>
                                            <p:strVal val="#ppt_w"/>
                                          </p:val>
                                        </p:tav>
                                      </p:tavLst>
                                    </p:anim>
                                    <p:anim calcmode="lin" valueType="num">
                                      <p:cBhvr>
                                        <p:cTn id="8" dur="500" fill="hold"/>
                                        <p:tgtEl>
                                          <p:spTgt spid="233474"/>
                                        </p:tgtEl>
                                        <p:attrNameLst>
                                          <p:attrName>ppt_h</p:attrName>
                                        </p:attrNameLst>
                                      </p:cBhvr>
                                      <p:tavLst>
                                        <p:tav tm="0">
                                          <p:val>
                                            <p:fltVal val="0.000000"/>
                                          </p:val>
                                        </p:tav>
                                        <p:tav tm="100000">
                                          <p:val>
                                            <p:strVal val="#ppt_h"/>
                                          </p:val>
                                        </p:tav>
                                      </p:tavLst>
                                    </p:anim>
                                    <p:animEffect transition="in" filter="fade">
                                      <p:cBhvr>
                                        <p:cTn id="9" dur="500"/>
                                        <p:tgtEl>
                                          <p:spTgt spid="233474"/>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233475"/>
                                        </p:tgtEl>
                                        <p:attrNameLst>
                                          <p:attrName>style.visibility</p:attrName>
                                        </p:attrNameLst>
                                      </p:cBhvr>
                                      <p:to>
                                        <p:strVal val="visible"/>
                                      </p:to>
                                    </p:set>
                                    <p:anim calcmode="lin" valueType="num">
                                      <p:cBhvr>
                                        <p:cTn id="14" dur="500" fill="hold"/>
                                        <p:tgtEl>
                                          <p:spTgt spid="233475"/>
                                        </p:tgtEl>
                                        <p:attrNameLst>
                                          <p:attrName>ppt_w</p:attrName>
                                        </p:attrNameLst>
                                      </p:cBhvr>
                                      <p:tavLst>
                                        <p:tav tm="0">
                                          <p:val>
                                            <p:fltVal val="0.000000"/>
                                          </p:val>
                                        </p:tav>
                                        <p:tav tm="100000">
                                          <p:val>
                                            <p:strVal val="#ppt_w"/>
                                          </p:val>
                                        </p:tav>
                                      </p:tavLst>
                                    </p:anim>
                                    <p:anim calcmode="lin" valueType="num">
                                      <p:cBhvr>
                                        <p:cTn id="15" dur="500" fill="hold"/>
                                        <p:tgtEl>
                                          <p:spTgt spid="233475"/>
                                        </p:tgtEl>
                                        <p:attrNameLst>
                                          <p:attrName>ppt_h</p:attrName>
                                        </p:attrNameLst>
                                      </p:cBhvr>
                                      <p:tavLst>
                                        <p:tav tm="0">
                                          <p:val>
                                            <p:fltVal val="0.000000"/>
                                          </p:val>
                                        </p:tav>
                                        <p:tav tm="100000">
                                          <p:val>
                                            <p:strVal val="#ppt_h"/>
                                          </p:val>
                                        </p:tav>
                                      </p:tavLst>
                                    </p:anim>
                                    <p:anim calcmode="lin" valueType="num">
                                      <p:cBhvr>
                                        <p:cTn id="16" dur="500" fill="hold"/>
                                        <p:tgtEl>
                                          <p:spTgt spid="233475"/>
                                        </p:tgtEl>
                                        <p:attrNameLst>
                                          <p:attrName>style.rotation</p:attrName>
                                        </p:attrNameLst>
                                      </p:cBhvr>
                                      <p:tavLst>
                                        <p:tav tm="0">
                                          <p:val>
                                            <p:fltVal val="360.000000"/>
                                          </p:val>
                                        </p:tav>
                                        <p:tav tm="100000">
                                          <p:val>
                                            <p:fltVal val="0.000000"/>
                                          </p:val>
                                        </p:tav>
                                      </p:tavLst>
                                    </p:anim>
                                    <p:animEffect transition="in" filter="fade">
                                      <p:cBhvr>
                                        <p:cTn id="17" dur="500"/>
                                        <p:tgtEl>
                                          <p:spTgt spid="233475"/>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33475">
                                            <p:txEl>
                                              <p:charRg st="0" end="186"/>
                                            </p:txEl>
                                          </p:spTgt>
                                        </p:tgtEl>
                                        <p:attrNameLst>
                                          <p:attrName>style.visibility</p:attrName>
                                        </p:attrNameLst>
                                      </p:cBhvr>
                                      <p:to>
                                        <p:strVal val="visible"/>
                                      </p:to>
                                    </p:set>
                                    <p:anim calcmode="lin" valueType="num">
                                      <p:cBhvr>
                                        <p:cTn id="22" dur="500" fill="hold"/>
                                        <p:tgtEl>
                                          <p:spTgt spid="233475">
                                            <p:txEl>
                                              <p:charRg st="0" end="186"/>
                                            </p:txEl>
                                          </p:spTgt>
                                        </p:tgtEl>
                                        <p:attrNameLst>
                                          <p:attrName>ppt_w</p:attrName>
                                        </p:attrNameLst>
                                      </p:cBhvr>
                                      <p:tavLst>
                                        <p:tav tm="0">
                                          <p:val>
                                            <p:fltVal val="0.000000"/>
                                          </p:val>
                                        </p:tav>
                                        <p:tav tm="100000">
                                          <p:val>
                                            <p:strVal val="#ppt_w"/>
                                          </p:val>
                                        </p:tav>
                                      </p:tavLst>
                                    </p:anim>
                                    <p:anim calcmode="lin" valueType="num">
                                      <p:cBhvr>
                                        <p:cTn id="23" dur="500" fill="hold"/>
                                        <p:tgtEl>
                                          <p:spTgt spid="233475">
                                            <p:txEl>
                                              <p:charRg st="0" end="186"/>
                                            </p:txEl>
                                          </p:spTgt>
                                        </p:tgtEl>
                                        <p:attrNameLst>
                                          <p:attrName>ppt_h</p:attrName>
                                        </p:attrNameLst>
                                      </p:cBhvr>
                                      <p:tavLst>
                                        <p:tav tm="0">
                                          <p:val>
                                            <p:fltVal val="0.000000"/>
                                          </p:val>
                                        </p:tav>
                                        <p:tav tm="100000">
                                          <p:val>
                                            <p:strVal val="#ppt_h"/>
                                          </p:val>
                                        </p:tav>
                                      </p:tavLst>
                                    </p:anim>
                                    <p:anim calcmode="lin" valueType="num">
                                      <p:cBhvr>
                                        <p:cTn id="24" dur="500" fill="hold"/>
                                        <p:tgtEl>
                                          <p:spTgt spid="233475">
                                            <p:txEl>
                                              <p:charRg st="0" end="186"/>
                                            </p:txEl>
                                          </p:spTgt>
                                        </p:tgtEl>
                                        <p:attrNameLst>
                                          <p:attrName>style.rotation</p:attrName>
                                        </p:attrNameLst>
                                      </p:cBhvr>
                                      <p:tavLst>
                                        <p:tav tm="0">
                                          <p:val>
                                            <p:fltVal val="360.000000"/>
                                          </p:val>
                                        </p:tav>
                                        <p:tav tm="100000">
                                          <p:val>
                                            <p:fltVal val="0.000000"/>
                                          </p:val>
                                        </p:tav>
                                      </p:tavLst>
                                    </p:anim>
                                    <p:animEffect transition="in" filter="fade">
                                      <p:cBhvr>
                                        <p:cTn id="25" dur="500"/>
                                        <p:tgtEl>
                                          <p:spTgt spid="233475">
                                            <p:txEl>
                                              <p:charRg st="0" end="186"/>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4" grpId="0"/>
      <p:bldP spid="233475" grpId="0" animBg="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Rectangle 2"/>
          <p:cNvSpPr>
            <a:spLocks noGrp="1"/>
          </p:cNvSpPr>
          <p:nvPr>
            <p:ph type="title"/>
          </p:nvPr>
        </p:nvSpPr>
        <p:spPr>
          <a:xfrm>
            <a:off x="304800" y="457200"/>
            <a:ext cx="8510588" cy="1920875"/>
          </a:xfrm>
        </p:spPr>
        <p:txBody>
          <a:bodyPr vert="horz" wrap="square" lIns="91440" tIns="45720" rIns="91440" bIns="45720" anchor="ctr" anchorCtr="0">
            <a:spAutoFit/>
          </a:bodyPr>
          <a:p>
            <a:pPr algn="l" eaLnBrk="1" hangingPunct="1"/>
            <a:r>
              <a:rPr sz="4000" dirty="0">
                <a:solidFill>
                  <a:schemeClr val="tx1"/>
                </a:solidFill>
                <a:effectLst/>
              </a:rPr>
              <a:t>3) Phong traøo“Ñoàng khôûi“ Beán Tre coù aûnh höôûng ñeán phong traøo ñaáu tranh cuûa nhaân daân mieàn Nam nhö theá naøo ?</a:t>
            </a:r>
            <a:endParaRPr sz="4000" dirty="0">
              <a:solidFill>
                <a:schemeClr val="tx1"/>
              </a:solidFill>
              <a:effectLst/>
            </a:endParaRPr>
          </a:p>
        </p:txBody>
      </p:sp>
      <p:sp>
        <p:nvSpPr>
          <p:cNvPr id="235523" name="Rectangle 3"/>
          <p:cNvSpPr>
            <a:spLocks noGrp="1"/>
          </p:cNvSpPr>
          <p:nvPr>
            <p:ph idx="1"/>
          </p:nvPr>
        </p:nvSpPr>
        <p:spPr>
          <a:xfrm>
            <a:off x="381000" y="2498725"/>
            <a:ext cx="8540750" cy="4359275"/>
          </a:xfrm>
          <a:gradFill rotWithShape="1">
            <a:gsLst>
              <a:gs pos="0">
                <a:srgbClr val="CBFFCB">
                  <a:alpha val="100000"/>
                </a:srgbClr>
              </a:gs>
              <a:gs pos="100000">
                <a:schemeClr val="tx2">
                  <a:alpha val="100000"/>
                </a:schemeClr>
              </a:gs>
            </a:gsLst>
            <a:lin ang="2700000" scaled="1"/>
            <a:tileRect/>
          </a:gradFill>
        </p:spPr>
        <p:txBody>
          <a:bodyPr vert="horz" wrap="square" lIns="91440" tIns="45720" rIns="91440" bIns="45720" anchor="t" anchorCtr="0">
            <a:spAutoFit/>
          </a:bodyPr>
          <a:p>
            <a:pPr eaLnBrk="1" hangingPunct="1">
              <a:buNone/>
            </a:pPr>
            <a:r>
              <a:rPr sz="4000" dirty="0">
                <a:solidFill>
                  <a:schemeClr val="bg2"/>
                </a:solidFill>
              </a:rPr>
              <a:t>	Phong traøo “Ñoàng khôûi “ Beán Tre ñaõ trôû thaønh ngoïn côø tieân phong , ñaåy maïnh cuoäc ñaáu tranh cuûa ñoàng baøo mieàn Nam ôû caû noâng thoân vaø thaønh thò . Noâng daân , coâng nhaân , trí thöùc ,… ñeàu tham gia ñaáu tranh choáng Mó – Dieäm .</a:t>
            </a:r>
            <a:endParaRPr sz="4000" dirty="0">
              <a:solidFill>
                <a:schemeClr val="bg2"/>
              </a:solidFill>
            </a:endParaRPr>
          </a:p>
        </p:txBody>
      </p:sp>
      <p:sp>
        <p:nvSpPr>
          <p:cNvPr id="26628" name="Rectangle 4"/>
          <p:cNvSpPr/>
          <p:nvPr/>
        </p:nvSpPr>
        <p:spPr>
          <a:xfrm>
            <a:off x="7391400" y="6324600"/>
            <a:ext cx="1752600" cy="5334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sp>
        <p:nvSpPr>
          <p:cNvPr id="26629" name="AutoShape 5">
            <a:hlinkClick r:id="rId1" action="ppaction://hlinksldjump"/>
          </p:cNvPr>
          <p:cNvSpPr/>
          <p:nvPr/>
        </p:nvSpPr>
        <p:spPr>
          <a:xfrm>
            <a:off x="7620000" y="6400800"/>
            <a:ext cx="1219200" cy="457200"/>
          </a:xfrm>
          <a:prstGeom prst="leftArrow">
            <a:avLst>
              <a:gd name="adj1" fmla="val 50000"/>
              <a:gd name="adj2" fmla="val 66666"/>
            </a:avLst>
          </a:prstGeom>
          <a:solidFill>
            <a:srgbClr val="FF3300"/>
          </a:solidFill>
          <a:ln w="9525" cap="flat" cmpd="sng">
            <a:prstDash val="solid"/>
            <a:miter/>
            <a:headEnd type="none" w="med" len="med"/>
            <a:tailEnd type="none" w="med" len="med"/>
          </a:ln>
          <a:scene3d>
            <a:camera prst="legacyPerspectiveTopRight">
              <a:rot lat="0" lon="0" rev="0"/>
            </a:camera>
            <a:lightRig rig="legacyFlat3" dir="b"/>
          </a:scene3d>
          <a:sp3d extrusionH="887400" prstMaterial="legacyMatte">
            <a:bevelT w="13500" h="13500" prst="angle"/>
            <a:bevelB w="13500" h="13500" prst="angle"/>
            <a:extrusionClr>
              <a:srgbClr val="FF3300"/>
            </a:extrusionClr>
          </a:sp3d>
        </p:spPr>
        <p:txBody>
          <a:bodyPr wrap="none" anchor="ctr" anchorCtr="0">
            <a:flatTx/>
          </a:bodyPr>
          <a:p>
            <a:endParaRPr dirty="0">
              <a:latin typeface="VNI-Times" pitchFamily="2" charset="0"/>
            </a:endParaRPr>
          </a:p>
        </p:txBody>
      </p:sp>
    </p:spTree>
  </p:cSld>
  <p:clrMapOvr>
    <a:masterClrMapping/>
  </p:clrMapOvr>
  <p:transition spd="med">
    <p:split orient="vert" dir="i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5523"/>
                                        </p:tgtEl>
                                        <p:attrNameLst>
                                          <p:attrName>style.visibility</p:attrName>
                                        </p:attrNameLst>
                                      </p:cBhvr>
                                      <p:to>
                                        <p:strVal val="visible"/>
                                      </p:to>
                                    </p:set>
                                    <p:animEffect transition="in" filter="circle(in)">
                                      <p:cBhvr>
                                        <p:cTn id="7" dur="2000"/>
                                        <p:tgtEl>
                                          <p:spTgt spid="235523"/>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5523">
                                            <p:txEl>
                                              <p:charRg st="0" end="252"/>
                                            </p:txEl>
                                          </p:spTgt>
                                        </p:tgtEl>
                                        <p:attrNameLst>
                                          <p:attrName>style.visibility</p:attrName>
                                        </p:attrNameLst>
                                      </p:cBhvr>
                                      <p:to>
                                        <p:strVal val="visible"/>
                                      </p:to>
                                    </p:set>
                                    <p:animEffect transition="in" filter="circle(in)">
                                      <p:cBhvr>
                                        <p:cTn id="12" dur="2000"/>
                                        <p:tgtEl>
                                          <p:spTgt spid="235523">
                                            <p:txEl>
                                              <p:charRg st="0" end="25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animBg="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25" name="Rectangle 5"/>
          <p:cNvSpPr>
            <a:spLocks noGrp="1" noChangeArrowheads="1"/>
          </p:cNvSpPr>
          <p:nvPr>
            <p:ph type="title"/>
          </p:nvPr>
        </p:nvSpPr>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4400" b="0" i="0" u="none" strike="noStrike" kern="0" cap="none" spc="0" normalizeH="0" baseline="0" noProof="0" smtClean="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389124" name="giaiphong.MPG">
            <a:hlinkClick r:id="" action="ppaction://media"/>
          </p:cNvPr>
          <p:cNvPicPr>
            <a:picLocks noRot="1" noChangeAspect="1"/>
          </p:cNvPicPr>
          <p:nvPr>
            <p:ph idx="1"/>
            <a:videoFile r:link="rId1"/>
            <p:extLst>
              <p:ext uri="{DAA4B4D4-6D71-4841-9C94-3DE7FCFB9230}">
                <p14:media xmlns:p14="http://schemas.microsoft.com/office/powerpoint/2010/main" r:link="rId2"/>
              </p:ext>
            </p:extLst>
          </p:nvPr>
        </p:nvPicPr>
        <p:blipFill>
          <a:blip r:embed="rId3"/>
          <a:srcRect/>
          <a:stretch>
            <a:fillRect/>
          </a:stretch>
        </p:blipFill>
        <p:spPr>
          <a:xfrm>
            <a:off x="685800" y="381000"/>
            <a:ext cx="8001000" cy="5867400"/>
          </a:xfrm>
        </p:spPr>
      </p:pic>
      <p:sp>
        <p:nvSpPr>
          <p:cNvPr id="27652" name="Rectangle 7"/>
          <p:cNvSpPr/>
          <p:nvPr/>
        </p:nvSpPr>
        <p:spPr>
          <a:xfrm>
            <a:off x="7696200" y="6248400"/>
            <a:ext cx="1447800" cy="609600"/>
          </a:xfrm>
          <a:prstGeom prst="rect">
            <a:avLst/>
          </a:prstGeom>
          <a:noFill/>
          <a:ln w="9525">
            <a:noFill/>
          </a:ln>
        </p:spPr>
        <p:txBody>
          <a:bodyPr wrap="none" anchor="ctr" anchorCtr="0"/>
          <a:p>
            <a:endParaRPr dirty="0">
              <a:latin typeface="VNI-Times" pitchFamily="2" charset="0"/>
            </a:endParaRPr>
          </a:p>
        </p:txBody>
      </p:sp>
      <p:sp>
        <p:nvSpPr>
          <p:cNvPr id="27653" name="Rectangle 8"/>
          <p:cNvSpPr/>
          <p:nvPr/>
        </p:nvSpPr>
        <p:spPr>
          <a:xfrm>
            <a:off x="7696200" y="6324600"/>
            <a:ext cx="1447800" cy="533400"/>
          </a:xfrm>
          <a:prstGeom prst="rect">
            <a:avLst/>
          </a:prstGeom>
          <a:noFill/>
          <a:ln w="9525">
            <a:noFill/>
          </a:ln>
        </p:spPr>
        <p:txBody>
          <a:bodyPr wrap="none" anchor="ctr" anchorCtr="0"/>
          <a:p>
            <a:endParaRPr dirty="0">
              <a:latin typeface="VNI-Times" pitchFamily="2" charset="0"/>
            </a:endParaRPr>
          </a:p>
        </p:txBody>
      </p:sp>
      <p:sp>
        <p:nvSpPr>
          <p:cNvPr id="27654" name="AutoShape 10">
            <a:hlinkClick r:id="rId4" action="ppaction://hlinksldjump"/>
          </p:cNvPr>
          <p:cNvSpPr/>
          <p:nvPr/>
        </p:nvSpPr>
        <p:spPr>
          <a:xfrm>
            <a:off x="7848600" y="6172200"/>
            <a:ext cx="1295400" cy="685800"/>
          </a:xfrm>
          <a:prstGeom prst="leftArrow">
            <a:avLst>
              <a:gd name="adj1" fmla="val 50000"/>
              <a:gd name="adj2" fmla="val 47222"/>
            </a:avLst>
          </a:prstGeom>
          <a:solidFill>
            <a:srgbClr val="FF3300"/>
          </a:solidFill>
          <a:ln w="9525" cap="flat" cmpd="sng">
            <a:prstDash val="solid"/>
            <a:miter/>
            <a:headEnd type="none" w="med" len="med"/>
            <a:tailEnd type="none" w="med" len="med"/>
          </a:ln>
          <a:scene3d>
            <a:camera prst="legacyPerspectiveTopRight">
              <a:rot lat="0" lon="0" rev="0"/>
            </a:camera>
            <a:lightRig rig="legacyFlat3" dir="b"/>
          </a:scene3d>
          <a:sp3d extrusionH="887400" prstMaterial="legacyMatte">
            <a:bevelT w="13500" h="13500" prst="angle"/>
            <a:bevelB w="13500" h="13500" prst="angle"/>
            <a:extrusionClr>
              <a:srgbClr val="FF3300"/>
            </a:extrusionClr>
          </a:sp3d>
        </p:spPr>
        <p:txBody>
          <a:bodyPr wrap="none" anchor="ctr" anchorCtr="0">
            <a:flatTx/>
          </a:bodyPr>
          <a:p>
            <a:endParaRPr dirty="0">
              <a:latin typeface="VNI-Times"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912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89124"/>
                                        </p:tgtEl>
                                      </p:cBhvr>
                                    </p:cmd>
                                  </p:childTnLst>
                                </p:cTn>
                              </p:par>
                            </p:childTnLst>
                          </p:cTn>
                        </p:par>
                      </p:childTnLst>
                    </p:cTn>
                  </p:par>
                </p:childTnLst>
              </p:cTn>
              <p:nextCondLst>
                <p:cond evt="onClick" delay="0">
                  <p:tgtEl>
                    <p:spTgt spid="389124"/>
                  </p:tgtEl>
                </p:cond>
              </p:nextCondLst>
            </p:seq>
            <p:video>
              <p:cMediaNode>
                <p:cTn id="7" fill="hold" display="0">
                  <p:stCondLst>
                    <p:cond delay="indefinite"/>
                  </p:stCondLst>
                  <p:endCondLst>
                    <p:cond evt="onNext" delay="0">
                      <p:tgtEl>
                        <p:sldTgt/>
                      </p:tgtEl>
                    </p:cond>
                    <p:cond evt="onPrev" delay="0">
                      <p:tgtEl>
                        <p:sldTgt/>
                      </p:tgtEl>
                    </p:cond>
                  </p:endCondLst>
                </p:cTn>
                <p:tgtEl>
                  <p:spTgt spid="38912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7570" name="Rectangle 2"/>
          <p:cNvSpPr>
            <a:spLocks noGrp="1"/>
          </p:cNvSpPr>
          <p:nvPr>
            <p:ph type="title"/>
          </p:nvPr>
        </p:nvSpPr>
        <p:spPr>
          <a:xfrm>
            <a:off x="457200" y="84138"/>
            <a:ext cx="8229600" cy="1431925"/>
          </a:xfrm>
        </p:spPr>
        <p:txBody>
          <a:bodyPr vert="horz" wrap="square" lIns="91440" tIns="45720" rIns="91440" bIns="45720" anchor="ctr" anchorCtr="0">
            <a:spAutoFit/>
          </a:bodyPr>
          <a:p>
            <a:pPr algn="l" eaLnBrk="1" hangingPunct="1"/>
            <a:r>
              <a:rPr b="1" dirty="0">
                <a:solidFill>
                  <a:srgbClr val="F8007C"/>
                </a:solidFill>
                <a:effectLst/>
              </a:rPr>
              <a:t>4) YÙ nghóa cuûa phong traøo “Ñoàng khôûi” Beán Tre .</a:t>
            </a:r>
            <a:endParaRPr b="1" dirty="0">
              <a:solidFill>
                <a:srgbClr val="F8007C"/>
              </a:solidFill>
              <a:effectLst/>
            </a:endParaRPr>
          </a:p>
        </p:txBody>
      </p:sp>
      <p:sp>
        <p:nvSpPr>
          <p:cNvPr id="237571" name="Rectangle 3"/>
          <p:cNvSpPr>
            <a:spLocks noGrp="1"/>
          </p:cNvSpPr>
          <p:nvPr>
            <p:ph idx="1"/>
          </p:nvPr>
        </p:nvSpPr>
        <p:spPr>
          <a:xfrm>
            <a:off x="304800" y="1752600"/>
            <a:ext cx="8540750" cy="4111625"/>
          </a:xfrm>
          <a:gradFill rotWithShape="1">
            <a:gsLst>
              <a:gs pos="0">
                <a:srgbClr val="C1FFC1">
                  <a:alpha val="100000"/>
                </a:srgbClr>
              </a:gs>
              <a:gs pos="50000">
                <a:srgbClr val="FCF1DA">
                  <a:alpha val="100000"/>
                </a:srgbClr>
              </a:gs>
              <a:gs pos="100000">
                <a:srgbClr val="C1FFC1">
                  <a:alpha val="100000"/>
                </a:srgbClr>
              </a:gs>
            </a:gsLst>
            <a:lin ang="5400000" scaled="1"/>
            <a:tileRect/>
          </a:gradFill>
        </p:spPr>
        <p:txBody>
          <a:bodyPr vert="horz" wrap="square" lIns="91440" tIns="45720" rIns="91440" bIns="45720" anchor="t" anchorCtr="0">
            <a:spAutoFit/>
          </a:bodyPr>
          <a:p>
            <a:pPr eaLnBrk="1" hangingPunct="1">
              <a:buNone/>
            </a:pPr>
            <a:r>
              <a:rPr sz="4400" dirty="0">
                <a:solidFill>
                  <a:schemeClr val="bg2"/>
                </a:solidFill>
              </a:rPr>
              <a:t>	Phong traøo môû ra thôøi kì môùi cho cuoäc ñaáu tranh cuûa nhaân daân mieàn Nam . Nhaân daân mieàn Nam caàm vuõ khí choáng quaân thuø , ñaåy Mó vaø quaân ñoäi Saøi Goøn vaøo theá bò ñoäng , luùng tuùng .</a:t>
            </a:r>
            <a:endParaRPr sz="4400" dirty="0">
              <a:solidFill>
                <a:schemeClr val="bg2"/>
              </a:solidFill>
            </a:endParaRPr>
          </a:p>
        </p:txBody>
      </p:sp>
      <p:sp>
        <p:nvSpPr>
          <p:cNvPr id="28676" name="Rectangle 4"/>
          <p:cNvSpPr/>
          <p:nvPr/>
        </p:nvSpPr>
        <p:spPr>
          <a:xfrm>
            <a:off x="7391400" y="6096000"/>
            <a:ext cx="1752600" cy="7620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sp>
        <p:nvSpPr>
          <p:cNvPr id="28677" name="AutoShape 5">
            <a:hlinkClick r:id="rId1" action="ppaction://hlinksldjump"/>
          </p:cNvPr>
          <p:cNvSpPr/>
          <p:nvPr/>
        </p:nvSpPr>
        <p:spPr>
          <a:xfrm>
            <a:off x="7620000" y="6172200"/>
            <a:ext cx="1295400" cy="685800"/>
          </a:xfrm>
          <a:prstGeom prst="leftArrow">
            <a:avLst>
              <a:gd name="adj1" fmla="val 50000"/>
              <a:gd name="adj2" fmla="val 47222"/>
            </a:avLst>
          </a:prstGeom>
          <a:solidFill>
            <a:srgbClr val="FF3300"/>
          </a:solidFill>
          <a:ln w="9525" cap="flat" cmpd="sng">
            <a:prstDash val="solid"/>
            <a:miter/>
            <a:headEnd type="none" w="med" len="med"/>
            <a:tailEnd type="none" w="med" len="med"/>
          </a:ln>
          <a:scene3d>
            <a:camera prst="legacyPerspectiveTopRight">
              <a:rot lat="0" lon="0" rev="0"/>
            </a:camera>
            <a:lightRig rig="legacyFlat3" dir="b"/>
          </a:scene3d>
          <a:sp3d extrusionH="887400" prstMaterial="legacyMatte">
            <a:bevelT w="13500" h="13500" prst="angle"/>
            <a:bevelB w="13500" h="13500" prst="angle"/>
            <a:extrusionClr>
              <a:srgbClr val="FF3300"/>
            </a:extrusionClr>
          </a:sp3d>
        </p:spPr>
        <p:txBody>
          <a:bodyPr wrap="none" anchor="ctr" anchorCtr="0">
            <a:flatTx/>
          </a:bodyPr>
          <a:p>
            <a:endParaRPr dirty="0">
              <a:latin typeface="VNI-Times" pitchFamily="2" charset="0"/>
            </a:endParaRPr>
          </a:p>
        </p:txBody>
      </p:sp>
    </p:spTree>
  </p:cSld>
  <p:clrMapOvr>
    <a:masterClrMapping/>
  </p:clrMapOvr>
  <p:transition>
    <p:sndAc>
      <p:stSnd>
        <p:snd r:embed="rId2" name="bomb.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7570"/>
                                        </p:tgtEl>
                                        <p:attrNameLst>
                                          <p:attrName>style.visibility</p:attrName>
                                        </p:attrNameLst>
                                      </p:cBhvr>
                                      <p:to>
                                        <p:strVal val="visible"/>
                                      </p:to>
                                    </p:set>
                                    <p:anim calcmode="lin" valueType="num">
                                      <p:cBhvr>
                                        <p:cTn id="7" dur="500" fill="hold"/>
                                        <p:tgtEl>
                                          <p:spTgt spid="237570"/>
                                        </p:tgtEl>
                                        <p:attrNameLst>
                                          <p:attrName>ppt_w</p:attrName>
                                        </p:attrNameLst>
                                      </p:cBhvr>
                                      <p:tavLst>
                                        <p:tav tm="0">
                                          <p:val>
                                            <p:fltVal val="0.000000"/>
                                          </p:val>
                                        </p:tav>
                                        <p:tav tm="100000">
                                          <p:val>
                                            <p:strVal val="#ppt_w"/>
                                          </p:val>
                                        </p:tav>
                                      </p:tavLst>
                                    </p:anim>
                                    <p:anim calcmode="lin" valueType="num">
                                      <p:cBhvr>
                                        <p:cTn id="8" dur="500" fill="hold"/>
                                        <p:tgtEl>
                                          <p:spTgt spid="237570"/>
                                        </p:tgtEl>
                                        <p:attrNameLst>
                                          <p:attrName>ppt_h</p:attrName>
                                        </p:attrNameLst>
                                      </p:cBhvr>
                                      <p:tavLst>
                                        <p:tav tm="0">
                                          <p:val>
                                            <p:fltVal val="0.000000"/>
                                          </p:val>
                                        </p:tav>
                                        <p:tav tm="100000">
                                          <p:val>
                                            <p:strVal val="#ppt_h"/>
                                          </p:val>
                                        </p:tav>
                                      </p:tavLst>
                                    </p:anim>
                                    <p:animEffect transition="in" filter="fade">
                                      <p:cBhvr>
                                        <p:cTn id="9" dur="500"/>
                                        <p:tgtEl>
                                          <p:spTgt spid="23757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237571"/>
                                        </p:tgtEl>
                                        <p:attrNameLst>
                                          <p:attrName>style.visibility</p:attrName>
                                        </p:attrNameLst>
                                      </p:cBhvr>
                                      <p:to>
                                        <p:strVal val="visible"/>
                                      </p:to>
                                    </p:set>
                                    <p:animEffect transition="in" filter="wheel(4)">
                                      <p:cBhvr>
                                        <p:cTn id="14" dur="2000"/>
                                        <p:tgtEl>
                                          <p:spTgt spid="237571"/>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237571">
                                            <p:txEl>
                                              <p:charRg st="0" end="205"/>
                                            </p:txEl>
                                          </p:spTgt>
                                        </p:tgtEl>
                                        <p:attrNameLst>
                                          <p:attrName>style.visibility</p:attrName>
                                        </p:attrNameLst>
                                      </p:cBhvr>
                                      <p:to>
                                        <p:strVal val="visible"/>
                                      </p:to>
                                    </p:set>
                                    <p:animEffect transition="in" filter="wheel(4)">
                                      <p:cBhvr>
                                        <p:cTn id="19" dur="2000"/>
                                        <p:tgtEl>
                                          <p:spTgt spid="237571">
                                            <p:txEl>
                                              <p:charRg st="0" end="205"/>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0" grpId="0"/>
      <p:bldP spid="237571" grpId="0" animBg="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7026" name="Rectangle 2"/>
          <p:cNvSpPr>
            <a:spLocks noGrp="1" noChangeArrowheads="1"/>
          </p:cNvSpPr>
          <p:nvPr>
            <p:ph type="title"/>
          </p:nvPr>
        </p:nvSpPr>
        <p:spPr>
          <a:solidFill>
            <a:srgbClr val="D7D7E5"/>
          </a:solidFill>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000" b="0" i="0" u="none" strike="noStrike" kern="0" cap="none" spc="0" normalizeH="0" baseline="0" noProof="0" smtClean="0">
                <a:ln>
                  <a:noFill/>
                </a:ln>
                <a:solidFill>
                  <a:srgbClr val="FF5D37"/>
                </a:solidFill>
                <a:effectLst>
                  <a:outerShdw blurRad="38100" dist="38100" dir="2700000" algn="tl">
                    <a:srgbClr val="000000"/>
                  </a:outerShdw>
                </a:effectLst>
                <a:uLnTx/>
                <a:uFillTx/>
                <a:latin typeface="+mj-lt"/>
                <a:ea typeface="+mj-ea"/>
                <a:cs typeface="+mj-cs"/>
              </a:rPr>
              <a:t>Ngaøy 17-1-1960 , nhaân daân huyeän Moû Caøy ñoàng khôûi .</a:t>
            </a:r>
            <a:endParaRPr kumimoji="0" lang="en-US" sz="4000" b="0" i="0" u="none" strike="noStrike" kern="0" cap="none" spc="0" normalizeH="0" baseline="0" noProof="0" smtClean="0">
              <a:ln>
                <a:noFill/>
              </a:ln>
              <a:solidFill>
                <a:srgbClr val="FF5D37"/>
              </a:solidFill>
              <a:effectLst>
                <a:outerShdw blurRad="38100" dist="38100" dir="2700000" algn="tl">
                  <a:srgbClr val="000000"/>
                </a:outerShdw>
              </a:effectLst>
              <a:uLnTx/>
              <a:uFillTx/>
              <a:latin typeface="+mj-lt"/>
              <a:ea typeface="+mj-ea"/>
              <a:cs typeface="+mj-cs"/>
            </a:endParaRPr>
          </a:p>
        </p:txBody>
      </p:sp>
      <p:sp>
        <p:nvSpPr>
          <p:cNvPr id="257027" name="Rectangle 3"/>
          <p:cNvSpPr>
            <a:spLocks noGrp="1"/>
          </p:cNvSpPr>
          <p:nvPr>
            <p:ph idx="1"/>
          </p:nvPr>
        </p:nvSpPr>
        <p:spPr>
          <a:xfrm>
            <a:off x="460375" y="2065338"/>
            <a:ext cx="8229600" cy="1311275"/>
          </a:xfrm>
          <a:gradFill rotWithShape="1">
            <a:gsLst>
              <a:gs pos="0">
                <a:srgbClr val="C9DBFF">
                  <a:alpha val="100000"/>
                </a:srgbClr>
              </a:gs>
              <a:gs pos="100000">
                <a:srgbClr val="FFEBD7">
                  <a:alpha val="100000"/>
                </a:srgbClr>
              </a:gs>
            </a:gsLst>
            <a:lin ang="5400000" scaled="1"/>
            <a:tileRect/>
          </a:gradFill>
        </p:spPr>
        <p:txBody>
          <a:bodyPr vert="horz" wrap="square" lIns="91440" tIns="45720" rIns="91440" bIns="45720" anchor="t" anchorCtr="0">
            <a:spAutoFit/>
          </a:bodyPr>
          <a:p>
            <a:pPr eaLnBrk="1" hangingPunct="1">
              <a:buNone/>
            </a:pPr>
            <a:r>
              <a:rPr sz="4000" dirty="0">
                <a:solidFill>
                  <a:srgbClr val="003366"/>
                </a:solidFill>
              </a:rPr>
              <a:t>	Phong traøo lan roäng khaép caùc huyeän khaùc cuûa Beán Tre .</a:t>
            </a:r>
            <a:endParaRPr sz="4000" dirty="0">
              <a:solidFill>
                <a:srgbClr val="003366"/>
              </a:solidFill>
            </a:endParaRPr>
          </a:p>
        </p:txBody>
      </p:sp>
      <p:sp>
        <p:nvSpPr>
          <p:cNvPr id="257028" name="Rectangle 4"/>
          <p:cNvSpPr/>
          <p:nvPr/>
        </p:nvSpPr>
        <p:spPr>
          <a:xfrm>
            <a:off x="304800" y="4114800"/>
            <a:ext cx="8534400" cy="1930400"/>
          </a:xfrm>
          <a:prstGeom prst="rect">
            <a:avLst/>
          </a:prstGeom>
          <a:gradFill rotWithShape="1">
            <a:gsLst>
              <a:gs pos="0">
                <a:srgbClr val="FFE9C9"/>
              </a:gs>
              <a:gs pos="100000">
                <a:srgbClr val="FFFFFF"/>
              </a:gs>
            </a:gsLst>
            <a:lin ang="5400000" scaled="1"/>
            <a:tileRect/>
          </a:gradFill>
          <a:ln w="9525" cap="flat" cmpd="sng">
            <a:solidFill>
              <a:schemeClr val="tx1"/>
            </a:solidFill>
            <a:prstDash val="solid"/>
            <a:miter/>
            <a:headEnd type="none" w="med" len="med"/>
            <a:tailEnd type="none" w="med" len="med"/>
          </a:ln>
        </p:spPr>
        <p:txBody>
          <a:bodyPr anchor="ctr" anchorCtr="0">
            <a:spAutoFit/>
          </a:bodyPr>
          <a:p>
            <a:pPr algn="l" eaLnBrk="0" hangingPunct="0"/>
            <a:r>
              <a:rPr sz="4000" dirty="0">
                <a:solidFill>
                  <a:srgbClr val="000000"/>
                </a:solidFill>
                <a:latin typeface="VNI-Times" pitchFamily="2" charset="0"/>
              </a:rPr>
              <a:t>Sau moät tuaàn : 22 xaõ ñöôïc giaûi phoùng , 29 xaõ khaùc tieâu dieät ñöôïc aùc oân , giaûi phoùng ñöôïc nhieàu aáp .</a:t>
            </a:r>
            <a:endParaRPr sz="4000" dirty="0">
              <a:solidFill>
                <a:srgbClr val="000000"/>
              </a:solidFill>
              <a:latin typeface="VNI-Times" pitchFamily="2" charset="0"/>
            </a:endParaRPr>
          </a:p>
        </p:txBody>
      </p:sp>
      <p:sp>
        <p:nvSpPr>
          <p:cNvPr id="257032" name="AutoShape 8"/>
          <p:cNvSpPr/>
          <p:nvPr/>
        </p:nvSpPr>
        <p:spPr>
          <a:xfrm>
            <a:off x="4267200" y="1371600"/>
            <a:ext cx="457200" cy="685800"/>
          </a:xfrm>
          <a:prstGeom prst="downArrow">
            <a:avLst>
              <a:gd name="adj1" fmla="val 50000"/>
              <a:gd name="adj2" fmla="val 37500"/>
            </a:avLst>
          </a:prstGeom>
          <a:solidFill>
            <a:srgbClr val="FF3300"/>
          </a:solid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sp>
        <p:nvSpPr>
          <p:cNvPr id="257033" name="AutoShape 9"/>
          <p:cNvSpPr/>
          <p:nvPr/>
        </p:nvSpPr>
        <p:spPr>
          <a:xfrm>
            <a:off x="4267200" y="3352800"/>
            <a:ext cx="533400" cy="762000"/>
          </a:xfrm>
          <a:prstGeom prst="downArrow">
            <a:avLst>
              <a:gd name="adj1" fmla="val 50000"/>
              <a:gd name="adj2" fmla="val 35714"/>
            </a:avLst>
          </a:prstGeom>
          <a:solidFill>
            <a:srgbClr val="FF3300"/>
          </a:solid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sp>
        <p:nvSpPr>
          <p:cNvPr id="257034" name="AutoShape 10"/>
          <p:cNvSpPr/>
          <p:nvPr/>
        </p:nvSpPr>
        <p:spPr>
          <a:xfrm>
            <a:off x="4267200" y="6096000"/>
            <a:ext cx="609600" cy="762000"/>
          </a:xfrm>
          <a:prstGeom prst="downArrow">
            <a:avLst>
              <a:gd name="adj1" fmla="val 50000"/>
              <a:gd name="adj2" fmla="val 31250"/>
            </a:avLst>
          </a:prstGeom>
          <a:solidFill>
            <a:srgbClr val="FF3300"/>
          </a:solid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spTree>
  </p:cSld>
  <p:clrMapOvr>
    <a:masterClrMapping/>
  </p:clrMapOvr>
  <p:transition spd="med">
    <p:checker/>
    <p:sndAc>
      <p:stSnd>
        <p:snd r:embed="rId1" name="bomb.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57026"/>
                                        </p:tgtEl>
                                        <p:attrNameLst>
                                          <p:attrName>style.visibility</p:attrName>
                                        </p:attrNameLst>
                                      </p:cBhvr>
                                      <p:to>
                                        <p:strVal val="visible"/>
                                      </p:to>
                                    </p:set>
                                    <p:animEffect transition="in" filter="diamond(in)">
                                      <p:cBhvr>
                                        <p:cTn id="7" dur="2000"/>
                                        <p:tgtEl>
                                          <p:spTgt spid="257026"/>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57032"/>
                                        </p:tgtEl>
                                        <p:attrNameLst>
                                          <p:attrName>style.visibility</p:attrName>
                                        </p:attrNameLst>
                                      </p:cBhvr>
                                      <p:to>
                                        <p:strVal val="visible"/>
                                      </p:to>
                                    </p:set>
                                    <p:animEffect transition="in" filter="diamond(in)">
                                      <p:cBhvr>
                                        <p:cTn id="12" dur="2000"/>
                                        <p:tgtEl>
                                          <p:spTgt spid="2570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7027"/>
                                        </p:tgtEl>
                                        <p:attrNameLst>
                                          <p:attrName>style.visibility</p:attrName>
                                        </p:attrNameLst>
                                      </p:cBhvr>
                                      <p:to>
                                        <p:strVal val="visible"/>
                                      </p:to>
                                    </p:set>
                                    <p:animEffect transition="in" filter="randombar(horizontal)">
                                      <p:cBhvr>
                                        <p:cTn id="17" dur="500"/>
                                        <p:tgtEl>
                                          <p:spTgt spid="257027"/>
                                        </p:tgtEl>
                                      </p:cBhvr>
                                    </p:animEffect>
                                  </p:childTnLst>
                                  <p:subTnLst>
                                    <p:audio>
                                      <p:cMediaNode>
                                        <p:cTn display="0" masterRel="sameClick">
                                          <p:stCondLst>
                                            <p:cond evt="begin" delay="0">
                                              <p:tn val="15"/>
                                            </p:cond>
                                          </p:stCondLst>
                                          <p:endCondLst>
                                            <p:cond evt="onStopAudio" delay="0">
                                              <p:tgtEl>
                                                <p:sldTgt/>
                                              </p:tgtEl>
                                            </p:cond>
                                          </p:endCondLst>
                                        </p:cTn>
                                        <p:tgtEl>
                                          <p:sndTgt r:embed="rId2" name="breeze.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7027">
                                            <p:txEl>
                                              <p:charRg st="0" end="63"/>
                                            </p:txEl>
                                          </p:spTgt>
                                        </p:tgtEl>
                                        <p:attrNameLst>
                                          <p:attrName>style.visibility</p:attrName>
                                        </p:attrNameLst>
                                      </p:cBhvr>
                                      <p:to>
                                        <p:strVal val="visible"/>
                                      </p:to>
                                    </p:set>
                                    <p:animEffect transition="in" filter="randombar(horizontal)">
                                      <p:cBhvr>
                                        <p:cTn id="22" dur="500"/>
                                        <p:tgtEl>
                                          <p:spTgt spid="257027">
                                            <p:txEl>
                                              <p:charRg st="0" end="6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breeze.wav"/>
                                        </p:tgtEl>
                                      </p:cMediaNode>
                                    </p:audio>
                                  </p:sub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57033"/>
                                        </p:tgtEl>
                                        <p:attrNameLst>
                                          <p:attrName>style.visibility</p:attrName>
                                        </p:attrNameLst>
                                      </p:cBhvr>
                                      <p:to>
                                        <p:strVal val="visible"/>
                                      </p:to>
                                    </p:set>
                                    <p:animEffect transition="in" filter="strips(downLeft)">
                                      <p:cBhvr>
                                        <p:cTn id="27" dur="500"/>
                                        <p:tgtEl>
                                          <p:spTgt spid="2570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57028"/>
                                        </p:tgtEl>
                                        <p:attrNameLst>
                                          <p:attrName>style.visibility</p:attrName>
                                        </p:attrNameLst>
                                      </p:cBhvr>
                                      <p:to>
                                        <p:strVal val="visible"/>
                                      </p:to>
                                    </p:set>
                                    <p:animEffect transition="in" filter="circle(in)">
                                      <p:cBhvr>
                                        <p:cTn id="32" dur="2000"/>
                                        <p:tgtEl>
                                          <p:spTgt spid="257028"/>
                                        </p:tgtEl>
                                      </p:cBhvr>
                                    </p:animEffect>
                                  </p:childTnLst>
                                  <p:subTnLst>
                                    <p:audio>
                                      <p:cMediaNode>
                                        <p:cTn display="0" masterRel="sameClick">
                                          <p:stCondLst>
                                            <p:cond evt="begin" delay="0">
                                              <p:tn val="30"/>
                                            </p:cond>
                                          </p:stCondLst>
                                          <p:endCondLst>
                                            <p:cond evt="onStopAudio" delay="0">
                                              <p:tgtEl>
                                                <p:sldTgt/>
                                              </p:tgtEl>
                                            </p:cond>
                                          </p:endCondLst>
                                        </p:cTn>
                                        <p:tgtEl>
                                          <p:sndTgt r:embed="rId2" name="breeze.wav"/>
                                        </p:tgtEl>
                                      </p:cMediaNode>
                                    </p:audio>
                                  </p:sub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57034"/>
                                        </p:tgtEl>
                                        <p:attrNameLst>
                                          <p:attrName>style.visibility</p:attrName>
                                        </p:attrNameLst>
                                      </p:cBhvr>
                                      <p:to>
                                        <p:strVal val="visible"/>
                                      </p:to>
                                    </p:set>
                                    <p:anim calcmode="lin" valueType="num">
                                      <p:cBhvr>
                                        <p:cTn id="37" dur="500" fill="hold"/>
                                        <p:tgtEl>
                                          <p:spTgt spid="257034"/>
                                        </p:tgtEl>
                                        <p:attrNameLst>
                                          <p:attrName>ppt_w</p:attrName>
                                        </p:attrNameLst>
                                      </p:cBhvr>
                                      <p:tavLst>
                                        <p:tav tm="0">
                                          <p:val>
                                            <p:fltVal val="0.000000"/>
                                          </p:val>
                                        </p:tav>
                                        <p:tav tm="100000">
                                          <p:val>
                                            <p:strVal val="#ppt_w"/>
                                          </p:val>
                                        </p:tav>
                                      </p:tavLst>
                                    </p:anim>
                                    <p:anim calcmode="lin" valueType="num">
                                      <p:cBhvr>
                                        <p:cTn id="38" dur="500" fill="hold"/>
                                        <p:tgtEl>
                                          <p:spTgt spid="257034"/>
                                        </p:tgtEl>
                                        <p:attrNameLst>
                                          <p:attrName>ppt_h</p:attrName>
                                        </p:attrNameLst>
                                      </p:cBhvr>
                                      <p:tavLst>
                                        <p:tav tm="0">
                                          <p:val>
                                            <p:fltVal val="0.000000"/>
                                          </p:val>
                                        </p:tav>
                                        <p:tav tm="100000">
                                          <p:val>
                                            <p:strVal val="#ppt_h"/>
                                          </p:val>
                                        </p:tav>
                                      </p:tavLst>
                                    </p:anim>
                                    <p:animEffect transition="in" filter="fade">
                                      <p:cBhvr>
                                        <p:cTn id="39" dur="500"/>
                                        <p:tgtEl>
                                          <p:spTgt spid="257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6" grpId="0" animBg="1"/>
      <p:bldP spid="257027" grpId="0" animBg="1" build="p"/>
      <p:bldP spid="257028" grpId="0" animBg="1"/>
      <p:bldP spid="257032" grpId="0" animBg="1"/>
      <p:bldP spid="257033" grpId="0" animBg="1"/>
      <p:bldP spid="2570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02" name="Rectangle 2"/>
          <p:cNvSpPr>
            <a:spLocks noGrp="1" noChangeArrowheads="1"/>
          </p:cNvSpPr>
          <p:nvPr>
            <p:ph type="title"/>
          </p:nvPr>
        </p:nvSpPr>
        <p:spPr>
          <a:xfrm>
            <a:off x="381000" y="609600"/>
            <a:ext cx="8156575" cy="2530475"/>
          </a:xfrm>
          <a:gradFill rotWithShape="1">
            <a:gsLst>
              <a:gs pos="0">
                <a:srgbClr val="FFC0A1"/>
              </a:gs>
              <a:gs pos="100000">
                <a:srgbClr val="D3E2FF"/>
              </a:gs>
            </a:gsLst>
            <a:lin ang="5400000" scaled="1"/>
          </a:gradFill>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000" b="0" i="0" u="none" strike="noStrike" kern="0" cap="none" spc="0" normalizeH="0" baseline="0" noProof="0" smtClean="0">
                <a:ln>
                  <a:noFill/>
                </a:ln>
                <a:solidFill>
                  <a:schemeClr val="bg2"/>
                </a:solidFill>
                <a:effectLst>
                  <a:outerShdw blurRad="38100" dist="38100" dir="2700000" algn="tl">
                    <a:srgbClr val="000000"/>
                  </a:outerShdw>
                </a:effectLst>
                <a:uLnTx/>
                <a:uFillTx/>
                <a:latin typeface="+mj-lt"/>
                <a:ea typeface="+mj-ea"/>
                <a:cs typeface="+mj-cs"/>
              </a:rPr>
              <a:t>Nhieàu nôi , Uyû ban nhaân daân töï quaûn ñöôïc thaønh laäp , boïn phaûn caùch maïng bò tröøng trò , daân ngheøo ñöôïc chia ruoäng .</a:t>
            </a:r>
            <a:endParaRPr kumimoji="0" lang="en-US" sz="4000" b="0" i="0" u="none" strike="noStrike" kern="0" cap="none" spc="0" normalizeH="0" baseline="0" noProof="0" smtClean="0">
              <a:ln>
                <a:noFill/>
              </a:ln>
              <a:solidFill>
                <a:schemeClr val="bg2"/>
              </a:solidFill>
              <a:effectLst>
                <a:outerShdw blurRad="38100" dist="38100" dir="2700000" algn="tl">
                  <a:srgbClr val="000000"/>
                </a:outerShdw>
              </a:effectLst>
              <a:uLnTx/>
              <a:uFillTx/>
              <a:latin typeface="+mj-lt"/>
              <a:ea typeface="+mj-ea"/>
              <a:cs typeface="+mj-cs"/>
            </a:endParaRPr>
          </a:p>
        </p:txBody>
      </p:sp>
      <p:sp>
        <p:nvSpPr>
          <p:cNvPr id="256003" name="Rectangle 3"/>
          <p:cNvSpPr>
            <a:spLocks noGrp="1"/>
          </p:cNvSpPr>
          <p:nvPr>
            <p:ph idx="1"/>
          </p:nvPr>
        </p:nvSpPr>
        <p:spPr>
          <a:xfrm>
            <a:off x="381000" y="3886200"/>
            <a:ext cx="8540750" cy="2530475"/>
          </a:xfrm>
          <a:gradFill rotWithShape="1">
            <a:gsLst>
              <a:gs pos="0">
                <a:srgbClr val="FFB5FF">
                  <a:alpha val="100000"/>
                </a:srgbClr>
              </a:gs>
              <a:gs pos="50000">
                <a:srgbClr val="E3ECFF">
                  <a:alpha val="100000"/>
                </a:srgbClr>
              </a:gs>
              <a:gs pos="100000">
                <a:srgbClr val="FFB5FF">
                  <a:alpha val="100000"/>
                </a:srgbClr>
              </a:gs>
            </a:gsLst>
            <a:lin ang="5400000" scaled="1"/>
            <a:tileRect/>
          </a:gradFill>
        </p:spPr>
        <p:txBody>
          <a:bodyPr vert="horz" wrap="square" lIns="91440" tIns="45720" rIns="91440" bIns="45720" anchor="t" anchorCtr="0">
            <a:spAutoFit/>
          </a:bodyPr>
          <a:p>
            <a:pPr eaLnBrk="1" hangingPunct="1">
              <a:buNone/>
            </a:pPr>
            <a:r>
              <a:rPr sz="4000" dirty="0">
                <a:solidFill>
                  <a:schemeClr val="bg2"/>
                </a:solidFill>
              </a:rPr>
              <a:t>	Môû ra thôøi kì môùi : Nhaân daân mieàn Nam caàm vuõ khí choáng quaân thuø , Mó – Dieäm rôi vaøo theá bò ñoäng , luùng tuùng .</a:t>
            </a:r>
            <a:endParaRPr sz="4000" dirty="0">
              <a:solidFill>
                <a:schemeClr val="bg2"/>
              </a:solidFill>
            </a:endParaRPr>
          </a:p>
        </p:txBody>
      </p:sp>
      <p:sp>
        <p:nvSpPr>
          <p:cNvPr id="256008" name="AutoShape 8"/>
          <p:cNvSpPr/>
          <p:nvPr/>
        </p:nvSpPr>
        <p:spPr>
          <a:xfrm>
            <a:off x="4267200" y="0"/>
            <a:ext cx="381000" cy="609600"/>
          </a:xfrm>
          <a:prstGeom prst="downArrow">
            <a:avLst>
              <a:gd name="adj1" fmla="val 50000"/>
              <a:gd name="adj2" fmla="val 40000"/>
            </a:avLst>
          </a:prstGeom>
          <a:solidFill>
            <a:srgbClr val="FF3300"/>
          </a:solid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sp>
        <p:nvSpPr>
          <p:cNvPr id="256009" name="AutoShape 9"/>
          <p:cNvSpPr/>
          <p:nvPr/>
        </p:nvSpPr>
        <p:spPr>
          <a:xfrm>
            <a:off x="4343400" y="3124200"/>
            <a:ext cx="457200" cy="762000"/>
          </a:xfrm>
          <a:prstGeom prst="downArrow">
            <a:avLst>
              <a:gd name="adj1" fmla="val 50000"/>
              <a:gd name="adj2" fmla="val 41666"/>
            </a:avLst>
          </a:prstGeom>
          <a:solidFill>
            <a:srgbClr val="FF3300"/>
          </a:solid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spTree>
  </p:cSld>
  <p:clrMapOvr>
    <a:masterClrMapping/>
  </p:clrMapOvr>
  <p:transition spd="med">
    <p:comb/>
    <p:sndAc>
      <p:stSnd>
        <p:snd r:embed="rId1"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56008"/>
                                        </p:tgtEl>
                                        <p:attrNameLst>
                                          <p:attrName>style.visibility</p:attrName>
                                        </p:attrNameLst>
                                      </p:cBhvr>
                                      <p:to>
                                        <p:strVal val="visible"/>
                                      </p:to>
                                    </p:set>
                                    <p:anim calcmode="lin" valueType="num">
                                      <p:cBhvr>
                                        <p:cTn id="7" dur="500" fill="hold"/>
                                        <p:tgtEl>
                                          <p:spTgt spid="256008"/>
                                        </p:tgtEl>
                                        <p:attrNameLst>
                                          <p:attrName>ppt_w</p:attrName>
                                        </p:attrNameLst>
                                      </p:cBhvr>
                                      <p:tavLst>
                                        <p:tav tm="0">
                                          <p:val>
                                            <p:fltVal val="0.000000"/>
                                          </p:val>
                                        </p:tav>
                                        <p:tav tm="100000">
                                          <p:val>
                                            <p:strVal val="#ppt_w"/>
                                          </p:val>
                                        </p:tav>
                                      </p:tavLst>
                                    </p:anim>
                                    <p:anim calcmode="lin" valueType="num">
                                      <p:cBhvr>
                                        <p:cTn id="8" dur="500" fill="hold"/>
                                        <p:tgtEl>
                                          <p:spTgt spid="25600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256002"/>
                                        </p:tgtEl>
                                        <p:attrNameLst>
                                          <p:attrName>style.visibility</p:attrName>
                                        </p:attrNameLst>
                                      </p:cBhvr>
                                      <p:to>
                                        <p:strVal val="visible"/>
                                      </p:to>
                                    </p:set>
                                    <p:anim calcmode="discrete" valueType="clr">
                                      <p:cBhvr override="childStyle">
                                        <p:cTn id="13" dur="80"/>
                                        <p:tgtEl>
                                          <p:spTgt spid="256002"/>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56002"/>
                                        </p:tgtEl>
                                        <p:attrNameLst>
                                          <p:attrName>fillcolor</p:attrName>
                                        </p:attrNameLst>
                                      </p:cBhvr>
                                      <p:tavLst>
                                        <p:tav tm="0">
                                          <p:val>
                                            <p:clrVal>
                                              <a:schemeClr val="accent2"/>
                                            </p:clrVal>
                                          </p:val>
                                        </p:tav>
                                        <p:tav tm="50000">
                                          <p:val>
                                            <p:clrVal>
                                              <a:schemeClr val="hlink"/>
                                            </p:clrVal>
                                          </p:val>
                                        </p:tav>
                                      </p:tavLst>
                                    </p:anim>
                                    <p:set>
                                      <p:cBhvr>
                                        <p:cTn id="15" dur="80"/>
                                        <p:tgtEl>
                                          <p:spTgt spid="256002"/>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2" name="voltage.wav"/>
                                        </p:tgtEl>
                                      </p:cMediaNode>
                                    </p:audio>
                                  </p:sub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256009"/>
                                        </p:tgtEl>
                                        <p:attrNameLst>
                                          <p:attrName>style.visibility</p:attrName>
                                        </p:attrNameLst>
                                      </p:cBhvr>
                                      <p:to>
                                        <p:strVal val="visible"/>
                                      </p:to>
                                    </p:set>
                                    <p:animEffect transition="in" filter="fade">
                                      <p:cBhvr>
                                        <p:cTn id="20" dur="1000"/>
                                        <p:tgtEl>
                                          <p:spTgt spid="256009"/>
                                        </p:tgtEl>
                                      </p:cBhvr>
                                    </p:animEffect>
                                    <p:anim calcmode="lin" valueType="num">
                                      <p:cBhvr>
                                        <p:cTn id="21" dur="1000" fill="hold"/>
                                        <p:tgtEl>
                                          <p:spTgt spid="256009"/>
                                        </p:tgtEl>
                                        <p:attrNameLst>
                                          <p:attrName>ppt_x</p:attrName>
                                        </p:attrNameLst>
                                      </p:cBhvr>
                                      <p:tavLst>
                                        <p:tav tm="0">
                                          <p:val>
                                            <p:strVal val="#ppt_x"/>
                                          </p:val>
                                        </p:tav>
                                        <p:tav tm="100000">
                                          <p:val>
                                            <p:strVal val="#ppt_x"/>
                                          </p:val>
                                        </p:tav>
                                      </p:tavLst>
                                    </p:anim>
                                    <p:anim calcmode="lin" valueType="num">
                                      <p:cBhvr>
                                        <p:cTn id="22" dur="1000" fill="hold"/>
                                        <p:tgtEl>
                                          <p:spTgt spid="25600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256003"/>
                                        </p:tgtEl>
                                        <p:attrNameLst>
                                          <p:attrName>style.visibility</p:attrName>
                                        </p:attrNameLst>
                                      </p:cBhvr>
                                      <p:to>
                                        <p:strVal val="visible"/>
                                      </p:to>
                                    </p:set>
                                    <p:animEffect transition="in" filter="fade">
                                      <p:cBhvr>
                                        <p:cTn id="27" dur="1000"/>
                                        <p:tgtEl>
                                          <p:spTgt spid="256003"/>
                                        </p:tgtEl>
                                      </p:cBhvr>
                                    </p:animEffect>
                                    <p:anim calcmode="lin" valueType="num">
                                      <p:cBhvr>
                                        <p:cTn id="28" dur="1000" fill="hold"/>
                                        <p:tgtEl>
                                          <p:spTgt spid="256003"/>
                                        </p:tgtEl>
                                        <p:attrNameLst>
                                          <p:attrName>ppt_x</p:attrName>
                                        </p:attrNameLst>
                                      </p:cBhvr>
                                      <p:tavLst>
                                        <p:tav tm="0">
                                          <p:val>
                                            <p:strVal val="#ppt_x"/>
                                          </p:val>
                                        </p:tav>
                                        <p:tav tm="100000">
                                          <p:val>
                                            <p:strVal val="#ppt_x"/>
                                          </p:val>
                                        </p:tav>
                                      </p:tavLst>
                                    </p:anim>
                                    <p:anim calcmode="lin" valueType="num">
                                      <p:cBhvr>
                                        <p:cTn id="29" dur="900" decel="100000" fill="hold"/>
                                        <p:tgtEl>
                                          <p:spTgt spid="25600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5600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56003">
                                            <p:txEl>
                                              <p:charRg st="0" end="128"/>
                                            </p:txEl>
                                          </p:spTgt>
                                        </p:tgtEl>
                                        <p:attrNameLst>
                                          <p:attrName>style.visibility</p:attrName>
                                        </p:attrNameLst>
                                      </p:cBhvr>
                                      <p:to>
                                        <p:strVal val="visible"/>
                                      </p:to>
                                    </p:set>
                                    <p:animEffect transition="in" filter="fade">
                                      <p:cBhvr>
                                        <p:cTn id="35" dur="1000"/>
                                        <p:tgtEl>
                                          <p:spTgt spid="256003">
                                            <p:txEl>
                                              <p:charRg st="0" end="128"/>
                                            </p:txEl>
                                          </p:spTgt>
                                        </p:tgtEl>
                                      </p:cBhvr>
                                    </p:animEffect>
                                    <p:anim calcmode="lin" valueType="num">
                                      <p:cBhvr>
                                        <p:cTn id="36" dur="1000" fill="hold"/>
                                        <p:tgtEl>
                                          <p:spTgt spid="256003">
                                            <p:txEl>
                                              <p:charRg st="0" end="128"/>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256003">
                                            <p:txEl>
                                              <p:charRg st="0" end="128"/>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56003">
                                            <p:txEl>
                                              <p:charRg st="0" end="128"/>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256003" grpId="0" animBg="1" build="p"/>
      <p:bldP spid="256008" grpId="0" animBg="1"/>
      <p:bldP spid="25600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0098" name="Rectangle 2"/>
          <p:cNvSpPr>
            <a:spLocks noGrp="1" noChangeArrowheads="1"/>
          </p:cNvSpPr>
          <p:nvPr>
            <p:ph type="title"/>
          </p:nvPr>
        </p:nvSpPr>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400" b="0" i="0" u="sng" strike="noStrike" kern="0" cap="none" spc="0" normalizeH="0" baseline="0" noProof="0" smtClean="0">
                <a:ln>
                  <a:noFill/>
                </a:ln>
                <a:solidFill>
                  <a:srgbClr val="FF3300"/>
                </a:solidFill>
                <a:effectLst>
                  <a:outerShdw blurRad="38100" dist="38100" dir="2700000" algn="tl">
                    <a:srgbClr val="000000"/>
                  </a:outerShdw>
                </a:effectLst>
                <a:uLnTx/>
                <a:uFillTx/>
                <a:latin typeface="+mj-lt"/>
                <a:ea typeface="+mj-ea"/>
                <a:cs typeface="+mj-cs"/>
              </a:rPr>
              <a:t>Baøi hoïc</a:t>
            </a:r>
            <a:r>
              <a:rPr kumimoji="0" lang="en-US" sz="4400" b="0" i="0" u="none" strike="noStrike" kern="0" cap="none" spc="0" normalizeH="0" baseline="0" noProof="0" smtClean="0">
                <a:ln>
                  <a:noFill/>
                </a:ln>
                <a:solidFill>
                  <a:srgbClr val="FF3300"/>
                </a:solidFill>
                <a:effectLst>
                  <a:outerShdw blurRad="38100" dist="38100" dir="2700000" algn="tl">
                    <a:srgbClr val="000000"/>
                  </a:outerShdw>
                </a:effectLst>
                <a:uLnTx/>
                <a:uFillTx/>
                <a:latin typeface="+mj-lt"/>
                <a:ea typeface="+mj-ea"/>
                <a:cs typeface="+mj-cs"/>
              </a:rPr>
              <a:t>:</a:t>
            </a:r>
            <a:endParaRPr kumimoji="0" lang="en-US" sz="4400" b="0" i="0" u="none" strike="noStrike" kern="0" cap="none" spc="0" normalizeH="0" baseline="0" noProof="0" smtClean="0">
              <a:ln>
                <a:noFill/>
              </a:ln>
              <a:solidFill>
                <a:srgbClr val="FF3300"/>
              </a:solidFill>
              <a:effectLst>
                <a:outerShdw blurRad="38100" dist="38100" dir="2700000" algn="tl">
                  <a:srgbClr val="000000"/>
                </a:outerShdw>
              </a:effectLst>
              <a:uLnTx/>
              <a:uFillTx/>
              <a:latin typeface="+mj-lt"/>
              <a:ea typeface="+mj-ea"/>
              <a:cs typeface="+mj-cs"/>
            </a:endParaRPr>
          </a:p>
        </p:txBody>
      </p:sp>
      <p:sp>
        <p:nvSpPr>
          <p:cNvPr id="260099" name="Rectangle 3"/>
          <p:cNvSpPr>
            <a:spLocks noGrp="1"/>
          </p:cNvSpPr>
          <p:nvPr>
            <p:ph idx="1"/>
          </p:nvPr>
        </p:nvSpPr>
        <p:spPr>
          <a:xfrm>
            <a:off x="460375" y="1600200"/>
            <a:ext cx="8229600" cy="4111625"/>
          </a:xfrm>
          <a:solidFill>
            <a:schemeClr val="tx2">
              <a:alpha val="100000"/>
            </a:schemeClr>
          </a:solidFill>
        </p:spPr>
        <p:txBody>
          <a:bodyPr vert="horz" wrap="square" lIns="91440" tIns="45720" rIns="91440" bIns="45720" anchor="t" anchorCtr="0">
            <a:spAutoFit/>
          </a:bodyPr>
          <a:p>
            <a:pPr eaLnBrk="1" hangingPunct="1">
              <a:buNone/>
            </a:pPr>
            <a:r>
              <a:rPr sz="4400" dirty="0">
                <a:solidFill>
                  <a:srgbClr val="003300"/>
                </a:solidFill>
              </a:rPr>
              <a:t>	Cuoái naêm 1959 - ñaàu naêm 1960 , phong traøo  “Ñoàng khôûi ” noå ra vaø thaéng lôïi ôû nhieàu vuøng noâng thoân mieàn Nam . Beán Tre laø nôi tieâu bieåu cuûa phong traøo “Ñoàng khôûi”.</a:t>
            </a:r>
            <a:endParaRPr sz="4400" dirty="0">
              <a:solidFill>
                <a:srgbClr val="003300"/>
              </a:solidFill>
            </a:endParaRPr>
          </a:p>
        </p:txBody>
      </p:sp>
    </p:spTree>
  </p:cSld>
  <p:clrMapOvr>
    <a:masterClrMapping/>
  </p:clrMapOvr>
  <p:transition>
    <p:sndAc>
      <p:stSnd>
        <p:snd r:embed="rId1" name="drumroll.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60098"/>
                                        </p:tgtEl>
                                        <p:attrNameLst>
                                          <p:attrName>style.visibility</p:attrName>
                                        </p:attrNameLst>
                                      </p:cBhvr>
                                      <p:to>
                                        <p:strVal val="visible"/>
                                      </p:to>
                                    </p:set>
                                    <p:animEffect transition="in" filter="fade">
                                      <p:cBhvr>
                                        <p:cTn id="7" dur="1000">
                                          <p:stCondLst>
                                            <p:cond delay="0"/>
                                          </p:stCondLst>
                                        </p:cTn>
                                        <p:tgtEl>
                                          <p:spTgt spid="26009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60099"/>
                                        </p:tgtEl>
                                        <p:attrNameLst>
                                          <p:attrName>style.visibility</p:attrName>
                                        </p:attrNameLst>
                                      </p:cBhvr>
                                      <p:to>
                                        <p:strVal val="visible"/>
                                      </p:to>
                                    </p:set>
                                    <p:animEffect transition="in" filter="fade">
                                      <p:cBhvr>
                                        <p:cTn id="12" dur="1000"/>
                                        <p:tgtEl>
                                          <p:spTgt spid="260099"/>
                                        </p:tgtEl>
                                      </p:cBhvr>
                                    </p:animEffect>
                                    <p:anim calcmode="lin" valueType="num">
                                      <p:cBhvr>
                                        <p:cTn id="13" dur="1000" fill="hold"/>
                                        <p:tgtEl>
                                          <p:spTgt spid="260099"/>
                                        </p:tgtEl>
                                        <p:attrNameLst>
                                          <p:attrName>ppt_x</p:attrName>
                                        </p:attrNameLst>
                                      </p:cBhvr>
                                      <p:tavLst>
                                        <p:tav tm="0">
                                          <p:val>
                                            <p:strVal val="#ppt_x"/>
                                          </p:val>
                                        </p:tav>
                                        <p:tav tm="100000">
                                          <p:val>
                                            <p:strVal val="#ppt_x"/>
                                          </p:val>
                                        </p:tav>
                                      </p:tavLst>
                                    </p:anim>
                                    <p:anim calcmode="lin" valueType="num">
                                      <p:cBhvr>
                                        <p:cTn id="14" dur="1000" fill="hold"/>
                                        <p:tgtEl>
                                          <p:spTgt spid="26009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piano.wav"/>
                                        </p:tgtEl>
                                      </p:cMediaNode>
                                    </p:audio>
                                  </p:sub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60099">
                                            <p:txEl>
                                              <p:charRg st="0" end="188"/>
                                            </p:txEl>
                                          </p:spTgt>
                                        </p:tgtEl>
                                        <p:attrNameLst>
                                          <p:attrName>style.visibility</p:attrName>
                                        </p:attrNameLst>
                                      </p:cBhvr>
                                      <p:to>
                                        <p:strVal val="visible"/>
                                      </p:to>
                                    </p:set>
                                    <p:animEffect transition="in" filter="fade">
                                      <p:cBhvr>
                                        <p:cTn id="19" dur="1000"/>
                                        <p:tgtEl>
                                          <p:spTgt spid="260099">
                                            <p:txEl>
                                              <p:charRg st="0" end="188"/>
                                            </p:txEl>
                                          </p:spTgt>
                                        </p:tgtEl>
                                      </p:cBhvr>
                                    </p:animEffect>
                                    <p:anim calcmode="lin" valueType="num">
                                      <p:cBhvr>
                                        <p:cTn id="20" dur="1000" fill="hold"/>
                                        <p:tgtEl>
                                          <p:spTgt spid="260099">
                                            <p:txEl>
                                              <p:charRg st="0" end="188"/>
                                            </p:txEl>
                                          </p:spTgt>
                                        </p:tgtEl>
                                        <p:attrNameLst>
                                          <p:attrName>ppt_x</p:attrName>
                                        </p:attrNameLst>
                                      </p:cBhvr>
                                      <p:tavLst>
                                        <p:tav tm="0">
                                          <p:val>
                                            <p:strVal val="#ppt_x"/>
                                          </p:val>
                                        </p:tav>
                                        <p:tav tm="100000">
                                          <p:val>
                                            <p:strVal val="#ppt_x"/>
                                          </p:val>
                                        </p:tav>
                                      </p:tavLst>
                                    </p:anim>
                                    <p:anim calcmode="lin" valueType="num">
                                      <p:cBhvr>
                                        <p:cTn id="21" dur="1000" fill="hold"/>
                                        <p:tgtEl>
                                          <p:spTgt spid="260099">
                                            <p:txEl>
                                              <p:charRg st="0" end="188"/>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pi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p:bldP spid="260099" grpId="0" animBg="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4" name="Rectangle 2"/>
          <p:cNvSpPr>
            <a:spLocks noGrp="1" noChangeArrowheads="1"/>
          </p:cNvSpPr>
          <p:nvPr>
            <p:ph type="title"/>
          </p:nvPr>
        </p:nvSpPr>
        <p:spPr>
          <a:xfrm>
            <a:off x="381000" y="457200"/>
            <a:ext cx="8507413" cy="914400"/>
          </a:xfrm>
          <a:solidFill>
            <a:schemeClr val="tx1"/>
          </a:solidFill>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600" b="0" i="0" u="none" strike="noStrike" kern="0" cap="none" spc="0" normalizeH="0" baseline="0" noProof="0" smtClean="0">
                <a:ln>
                  <a:noFill/>
                </a:ln>
                <a:solidFill>
                  <a:srgbClr val="FF3300"/>
                </a:solidFill>
                <a:effectLst>
                  <a:outerShdw blurRad="38100" dist="38100" dir="2700000" algn="tl">
                    <a:srgbClr val="000000"/>
                  </a:outerShdw>
                </a:effectLst>
                <a:uLnTx/>
                <a:uFillTx/>
                <a:latin typeface="+mj-lt"/>
                <a:ea typeface="+mj-ea"/>
                <a:cs typeface="+mj-cs"/>
              </a:rPr>
              <a:t> Neâu tình hình nöôùc ta sau hieäp ñònh </a:t>
            </a:r>
            <a:br>
              <a:rPr kumimoji="0" lang="en-US" sz="3600" b="0" i="0" u="none" strike="noStrike" kern="0" cap="none" spc="0" normalizeH="0" baseline="0" noProof="0" smtClean="0">
                <a:ln>
                  <a:noFill/>
                </a:ln>
                <a:solidFill>
                  <a:srgbClr val="FF3300"/>
                </a:solidFill>
                <a:effectLst>
                  <a:outerShdw blurRad="38100" dist="38100" dir="2700000" algn="tl">
                    <a:srgbClr val="000000"/>
                  </a:outerShdw>
                </a:effectLst>
                <a:uLnTx/>
                <a:uFillTx/>
                <a:latin typeface="+mj-lt"/>
                <a:ea typeface="+mj-ea"/>
                <a:cs typeface="+mj-cs"/>
              </a:rPr>
            </a:br>
            <a:r>
              <a:rPr kumimoji="0" lang="en-US" sz="3600" b="0" i="0" u="none" strike="noStrike" kern="0" cap="none" spc="0" normalizeH="0" baseline="0" noProof="0" smtClean="0">
                <a:ln>
                  <a:noFill/>
                </a:ln>
                <a:solidFill>
                  <a:srgbClr val="FF3300"/>
                </a:solidFill>
                <a:effectLst>
                  <a:outerShdw blurRad="38100" dist="38100" dir="2700000" algn="tl">
                    <a:srgbClr val="000000"/>
                  </a:outerShdw>
                </a:effectLst>
                <a:uLnTx/>
                <a:uFillTx/>
                <a:latin typeface="+mj-lt"/>
                <a:ea typeface="+mj-ea"/>
                <a:cs typeface="+mj-cs"/>
              </a:rPr>
              <a:t>Giô –ne-vô.</a:t>
            </a:r>
            <a:endParaRPr kumimoji="0" lang="en-US" sz="3600" b="0" i="0" u="none" strike="noStrike" kern="0" cap="none" spc="0" normalizeH="0" baseline="0" noProof="0" smtClean="0">
              <a:ln>
                <a:noFill/>
              </a:ln>
              <a:solidFill>
                <a:srgbClr val="FF3300"/>
              </a:solidFill>
              <a:effectLst>
                <a:outerShdw blurRad="38100" dist="38100" dir="2700000" algn="tl">
                  <a:srgbClr val="000000"/>
                </a:outerShdw>
              </a:effectLst>
              <a:uLnTx/>
              <a:uFillTx/>
              <a:latin typeface="+mj-lt"/>
              <a:ea typeface="+mj-ea"/>
              <a:cs typeface="+mj-cs"/>
            </a:endParaRPr>
          </a:p>
        </p:txBody>
      </p:sp>
      <p:sp>
        <p:nvSpPr>
          <p:cNvPr id="125955" name="Rectangle 3"/>
          <p:cNvSpPr>
            <a:spLocks noGrp="1"/>
          </p:cNvSpPr>
          <p:nvPr>
            <p:ph idx="1"/>
          </p:nvPr>
        </p:nvSpPr>
        <p:spPr>
          <a:xfrm>
            <a:off x="0" y="2286000"/>
            <a:ext cx="9144000" cy="3414713"/>
          </a:xfrm>
          <a:gradFill rotWithShape="1">
            <a:gsLst>
              <a:gs pos="0">
                <a:srgbClr val="FFE3FF">
                  <a:alpha val="100000"/>
                </a:srgbClr>
              </a:gs>
              <a:gs pos="100000">
                <a:srgbClr val="E1EBFF">
                  <a:alpha val="100000"/>
                </a:srgbClr>
              </a:gs>
            </a:gsLst>
            <a:path path="shape">
              <a:fillToRect l="50000" t="50000" r="50000" b="50000"/>
            </a:path>
            <a:tileRect/>
          </a:gradFill>
        </p:spPr>
        <p:txBody>
          <a:bodyPr vert="horz" wrap="square" lIns="91440" tIns="45720" rIns="91440" bIns="45720" anchor="t" anchorCtr="0">
            <a:spAutoFit/>
          </a:bodyPr>
          <a:p>
            <a:pPr eaLnBrk="1" hangingPunct="1">
              <a:lnSpc>
                <a:spcPct val="80000"/>
              </a:lnSpc>
              <a:buNone/>
            </a:pPr>
            <a:r>
              <a:rPr sz="3900" dirty="0">
                <a:solidFill>
                  <a:srgbClr val="FF3300"/>
                </a:solidFill>
              </a:rPr>
              <a:t>	-Ñaát nöôùc bò chia caét .                                   -Laäp chính quyeàn tay sai Ngoâ Ñình Dieäm.                                                          -Ra söùc choáng phaù löïc löôïng caùch maïng. -Khuûng boá daõ man nhöõng ngöôøi ñoøi hieäp thöông, thoáng nhaát ñaát nöôùc.Taøn saùt nhöõng ngöôøi daân voâ toäi .</a:t>
            </a:r>
            <a:endParaRPr sz="3900" dirty="0">
              <a:solidFill>
                <a:srgbClr val="FF3300"/>
              </a:solidFill>
            </a:endParaRPr>
          </a:p>
        </p:txBody>
      </p:sp>
    </p:spTree>
  </p:cSld>
  <p:clrMapOvr>
    <a:masterClrMapping/>
  </p:clrMapOvr>
  <p:transition>
    <p:push dir="d"/>
    <p:sndAc>
      <p:stSnd>
        <p:snd r:embed="rId1" name="bomb.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 calcmode="lin" valueType="num">
                                      <p:cBhvr>
                                        <p:cTn id="7" dur="500" decel="50000" fill="hold">
                                          <p:stCondLst>
                                            <p:cond delay="0"/>
                                          </p:stCondLst>
                                        </p:cTn>
                                        <p:tgtEl>
                                          <p:spTgt spid="125955"/>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2595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5955"/>
                                        </p:tgtEl>
                                        <p:attrNameLst>
                                          <p:attrName>ppt_w</p:attrName>
                                        </p:attrNameLst>
                                      </p:cBhvr>
                                      <p:tavLst>
                                        <p:tav tm="0">
                                          <p:val>
                                            <p:strVal val="#ppt_w*.05"/>
                                          </p:val>
                                        </p:tav>
                                        <p:tav tm="100000">
                                          <p:val>
                                            <p:strVal val="#ppt_w"/>
                                          </p:val>
                                        </p:tav>
                                      </p:tavLst>
                                    </p:anim>
                                    <p:anim calcmode="lin" valueType="num">
                                      <p:cBhvr>
                                        <p:cTn id="10" dur="1000" fill="hold"/>
                                        <p:tgtEl>
                                          <p:spTgt spid="12595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595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595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595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595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25955">
                                            <p:txEl>
                                              <p:charRg st="0" end="326"/>
                                            </p:txEl>
                                          </p:spTgt>
                                        </p:tgtEl>
                                        <p:attrNameLst>
                                          <p:attrName>style.visibility</p:attrName>
                                        </p:attrNameLst>
                                      </p:cBhvr>
                                      <p:to>
                                        <p:strVal val="visible"/>
                                      </p:to>
                                    </p:set>
                                    <p:anim calcmode="lin" valueType="num">
                                      <p:cBhvr>
                                        <p:cTn id="19" dur="500" decel="50000" fill="hold">
                                          <p:stCondLst>
                                            <p:cond delay="0"/>
                                          </p:stCondLst>
                                        </p:cTn>
                                        <p:tgtEl>
                                          <p:spTgt spid="125955">
                                            <p:txEl>
                                              <p:charRg st="0" end="326"/>
                                            </p:txEl>
                                          </p:spTgt>
                                        </p:tgtEl>
                                        <p:attrNameLst>
                                          <p:attrName>style.rotation</p:attrName>
                                        </p:attrNameLst>
                                      </p:cBhvr>
                                      <p:tavLst>
                                        <p:tav tm="0">
                                          <p:val>
                                            <p:fltVal val="-90.000000"/>
                                          </p:val>
                                        </p:tav>
                                        <p:tav tm="100000">
                                          <p:val>
                                            <p:fltVal val="0.000000"/>
                                          </p:val>
                                        </p:tav>
                                      </p:tavLst>
                                    </p:anim>
                                    <p:anim calcmode="lin" valueType="num">
                                      <p:cBhvr>
                                        <p:cTn id="20" dur="500" decel="50000" fill="hold">
                                          <p:stCondLst>
                                            <p:cond delay="0"/>
                                          </p:stCondLst>
                                        </p:cTn>
                                        <p:tgtEl>
                                          <p:spTgt spid="125955">
                                            <p:txEl>
                                              <p:charRg st="0" end="326"/>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5955">
                                            <p:txEl>
                                              <p:charRg st="0" end="326"/>
                                            </p:txEl>
                                          </p:spTgt>
                                        </p:tgtEl>
                                        <p:attrNameLst>
                                          <p:attrName>ppt_w</p:attrName>
                                        </p:attrNameLst>
                                      </p:cBhvr>
                                      <p:tavLst>
                                        <p:tav tm="0">
                                          <p:val>
                                            <p:strVal val="#ppt_w*.05"/>
                                          </p:val>
                                        </p:tav>
                                        <p:tav tm="100000">
                                          <p:val>
                                            <p:strVal val="#ppt_w"/>
                                          </p:val>
                                        </p:tav>
                                      </p:tavLst>
                                    </p:anim>
                                    <p:anim calcmode="lin" valueType="num">
                                      <p:cBhvr>
                                        <p:cTn id="22" dur="1000" fill="hold"/>
                                        <p:tgtEl>
                                          <p:spTgt spid="125955">
                                            <p:txEl>
                                              <p:charRg st="0" end="326"/>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5955">
                                            <p:txEl>
                                              <p:charRg st="0" end="326"/>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5955">
                                            <p:txEl>
                                              <p:charRg st="0" end="326"/>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5955">
                                            <p:txEl>
                                              <p:charRg st="0" end="326"/>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5955">
                                            <p:txEl>
                                              <p:charRg st="0" end="326"/>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animBg="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1474" name="Text Box 2"/>
          <p:cNvSpPr txBox="1">
            <a:spLocks noChangeArrowheads="1"/>
          </p:cNvSpPr>
          <p:nvPr/>
        </p:nvSpPr>
        <p:spPr bwMode="auto">
          <a:xfrm>
            <a:off x="0" y="304800"/>
            <a:ext cx="9144000" cy="64135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spcBef>
                <a:spcPct val="50000"/>
              </a:spcBef>
              <a:buClrTx/>
              <a:buSzTx/>
              <a:buFontTx/>
              <a:buNone/>
              <a:defRPr/>
            </a:pPr>
            <a:r>
              <a:rPr kumimoji="0" lang="en-US" sz="3600" b="1" u="sng" kern="1200" cap="none" spc="0" normalizeH="0" baseline="0" noProof="0" smtClean="0">
                <a:solidFill>
                  <a:srgbClr val="6600FF"/>
                </a:solidFill>
                <a:latin typeface="VNI-Bodon" pitchFamily="2" charset="0"/>
                <a:ea typeface="+mn-ea"/>
                <a:cs typeface="Arial" panose="020B0604020202020204" pitchFamily="34" charset="0"/>
              </a:rPr>
              <a:t>Em haõy choïn yù ñuùng nhaát .</a:t>
            </a:r>
            <a:endParaRPr kumimoji="0" lang="en-US" sz="3600" b="1" u="sng" kern="1200" cap="none" spc="0" normalizeH="0" baseline="0" noProof="0" smtClean="0">
              <a:solidFill>
                <a:srgbClr val="6600FF"/>
              </a:solidFill>
              <a:latin typeface="VNI-Bodon" pitchFamily="2" charset="0"/>
              <a:ea typeface="+mn-ea"/>
              <a:cs typeface="Arial" panose="020B0604020202020204" pitchFamily="34" charset="0"/>
            </a:endParaRPr>
          </a:p>
        </p:txBody>
      </p:sp>
      <p:sp>
        <p:nvSpPr>
          <p:cNvPr id="361475" name="Rectangle 3"/>
          <p:cNvSpPr>
            <a:spLocks noChangeArrowheads="1"/>
          </p:cNvSpPr>
          <p:nvPr/>
        </p:nvSpPr>
        <p:spPr bwMode="auto">
          <a:xfrm>
            <a:off x="0" y="914400"/>
            <a:ext cx="9144000" cy="1554163"/>
          </a:xfrm>
          <a:prstGeom prst="rect">
            <a:avLst/>
          </a:prstGeom>
          <a:gradFill rotWithShape="1">
            <a:gsLst>
              <a:gs pos="0">
                <a:schemeClr val="accent1"/>
              </a:gs>
              <a:gs pos="50000">
                <a:srgbClr val="FFFFCF"/>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smtClean="0">
                <a:ln>
                  <a:noFill/>
                </a:ln>
                <a:solidFill>
                  <a:srgbClr val="FF0000"/>
                </a:solidFill>
                <a:effectLst/>
                <a:uLnTx/>
                <a:uFillTx/>
                <a:latin typeface="VNI-Times" pitchFamily="2" charset="0"/>
                <a:ea typeface="+mn-ea"/>
                <a:cs typeface="Arial" panose="020B0604020202020204" pitchFamily="34" charset="0"/>
              </a:rPr>
              <a:t>Thaéng lôïi cuûa phong traøo “Ñoàng khôûi” Beán Tre coù taùc ñoäng nhö theá naøo ñoái vôùi caùch maïng mieàn Nam ?</a:t>
            </a:r>
            <a:endParaRPr kumimoji="0" lang="en-US" sz="3200" b="1" i="0" u="none" strike="noStrike" kern="1200" cap="none" spc="0" normalizeH="0" baseline="0" noProof="0" smtClean="0">
              <a:ln>
                <a:noFill/>
              </a:ln>
              <a:solidFill>
                <a:srgbClr val="FF0000"/>
              </a:solidFill>
              <a:effectLst/>
              <a:uLnTx/>
              <a:uFillTx/>
              <a:latin typeface="VNI-Times" pitchFamily="2" charset="0"/>
              <a:ea typeface="+mn-ea"/>
              <a:cs typeface="Arial" panose="020B0604020202020204" pitchFamily="34" charset="0"/>
            </a:endParaRPr>
          </a:p>
        </p:txBody>
      </p:sp>
      <p:grpSp>
        <p:nvGrpSpPr>
          <p:cNvPr id="361476" name="Group 4"/>
          <p:cNvGrpSpPr/>
          <p:nvPr/>
        </p:nvGrpSpPr>
        <p:grpSpPr>
          <a:xfrm>
            <a:off x="457200" y="2819400"/>
            <a:ext cx="5410200" cy="579438"/>
            <a:chOff x="432" y="1584"/>
            <a:chExt cx="4439" cy="365"/>
          </a:xfrm>
        </p:grpSpPr>
        <p:sp>
          <p:nvSpPr>
            <p:cNvPr id="32780" name="Rectangle 5"/>
            <p:cNvSpPr/>
            <p:nvPr/>
          </p:nvSpPr>
          <p:spPr>
            <a:xfrm>
              <a:off x="864" y="1584"/>
              <a:ext cx="4007" cy="365"/>
            </a:xfrm>
            <a:prstGeom prst="rect">
              <a:avLst/>
            </a:prstGeom>
            <a:gradFill rotWithShape="1">
              <a:gsLst>
                <a:gs pos="0">
                  <a:srgbClr val="FF89FF"/>
                </a:gs>
                <a:gs pos="100000">
                  <a:srgbClr val="FFAD75"/>
                </a:gs>
              </a:gsLst>
              <a:lin ang="18900000" scaled="1"/>
              <a:tileRect/>
            </a:gradFill>
            <a:ln w="9525">
              <a:noFill/>
            </a:ln>
          </p:spPr>
          <p:txBody>
            <a:bodyPr>
              <a:spAutoFit/>
            </a:bodyPr>
            <a:p>
              <a:pPr algn="l"/>
              <a:r>
                <a:rPr sz="3200" b="1" dirty="0">
                  <a:solidFill>
                    <a:schemeClr val="bg2"/>
                  </a:solidFill>
                  <a:latin typeface="VNI-Bodon" pitchFamily="2" charset="0"/>
                  <a:cs typeface="Arial" panose="020B0604020202020204" pitchFamily="34" charset="0"/>
                </a:rPr>
                <a:t>Tieâu dieät boïn aùc oân.</a:t>
              </a:r>
              <a:endParaRPr sz="3200" b="1" dirty="0">
                <a:solidFill>
                  <a:schemeClr val="bg2"/>
                </a:solidFill>
                <a:latin typeface="VNI-Bodon" pitchFamily="2" charset="0"/>
                <a:ea typeface="Arial" panose="020B0604020202020204" pitchFamily="34" charset="0"/>
              </a:endParaRPr>
            </a:p>
          </p:txBody>
        </p:sp>
        <p:sp>
          <p:nvSpPr>
            <p:cNvPr id="32781" name="Rectangle 6"/>
            <p:cNvSpPr/>
            <p:nvPr/>
          </p:nvSpPr>
          <p:spPr>
            <a:xfrm>
              <a:off x="432" y="1584"/>
              <a:ext cx="384" cy="33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p>
              <a:r>
                <a:rPr sz="3000" b="1" dirty="0">
                  <a:solidFill>
                    <a:srgbClr val="FF3399"/>
                  </a:solidFill>
                  <a:latin typeface="Arial" panose="020B0604020202020204" pitchFamily="34" charset="0"/>
                  <a:cs typeface="Arial" panose="020B0604020202020204" pitchFamily="34" charset="0"/>
                </a:rPr>
                <a:t>a</a:t>
              </a:r>
              <a:endParaRPr lang="vi-VN" altLang="x-none" sz="3000" b="1" dirty="0">
                <a:solidFill>
                  <a:srgbClr val="FF3399"/>
                </a:solidFill>
                <a:latin typeface="Arial" panose="020B0604020202020204" pitchFamily="34" charset="0"/>
                <a:ea typeface="Arial" panose="020B0604020202020204" pitchFamily="34" charset="0"/>
              </a:endParaRPr>
            </a:p>
          </p:txBody>
        </p:sp>
      </p:grpSp>
      <p:grpSp>
        <p:nvGrpSpPr>
          <p:cNvPr id="361479" name="Group 7"/>
          <p:cNvGrpSpPr/>
          <p:nvPr/>
        </p:nvGrpSpPr>
        <p:grpSpPr>
          <a:xfrm>
            <a:off x="381000" y="3657600"/>
            <a:ext cx="7616825" cy="579438"/>
            <a:chOff x="144" y="1568"/>
            <a:chExt cx="4798" cy="365"/>
          </a:xfrm>
        </p:grpSpPr>
        <p:sp>
          <p:nvSpPr>
            <p:cNvPr id="32778" name="Rectangle 8"/>
            <p:cNvSpPr/>
            <p:nvPr/>
          </p:nvSpPr>
          <p:spPr>
            <a:xfrm>
              <a:off x="576" y="1568"/>
              <a:ext cx="4366" cy="365"/>
            </a:xfrm>
            <a:prstGeom prst="rect">
              <a:avLst/>
            </a:prstGeom>
            <a:gradFill rotWithShape="1">
              <a:gsLst>
                <a:gs pos="0">
                  <a:srgbClr val="89FF89"/>
                </a:gs>
                <a:gs pos="100000">
                  <a:srgbClr val="FFA691"/>
                </a:gs>
              </a:gsLst>
              <a:lin ang="5400000" scaled="1"/>
              <a:tileRect/>
            </a:gradFill>
            <a:ln w="9525">
              <a:noFill/>
            </a:ln>
          </p:spPr>
          <p:txBody>
            <a:bodyPr wrap="none">
              <a:spAutoFit/>
            </a:bodyPr>
            <a:p>
              <a:pPr algn="l"/>
              <a:r>
                <a:rPr sz="3200" b="1" dirty="0">
                  <a:solidFill>
                    <a:schemeClr val="bg2"/>
                  </a:solidFill>
                  <a:latin typeface="VNI-Bodon" pitchFamily="2" charset="0"/>
                  <a:cs typeface="Arial" panose="020B0604020202020204" pitchFamily="34" charset="0"/>
                </a:rPr>
                <a:t>Chieám ruoäng ñaát chia cho nhaân daân.</a:t>
              </a:r>
              <a:endParaRPr sz="3200" b="1" dirty="0">
                <a:solidFill>
                  <a:schemeClr val="bg2"/>
                </a:solidFill>
                <a:latin typeface="VNI-Bodon" pitchFamily="2" charset="0"/>
                <a:ea typeface="Arial" panose="020B0604020202020204" pitchFamily="34" charset="0"/>
              </a:endParaRPr>
            </a:p>
          </p:txBody>
        </p:sp>
        <p:sp>
          <p:nvSpPr>
            <p:cNvPr id="32779" name="Rectangle 9"/>
            <p:cNvSpPr/>
            <p:nvPr/>
          </p:nvSpPr>
          <p:spPr>
            <a:xfrm>
              <a:off x="144" y="1584"/>
              <a:ext cx="336" cy="288"/>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p>
              <a:r>
                <a:rPr sz="3000" b="1" dirty="0">
                  <a:solidFill>
                    <a:srgbClr val="FF3399"/>
                  </a:solidFill>
                  <a:latin typeface="Arial" panose="020B0604020202020204" pitchFamily="34" charset="0"/>
                  <a:cs typeface="Arial" panose="020B0604020202020204" pitchFamily="34" charset="0"/>
                </a:rPr>
                <a:t>b</a:t>
              </a:r>
              <a:endParaRPr lang="vi-VN" altLang="x-none" sz="3000" b="1" dirty="0">
                <a:solidFill>
                  <a:srgbClr val="FF3399"/>
                </a:solidFill>
                <a:latin typeface="Arial" panose="020B0604020202020204" pitchFamily="34" charset="0"/>
                <a:ea typeface="Arial" panose="020B0604020202020204" pitchFamily="34" charset="0"/>
              </a:endParaRPr>
            </a:p>
          </p:txBody>
        </p:sp>
      </p:grpSp>
      <p:grpSp>
        <p:nvGrpSpPr>
          <p:cNvPr id="361495" name="Group 23"/>
          <p:cNvGrpSpPr/>
          <p:nvPr/>
        </p:nvGrpSpPr>
        <p:grpSpPr>
          <a:xfrm>
            <a:off x="381000" y="4495800"/>
            <a:ext cx="8763000" cy="2051050"/>
            <a:chOff x="240" y="2832"/>
            <a:chExt cx="5520" cy="1292"/>
          </a:xfrm>
        </p:grpSpPr>
        <p:sp>
          <p:nvSpPr>
            <p:cNvPr id="32776" name="Rectangle 17"/>
            <p:cNvSpPr/>
            <p:nvPr/>
          </p:nvSpPr>
          <p:spPr>
            <a:xfrm>
              <a:off x="720" y="2832"/>
              <a:ext cx="5040" cy="1292"/>
            </a:xfrm>
            <a:prstGeom prst="rect">
              <a:avLst/>
            </a:prstGeom>
            <a:gradFill rotWithShape="1">
              <a:gsLst>
                <a:gs pos="0">
                  <a:srgbClr val="A1C0FF"/>
                </a:gs>
                <a:gs pos="100000">
                  <a:srgbClr val="FFE3FF"/>
                </a:gs>
              </a:gsLst>
              <a:path path="shape">
                <a:fillToRect l="50000" t="50000" r="50000" b="50000"/>
              </a:path>
              <a:tileRect/>
            </a:gradFill>
            <a:ln w="9525" cap="flat" cmpd="sng">
              <a:solidFill>
                <a:srgbClr val="FF0000"/>
              </a:solidFill>
              <a:prstDash val="solid"/>
              <a:miter/>
              <a:headEnd type="none" w="med" len="med"/>
              <a:tailEnd type="none" w="med" len="med"/>
            </a:ln>
          </p:spPr>
          <p:txBody>
            <a:bodyPr anchor="ctr" anchorCtr="0">
              <a:spAutoFit/>
            </a:bodyPr>
            <a:p>
              <a:pPr lvl="2" algn="l" eaLnBrk="0" hangingPunct="0"/>
              <a:r>
                <a:rPr sz="3200" dirty="0">
                  <a:solidFill>
                    <a:srgbClr val="000000"/>
                  </a:solidFill>
                  <a:latin typeface="VNI-Times" pitchFamily="2" charset="0"/>
                </a:rPr>
                <a:t>Laø ngoïn côø tieân phong, ñaåy maïnh cuoäc ñaáu tranh cuûa ñoàng baøo mieàn Nam , ñöa Mó – Dieäm rôi vaøo theá bò ñoäng, luùng tuùng .</a:t>
              </a:r>
              <a:endParaRPr sz="3200" dirty="0">
                <a:solidFill>
                  <a:srgbClr val="000000"/>
                </a:solidFill>
                <a:latin typeface="VNI-Times" pitchFamily="2" charset="0"/>
              </a:endParaRPr>
            </a:p>
          </p:txBody>
        </p:sp>
        <p:sp>
          <p:nvSpPr>
            <p:cNvPr id="32777" name="Rectangle 18"/>
            <p:cNvSpPr/>
            <p:nvPr/>
          </p:nvSpPr>
          <p:spPr>
            <a:xfrm>
              <a:off x="240" y="2880"/>
              <a:ext cx="336" cy="384"/>
            </a:xfrm>
            <a:prstGeom prst="rect">
              <a:avLst/>
            </a:prstGeom>
            <a:solidFill>
              <a:srgbClr val="1C1CFA"/>
            </a:solidFill>
            <a:ln w="9525" cap="flat" cmpd="sng">
              <a:solidFill>
                <a:schemeClr val="tx1"/>
              </a:solidFill>
              <a:prstDash val="solid"/>
              <a:miter/>
              <a:headEnd type="none" w="med" len="med"/>
              <a:tailEnd type="none" w="med" len="med"/>
            </a:ln>
          </p:spPr>
          <p:txBody>
            <a:bodyPr wrap="none" anchor="ctr" anchorCtr="0"/>
            <a:p>
              <a:pPr eaLnBrk="0" hangingPunct="0"/>
              <a:r>
                <a:rPr sz="3000" b="1" dirty="0">
                  <a:solidFill>
                    <a:srgbClr val="F8007C"/>
                  </a:solidFill>
                  <a:latin typeface="VNI-Times" pitchFamily="2" charset="0"/>
                </a:rPr>
                <a:t>c</a:t>
              </a:r>
              <a:endParaRPr sz="3000" b="1" dirty="0">
                <a:solidFill>
                  <a:srgbClr val="F8007C"/>
                </a:solidFill>
                <a:latin typeface="VNI-Times" pitchFamily="2" charset="0"/>
              </a:endParaRPr>
            </a:p>
          </p:txBody>
        </p:sp>
      </p:grpSp>
      <p:sp>
        <p:nvSpPr>
          <p:cNvPr id="361493" name="Oval 21"/>
          <p:cNvSpPr/>
          <p:nvPr/>
        </p:nvSpPr>
        <p:spPr>
          <a:xfrm>
            <a:off x="228600" y="4343400"/>
            <a:ext cx="838200" cy="1219200"/>
          </a:xfrm>
          <a:prstGeom prst="ellipse">
            <a:avLst/>
          </a:prstGeom>
          <a:noFill/>
          <a:ln w="28575" cap="flat" cmpd="sng">
            <a:solidFill>
              <a:srgbClr val="EC2D00"/>
            </a:solidFill>
            <a:prstDash val="solid"/>
            <a:headEnd type="none" w="med" len="med"/>
            <a:tailEnd type="none" w="med" len="med"/>
          </a:ln>
        </p:spPr>
        <p:txBody>
          <a:bodyPr wrap="none" anchor="ctr" anchorCtr="0"/>
          <a:p>
            <a:pPr eaLnBrk="0" hangingPunct="0"/>
            <a:endParaRPr b="1" dirty="0">
              <a:latin typeface="VNI-Times" pitchFamily="2" charset="0"/>
            </a:endParaRPr>
          </a:p>
        </p:txBody>
      </p:sp>
    </p:spTree>
  </p:cSld>
  <p:clrMapOvr>
    <a:masterClrMapping/>
  </p:clrMapOvr>
  <p:transition spd="slow">
    <p:checker/>
    <p:sndAc>
      <p:stSnd>
        <p:snd r:embed="rId1"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1476"/>
                                        </p:tgtEl>
                                        <p:attrNameLst>
                                          <p:attrName>style.visibility</p:attrName>
                                        </p:attrNameLst>
                                      </p:cBhvr>
                                      <p:to>
                                        <p:strVal val="visible"/>
                                      </p:to>
                                    </p:set>
                                    <p:animEffect transition="in" filter="fade">
                                      <p:cBhvr>
                                        <p:cTn id="7" dur="1000"/>
                                        <p:tgtEl>
                                          <p:spTgt spid="361476"/>
                                        </p:tgtEl>
                                      </p:cBhvr>
                                    </p:animEffect>
                                    <p:anim calcmode="lin" valueType="num">
                                      <p:cBhvr>
                                        <p:cTn id="8" dur="1000" fill="hold"/>
                                        <p:tgtEl>
                                          <p:spTgt spid="361476"/>
                                        </p:tgtEl>
                                        <p:attrNameLst>
                                          <p:attrName>ppt_x</p:attrName>
                                        </p:attrNameLst>
                                      </p:cBhvr>
                                      <p:tavLst>
                                        <p:tav tm="0">
                                          <p:val>
                                            <p:strVal val="#ppt_x"/>
                                          </p:val>
                                        </p:tav>
                                        <p:tav tm="100000">
                                          <p:val>
                                            <p:strVal val="#ppt_x"/>
                                          </p:val>
                                        </p:tav>
                                      </p:tavLst>
                                    </p:anim>
                                    <p:anim calcmode="lin" valueType="num">
                                      <p:cBhvr>
                                        <p:cTn id="9" dur="1000" fill="hold"/>
                                        <p:tgtEl>
                                          <p:spTgt spid="3614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361479"/>
                                        </p:tgtEl>
                                        <p:attrNameLst>
                                          <p:attrName>style.visibility</p:attrName>
                                        </p:attrNameLst>
                                      </p:cBhvr>
                                      <p:to>
                                        <p:strVal val="visible"/>
                                      </p:to>
                                    </p:set>
                                    <p:anim calcmode="lin" valueType="num">
                                      <p:cBhvr>
                                        <p:cTn id="14" dur="500" fill="hold"/>
                                        <p:tgtEl>
                                          <p:spTgt spid="361479"/>
                                        </p:tgtEl>
                                        <p:attrNameLst>
                                          <p:attrName>ppt_w</p:attrName>
                                        </p:attrNameLst>
                                      </p:cBhvr>
                                      <p:tavLst>
                                        <p:tav tm="0">
                                          <p:val>
                                            <p:fltVal val="0.000000"/>
                                          </p:val>
                                        </p:tav>
                                        <p:tav tm="100000">
                                          <p:val>
                                            <p:strVal val="#ppt_w"/>
                                          </p:val>
                                        </p:tav>
                                      </p:tavLst>
                                    </p:anim>
                                    <p:anim calcmode="lin" valueType="num">
                                      <p:cBhvr>
                                        <p:cTn id="15" dur="500" fill="hold"/>
                                        <p:tgtEl>
                                          <p:spTgt spid="36147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61495"/>
                                        </p:tgtEl>
                                        <p:attrNameLst>
                                          <p:attrName>style.visibility</p:attrName>
                                        </p:attrNameLst>
                                      </p:cBhvr>
                                      <p:to>
                                        <p:strVal val="visible"/>
                                      </p:to>
                                    </p:set>
                                    <p:anim calcmode="lin" valueType="num">
                                      <p:cBhvr additive="base">
                                        <p:cTn id="20" dur="500" fill="hold"/>
                                        <p:tgtEl>
                                          <p:spTgt spid="361495"/>
                                        </p:tgtEl>
                                        <p:attrNameLst>
                                          <p:attrName>ppt_x</p:attrName>
                                        </p:attrNameLst>
                                      </p:cBhvr>
                                      <p:tavLst>
                                        <p:tav tm="0">
                                          <p:val>
                                            <p:strVal val="#ppt_x"/>
                                          </p:val>
                                        </p:tav>
                                        <p:tav tm="100000">
                                          <p:val>
                                            <p:strVal val="#ppt_x"/>
                                          </p:val>
                                        </p:tav>
                                      </p:tavLst>
                                    </p:anim>
                                    <p:anim calcmode="lin" valueType="num">
                                      <p:cBhvr additive="base">
                                        <p:cTn id="21" dur="500" fill="hold"/>
                                        <p:tgtEl>
                                          <p:spTgt spid="36149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childTnLst>
                    </p:cTn>
                  </p:par>
                  <p:par>
                    <p:cTn id="22" fill="hold">
                      <p:stCondLst>
                        <p:cond delay="indefinite"/>
                      </p:stCondLst>
                      <p:childTnLst>
                        <p:par>
                          <p:cTn id="23" fill="hold">
                            <p:stCondLst>
                              <p:cond delay="0"/>
                            </p:stCondLst>
                            <p:childTnLst>
                              <p:par>
                                <p:cTn id="24" presetID="23" presetClass="entr" presetSubtype="16" repeatCount="3000" fill="hold" grpId="0" nodeType="clickEffect">
                                  <p:stCondLst>
                                    <p:cond delay="0"/>
                                  </p:stCondLst>
                                  <p:childTnLst>
                                    <p:set>
                                      <p:cBhvr>
                                        <p:cTn id="25" dur="1" fill="hold">
                                          <p:stCondLst>
                                            <p:cond delay="0"/>
                                          </p:stCondLst>
                                        </p:cTn>
                                        <p:tgtEl>
                                          <p:spTgt spid="361493"/>
                                        </p:tgtEl>
                                        <p:attrNameLst>
                                          <p:attrName>style.visibility</p:attrName>
                                        </p:attrNameLst>
                                      </p:cBhvr>
                                      <p:to>
                                        <p:strVal val="visible"/>
                                      </p:to>
                                    </p:set>
                                    <p:anim calcmode="lin" valueType="num">
                                      <p:cBhvr>
                                        <p:cTn id="26" dur="500" fill="hold"/>
                                        <p:tgtEl>
                                          <p:spTgt spid="361493"/>
                                        </p:tgtEl>
                                        <p:attrNameLst>
                                          <p:attrName>ppt_w</p:attrName>
                                        </p:attrNameLst>
                                      </p:cBhvr>
                                      <p:tavLst>
                                        <p:tav tm="0">
                                          <p:val>
                                            <p:fltVal val="0.000000"/>
                                          </p:val>
                                        </p:tav>
                                        <p:tav tm="100000">
                                          <p:val>
                                            <p:strVal val="#ppt_w"/>
                                          </p:val>
                                        </p:tav>
                                      </p:tavLst>
                                    </p:anim>
                                    <p:anim calcmode="lin" valueType="num">
                                      <p:cBhvr>
                                        <p:cTn id="27" dur="500" fill="hold"/>
                                        <p:tgtEl>
                                          <p:spTgt spid="361493"/>
                                        </p:tgtEl>
                                        <p:attrNameLst>
                                          <p:attrName>ppt_h</p:attrName>
                                        </p:attrNameLst>
                                      </p:cBhvr>
                                      <p:tavLst>
                                        <p:tav tm="0">
                                          <p:val>
                                            <p:fltVal val="0.000000"/>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42" name="Rectangle 2"/>
          <p:cNvSpPr>
            <a:spLocks noGrp="1" noChangeArrowheads="1"/>
          </p:cNvSpPr>
          <p:nvPr>
            <p:ph type="title"/>
          </p:nvPr>
        </p:nvSpPr>
        <p:spPr>
          <a:xfrm>
            <a:off x="457200" y="1066800"/>
            <a:ext cx="8229600" cy="114300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8000" b="0" i="0" u="sng" strike="noStrike" kern="0" cap="none" spc="0" normalizeH="0" baseline="0" noProof="0" smtClean="0">
                <a:ln>
                  <a:noFill/>
                </a:ln>
                <a:solidFill>
                  <a:srgbClr val="FF0066"/>
                </a:solidFill>
                <a:effectLst>
                  <a:outerShdw blurRad="38100" dist="38100" dir="2700000" algn="tl">
                    <a:srgbClr val="000000"/>
                  </a:outerShdw>
                </a:effectLst>
                <a:uLnTx/>
                <a:uFillTx/>
                <a:latin typeface="+mj-lt"/>
                <a:ea typeface="+mj-ea"/>
                <a:cs typeface="+mj-cs"/>
              </a:rPr>
              <a:t>Lòch söû</a:t>
            </a:r>
            <a:endParaRPr kumimoji="0" lang="en-US" sz="8000" b="0" i="0" u="sng" strike="noStrike" kern="0" cap="none" spc="0" normalizeH="0" baseline="0" noProof="0" smtClean="0">
              <a:ln>
                <a:noFill/>
              </a:ln>
              <a:solidFill>
                <a:srgbClr val="FF0066"/>
              </a:solidFill>
              <a:effectLst>
                <a:outerShdw blurRad="38100" dist="38100" dir="2700000" algn="tl">
                  <a:srgbClr val="000000"/>
                </a:outerShdw>
              </a:effectLst>
              <a:uLnTx/>
              <a:uFillTx/>
              <a:latin typeface="+mj-lt"/>
              <a:ea typeface="+mj-ea"/>
              <a:cs typeface="+mj-cs"/>
            </a:endParaRPr>
          </a:p>
        </p:txBody>
      </p:sp>
      <p:sp>
        <p:nvSpPr>
          <p:cNvPr id="266244" name="Rectangle 4"/>
          <p:cNvSpPr>
            <a:spLocks noChangeArrowheads="1"/>
          </p:cNvSpPr>
          <p:nvPr/>
        </p:nvSpPr>
        <p:spPr bwMode="auto">
          <a:xfrm>
            <a:off x="3733800" y="5410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sng" strike="noStrike" kern="1200" cap="none" spc="0" normalizeH="0" baseline="0" noProof="0" smtClean="0">
              <a:ln>
                <a:noFill/>
              </a:ln>
              <a:solidFill>
                <a:schemeClr val="tx1"/>
              </a:solidFill>
              <a:effectLst>
                <a:outerShdw blurRad="38100" dist="38100" dir="2700000" algn="tl">
                  <a:srgbClr val="000000"/>
                </a:outerShdw>
              </a:effectLst>
              <a:uLnTx/>
              <a:uFillTx/>
              <a:latin typeface="VNI-Times" pitchFamily="2" charset="0"/>
              <a:ea typeface="+mn-ea"/>
              <a:cs typeface="+mn-cs"/>
            </a:endParaRPr>
          </a:p>
        </p:txBody>
      </p:sp>
      <p:sp>
        <p:nvSpPr>
          <p:cNvPr id="33796" name="Rectangle 5"/>
          <p:cNvSpPr>
            <a:spLocks noGrp="1"/>
          </p:cNvSpPr>
          <p:nvPr>
            <p:ph idx="1"/>
          </p:nvPr>
        </p:nvSpPr>
        <p:spPr>
          <a:xfrm>
            <a:off x="533400" y="2446338"/>
            <a:ext cx="8229600" cy="3862387"/>
          </a:xfrm>
        </p:spPr>
        <p:txBody>
          <a:bodyPr vert="horz" wrap="square" lIns="91440" tIns="45720" rIns="91440" bIns="45720" anchor="t" anchorCtr="0">
            <a:spAutoFit/>
          </a:bodyPr>
          <a:p>
            <a:pPr algn="ctr" eaLnBrk="1" hangingPunct="1">
              <a:buNone/>
            </a:pPr>
            <a:r>
              <a:rPr sz="6000" dirty="0">
                <a:latin typeface="VNI-Souvir" pitchFamily="2" charset="0"/>
              </a:rPr>
              <a:t>Beán Tre ñoàng khôûi</a:t>
            </a:r>
            <a:endParaRPr sz="6000" dirty="0">
              <a:latin typeface="VNI-Souvir" pitchFamily="2" charset="0"/>
            </a:endParaRPr>
          </a:p>
          <a:p>
            <a:pPr eaLnBrk="1" hangingPunct="1">
              <a:buNone/>
            </a:pPr>
            <a:r>
              <a:rPr dirty="0"/>
              <a:t>	</a:t>
            </a:r>
            <a:r>
              <a:rPr sz="3600" dirty="0">
                <a:latin typeface="VNI-WIN Sample Font" pitchFamily="2" charset="0"/>
              </a:rPr>
              <a:t>- Hoaøn caûnh buøng noå phong traøo “Ñoàng khôûi” Beán Tre .</a:t>
            </a:r>
            <a:br>
              <a:rPr sz="3600" dirty="0">
                <a:latin typeface="VNI-WIN Sample Font" pitchFamily="2" charset="0"/>
              </a:rPr>
            </a:br>
            <a:r>
              <a:rPr sz="3600" dirty="0">
                <a:latin typeface="VNI-WIN Sample Font" pitchFamily="2" charset="0"/>
              </a:rPr>
              <a:t>- Phong traøo “Ñoàng khôûi” cuûa nhaân daân tænh Beán Tre.</a:t>
            </a:r>
            <a:br>
              <a:rPr sz="3600" dirty="0">
                <a:latin typeface="VNI-WIN Sample Font" pitchFamily="2" charset="0"/>
              </a:rPr>
            </a:br>
            <a:r>
              <a:rPr sz="3600" b="1" u="sng" dirty="0">
                <a:solidFill>
                  <a:srgbClr val="FF5399"/>
                </a:solidFill>
                <a:latin typeface="VNI-WIN Sample Font" pitchFamily="2" charset="0"/>
              </a:rPr>
              <a:t>Baøi hoïc</a:t>
            </a:r>
            <a:r>
              <a:rPr sz="3600" dirty="0">
                <a:latin typeface="VNI-WIN Sample Font" pitchFamily="2" charset="0"/>
              </a:rPr>
              <a:t> : </a:t>
            </a:r>
            <a:r>
              <a:rPr sz="3600" b="1" dirty="0">
                <a:solidFill>
                  <a:srgbClr val="FF3737"/>
                </a:solidFill>
                <a:latin typeface="VNI-WIN Sample Font" pitchFamily="2" charset="0"/>
              </a:rPr>
              <a:t>Xem saùch giaùo khoa trang 44</a:t>
            </a:r>
            <a:endParaRPr sz="3600" b="1" dirty="0">
              <a:solidFill>
                <a:srgbClr val="FF3737"/>
              </a:solidFill>
              <a:latin typeface="VNI-WIN Sample Font" pitchFamily="2" charset="0"/>
            </a:endParaRPr>
          </a:p>
        </p:txBody>
      </p:sp>
      <p:sp>
        <p:nvSpPr>
          <p:cNvPr id="33797" name="Rectangle 6"/>
          <p:cNvSpPr/>
          <p:nvPr/>
        </p:nvSpPr>
        <p:spPr>
          <a:xfrm>
            <a:off x="2362200" y="457200"/>
            <a:ext cx="4495800" cy="152400"/>
          </a:xfrm>
          <a:prstGeom prst="rect">
            <a:avLst/>
          </a:prstGeom>
          <a:noFill/>
          <a:ln w="9525">
            <a:noFill/>
          </a:ln>
        </p:spPr>
        <p:txBody>
          <a:bodyPr wrap="none" anchor="ctr" anchorCtr="0"/>
          <a:p>
            <a:r>
              <a:rPr sz="3200" dirty="0">
                <a:latin typeface="VNI-Bodon" pitchFamily="2" charset="0"/>
              </a:rPr>
              <a:t>Thöù baûy ngaøy 16 thaùng 2 naêm 2008</a:t>
            </a:r>
            <a:endParaRPr sz="3200" dirty="0">
              <a:latin typeface="VNI-Bodon" pitchFamily="2" charset="0"/>
            </a:endParaRPr>
          </a:p>
        </p:txBody>
      </p:sp>
    </p:spTree>
  </p:cSld>
  <p:clrMapOvr>
    <a:masterClrMapping/>
  </p:clrMapOvr>
  <p:transition>
    <p:sndAc>
      <p:stSnd>
        <p:snd r:embed="rId1" name="chimes.wav"/>
      </p:stSnd>
    </p:sndAc>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Rectangle 2"/>
          <p:cNvSpPr/>
          <p:nvPr/>
        </p:nvSpPr>
        <p:spPr>
          <a:xfrm>
            <a:off x="457200" y="381000"/>
            <a:ext cx="8229600" cy="6172200"/>
          </a:xfrm>
          <a:prstGeom prst="rect">
            <a:avLst/>
          </a:prstGeom>
          <a:solidFill>
            <a:schemeClr val="bg1"/>
          </a:solidFill>
          <a:ln w="57150" cap="flat" cmpd="thinThick">
            <a:solidFill>
              <a:srgbClr val="FF3399"/>
            </a:solidFill>
            <a:prstDash val="solid"/>
            <a:miter/>
            <a:headEnd type="none" w="med" len="med"/>
            <a:tailEnd type="none" w="med" len="med"/>
          </a:ln>
        </p:spPr>
        <p:txBody>
          <a:bodyPr wrap="none" anchor="ctr" anchorCtr="0"/>
          <a:p>
            <a:endParaRPr dirty="0">
              <a:latin typeface="VNI-Times" pitchFamily="2" charset="0"/>
            </a:endParaRPr>
          </a:p>
        </p:txBody>
      </p:sp>
      <p:sp>
        <p:nvSpPr>
          <p:cNvPr id="34819" name="Text Box 3"/>
          <p:cNvSpPr txBox="1"/>
          <p:nvPr/>
        </p:nvSpPr>
        <p:spPr>
          <a:xfrm>
            <a:off x="4876800" y="4495800"/>
            <a:ext cx="1295400" cy="457200"/>
          </a:xfrm>
          <a:prstGeom prst="rect">
            <a:avLst/>
          </a:prstGeom>
          <a:noFill/>
          <a:ln w="9525">
            <a:noFill/>
          </a:ln>
        </p:spPr>
        <p:txBody>
          <a:bodyPr>
            <a:spAutoFit/>
          </a:bodyPr>
          <a:p>
            <a:pPr algn="l" eaLnBrk="0" hangingPunct="0">
              <a:spcBef>
                <a:spcPct val="50000"/>
              </a:spcBef>
            </a:pPr>
            <a:endParaRPr lang="vi-VN" altLang="x-none" sz="2400" dirty="0">
              <a:latin typeface="VNI-Times" pitchFamily="2" charset="0"/>
              <a:ea typeface="Arial" panose="020B0604020202020204" pitchFamily="34" charset="0"/>
            </a:endParaRPr>
          </a:p>
        </p:txBody>
      </p:sp>
      <p:sp>
        <p:nvSpPr>
          <p:cNvPr id="34820" name="Text Box 5"/>
          <p:cNvSpPr txBox="1"/>
          <p:nvPr/>
        </p:nvSpPr>
        <p:spPr>
          <a:xfrm>
            <a:off x="3048000" y="1752600"/>
            <a:ext cx="4191000" cy="641350"/>
          </a:xfrm>
          <a:prstGeom prst="rect">
            <a:avLst/>
          </a:prstGeom>
          <a:noFill/>
          <a:ln w="9525">
            <a:noFill/>
          </a:ln>
        </p:spPr>
        <p:txBody>
          <a:bodyPr>
            <a:spAutoFit/>
          </a:bodyPr>
          <a:p>
            <a:pPr eaLnBrk="0" hangingPunct="0">
              <a:spcBef>
                <a:spcPct val="50000"/>
              </a:spcBef>
              <a:buFont typeface="Webdings" panose="05030102010509060703" pitchFamily="18" charset="2"/>
            </a:pPr>
            <a:r>
              <a:rPr sz="3600" dirty="0">
                <a:solidFill>
                  <a:srgbClr val="FFE3FF"/>
                </a:solidFill>
                <a:latin typeface="VNI-Times" pitchFamily="2" charset="0"/>
                <a:cs typeface="Arial" panose="020B0604020202020204" pitchFamily="34" charset="0"/>
              </a:rPr>
              <a:t> </a:t>
            </a:r>
            <a:r>
              <a:rPr sz="3600" b="1" dirty="0">
                <a:solidFill>
                  <a:srgbClr val="FFE3FF"/>
                </a:solidFill>
                <a:latin typeface="VNI-Souvir" pitchFamily="2" charset="0"/>
                <a:cs typeface="Arial" panose="020B0604020202020204" pitchFamily="34" charset="0"/>
              </a:rPr>
              <a:t>Ve</a:t>
            </a:r>
            <a:r>
              <a:rPr sz="3600" b="1" dirty="0">
                <a:solidFill>
                  <a:srgbClr val="FFE3FF"/>
                </a:solidFill>
                <a:latin typeface="VNI-Souvir" pitchFamily="2" charset="0"/>
                <a:ea typeface="Arial" panose="020B0604020202020204" pitchFamily="34" charset="0"/>
              </a:rPr>
              <a:t>à</a:t>
            </a:r>
            <a:r>
              <a:rPr sz="3600" b="1" dirty="0">
                <a:solidFill>
                  <a:srgbClr val="FFE3FF"/>
                </a:solidFill>
                <a:latin typeface="VNI-Souvir" pitchFamily="2" charset="0"/>
                <a:cs typeface="Arial" panose="020B0604020202020204" pitchFamily="34" charset="0"/>
              </a:rPr>
              <a:t> nhaø hoïc baøi</a:t>
            </a:r>
            <a:r>
              <a:rPr sz="3600" dirty="0">
                <a:solidFill>
                  <a:srgbClr val="FFE3FF"/>
                </a:solidFill>
                <a:latin typeface="VNI-Times" pitchFamily="2" charset="0"/>
                <a:cs typeface="Arial" panose="020B0604020202020204" pitchFamily="34" charset="0"/>
              </a:rPr>
              <a:t> . </a:t>
            </a:r>
            <a:endParaRPr sz="3600" dirty="0">
              <a:solidFill>
                <a:srgbClr val="FFE3FF"/>
              </a:solidFill>
              <a:latin typeface="Verdana Ref" panose="020B0604030504040204" pitchFamily="34" charset="0"/>
              <a:ea typeface="Arial" panose="020B0604020202020204" pitchFamily="34" charset="0"/>
            </a:endParaRPr>
          </a:p>
        </p:txBody>
      </p:sp>
      <p:sp>
        <p:nvSpPr>
          <p:cNvPr id="34821" name="Text Box 6"/>
          <p:cNvSpPr txBox="1"/>
          <p:nvPr/>
        </p:nvSpPr>
        <p:spPr>
          <a:xfrm>
            <a:off x="2209800" y="3962400"/>
            <a:ext cx="5867400" cy="1190625"/>
          </a:xfrm>
          <a:prstGeom prst="rect">
            <a:avLst/>
          </a:prstGeom>
          <a:noFill/>
          <a:ln w="9525">
            <a:noFill/>
          </a:ln>
        </p:spPr>
        <p:txBody>
          <a:bodyPr>
            <a:spAutoFit/>
          </a:bodyPr>
          <a:p>
            <a:pPr eaLnBrk="0" hangingPunct="0">
              <a:spcBef>
                <a:spcPct val="50000"/>
              </a:spcBef>
              <a:buFont typeface="Webdings" panose="05030102010509060703" pitchFamily="18" charset="2"/>
            </a:pPr>
            <a:r>
              <a:rPr sz="3600" dirty="0">
                <a:solidFill>
                  <a:srgbClr val="FFE3FF"/>
                </a:solidFill>
                <a:latin typeface="VNI-Times" pitchFamily="2" charset="0"/>
                <a:cs typeface="Arial" panose="020B0604020202020204" pitchFamily="34" charset="0"/>
              </a:rPr>
              <a:t>   </a:t>
            </a:r>
            <a:r>
              <a:rPr sz="3600" dirty="0">
                <a:solidFill>
                  <a:srgbClr val="FFE3FF"/>
                </a:solidFill>
                <a:latin typeface="VNI-Bodon-Poster" pitchFamily="2" charset="0"/>
                <a:cs typeface="Arial" panose="020B0604020202020204" pitchFamily="34" charset="0"/>
              </a:rPr>
              <a:t>Nhaø maùy hieän ñaïi ña</a:t>
            </a:r>
            <a:r>
              <a:rPr sz="3600" dirty="0">
                <a:solidFill>
                  <a:srgbClr val="FFE3FF"/>
                </a:solidFill>
                <a:latin typeface="VNI-Bodon-Poster" pitchFamily="2" charset="0"/>
                <a:ea typeface="Arial" panose="020B0604020202020204" pitchFamily="34" charset="0"/>
              </a:rPr>
              <a:t>à</a:t>
            </a:r>
            <a:r>
              <a:rPr sz="3600" dirty="0">
                <a:solidFill>
                  <a:srgbClr val="FFE3FF"/>
                </a:solidFill>
                <a:latin typeface="VNI-Bodon-Poster" pitchFamily="2" charset="0"/>
                <a:cs typeface="Arial" panose="020B0604020202020204" pitchFamily="34" charset="0"/>
              </a:rPr>
              <a:t>u tieân cuûa nöôùc ta.</a:t>
            </a:r>
            <a:endParaRPr sz="2400" dirty="0">
              <a:solidFill>
                <a:srgbClr val="FFE3FF"/>
              </a:solidFill>
              <a:latin typeface="VNI-Bodon-Poster" pitchFamily="2" charset="0"/>
              <a:ea typeface="Arial" panose="020B0604020202020204" pitchFamily="34" charset="0"/>
            </a:endParaRPr>
          </a:p>
        </p:txBody>
      </p:sp>
      <p:pic>
        <p:nvPicPr>
          <p:cNvPr id="34822" name="Picture 7" descr="clefable"/>
          <p:cNvPicPr>
            <a:picLocks noChangeAspect="1"/>
          </p:cNvPicPr>
          <p:nvPr/>
        </p:nvPicPr>
        <p:blipFill>
          <a:blip r:embed="rId1"/>
          <a:stretch>
            <a:fillRect/>
          </a:stretch>
        </p:blipFill>
        <p:spPr>
          <a:xfrm>
            <a:off x="1066800" y="3810000"/>
            <a:ext cx="1219200" cy="1046163"/>
          </a:xfrm>
          <a:prstGeom prst="rect">
            <a:avLst/>
          </a:prstGeom>
          <a:noFill/>
          <a:ln w="9525">
            <a:noFill/>
          </a:ln>
        </p:spPr>
      </p:pic>
      <p:pic>
        <p:nvPicPr>
          <p:cNvPr id="34823" name="Picture 8" descr="naturerose01"/>
          <p:cNvPicPr>
            <a:picLocks noChangeAspect="1"/>
          </p:cNvPicPr>
          <p:nvPr/>
        </p:nvPicPr>
        <p:blipFill>
          <a:blip r:embed="rId2"/>
          <a:stretch>
            <a:fillRect/>
          </a:stretch>
        </p:blipFill>
        <p:spPr>
          <a:xfrm>
            <a:off x="7239000" y="0"/>
            <a:ext cx="762000" cy="1333500"/>
          </a:xfrm>
          <a:prstGeom prst="rect">
            <a:avLst/>
          </a:prstGeom>
          <a:noFill/>
          <a:ln w="9525">
            <a:noFill/>
          </a:ln>
        </p:spPr>
      </p:pic>
      <p:pic>
        <p:nvPicPr>
          <p:cNvPr id="34824" name="Picture 9" descr="nguoinhay"/>
          <p:cNvPicPr>
            <a:picLocks noChangeAspect="1"/>
          </p:cNvPicPr>
          <p:nvPr/>
        </p:nvPicPr>
        <p:blipFill>
          <a:blip r:embed="rId3"/>
          <a:stretch>
            <a:fillRect/>
          </a:stretch>
        </p:blipFill>
        <p:spPr>
          <a:xfrm>
            <a:off x="1219200" y="1524000"/>
            <a:ext cx="1485900" cy="2047875"/>
          </a:xfrm>
          <a:prstGeom prst="rect">
            <a:avLst/>
          </a:prstGeom>
          <a:noFill/>
          <a:ln w="9525">
            <a:noFill/>
          </a:ln>
        </p:spPr>
      </p:pic>
      <p:pic>
        <p:nvPicPr>
          <p:cNvPr id="355338" name="Picture 10" descr="naturerose01"/>
          <p:cNvPicPr>
            <a:picLocks noChangeAspect="1"/>
          </p:cNvPicPr>
          <p:nvPr/>
        </p:nvPicPr>
        <p:blipFill>
          <a:blip r:embed="rId2"/>
          <a:stretch>
            <a:fillRect/>
          </a:stretch>
        </p:blipFill>
        <p:spPr>
          <a:xfrm>
            <a:off x="1828800" y="0"/>
            <a:ext cx="762000" cy="1333500"/>
          </a:xfrm>
          <a:prstGeom prst="rect">
            <a:avLst/>
          </a:prstGeom>
          <a:noFill/>
          <a:ln w="9525">
            <a:noFill/>
          </a:ln>
        </p:spPr>
      </p:pic>
      <p:pic>
        <p:nvPicPr>
          <p:cNvPr id="34826" name="Picture 11" descr="Copy of flowr004"/>
          <p:cNvPicPr>
            <a:picLocks noChangeAspect="1"/>
          </p:cNvPicPr>
          <p:nvPr/>
        </p:nvPicPr>
        <p:blipFill>
          <a:blip r:embed="rId4"/>
          <a:stretch>
            <a:fillRect/>
          </a:stretch>
        </p:blipFill>
        <p:spPr>
          <a:xfrm>
            <a:off x="2133600" y="5257800"/>
            <a:ext cx="685800" cy="685800"/>
          </a:xfrm>
          <a:prstGeom prst="rect">
            <a:avLst/>
          </a:prstGeom>
          <a:noFill/>
          <a:ln w="9525">
            <a:noFill/>
          </a:ln>
        </p:spPr>
      </p:pic>
      <p:pic>
        <p:nvPicPr>
          <p:cNvPr id="34827" name="Picture 12" descr="Copy of flowr004"/>
          <p:cNvPicPr>
            <a:picLocks noChangeAspect="1"/>
          </p:cNvPicPr>
          <p:nvPr/>
        </p:nvPicPr>
        <p:blipFill>
          <a:blip r:embed="rId4"/>
          <a:stretch>
            <a:fillRect/>
          </a:stretch>
        </p:blipFill>
        <p:spPr>
          <a:xfrm>
            <a:off x="3295650" y="5200650"/>
            <a:ext cx="742950" cy="742950"/>
          </a:xfrm>
          <a:prstGeom prst="rect">
            <a:avLst/>
          </a:prstGeom>
          <a:noFill/>
          <a:ln w="9525">
            <a:noFill/>
          </a:ln>
        </p:spPr>
      </p:pic>
      <p:pic>
        <p:nvPicPr>
          <p:cNvPr id="34828" name="Picture 13" descr="Copy of flowr004"/>
          <p:cNvPicPr>
            <a:picLocks noChangeAspect="1"/>
          </p:cNvPicPr>
          <p:nvPr/>
        </p:nvPicPr>
        <p:blipFill>
          <a:blip r:embed="rId4"/>
          <a:stretch>
            <a:fillRect/>
          </a:stretch>
        </p:blipFill>
        <p:spPr>
          <a:xfrm>
            <a:off x="4419600" y="5257800"/>
            <a:ext cx="685800" cy="685800"/>
          </a:xfrm>
          <a:prstGeom prst="rect">
            <a:avLst/>
          </a:prstGeom>
          <a:noFill/>
          <a:ln w="9525">
            <a:noFill/>
          </a:ln>
        </p:spPr>
      </p:pic>
      <p:pic>
        <p:nvPicPr>
          <p:cNvPr id="34829" name="Picture 14" descr="Copy of flowr004"/>
          <p:cNvPicPr>
            <a:picLocks noChangeAspect="1"/>
          </p:cNvPicPr>
          <p:nvPr/>
        </p:nvPicPr>
        <p:blipFill>
          <a:blip r:embed="rId4"/>
          <a:stretch>
            <a:fillRect/>
          </a:stretch>
        </p:blipFill>
        <p:spPr>
          <a:xfrm>
            <a:off x="5486400" y="5181600"/>
            <a:ext cx="685800" cy="685800"/>
          </a:xfrm>
          <a:prstGeom prst="rect">
            <a:avLst/>
          </a:prstGeom>
          <a:noFill/>
          <a:ln w="9525">
            <a:noFill/>
          </a:ln>
        </p:spPr>
      </p:pic>
      <p:pic>
        <p:nvPicPr>
          <p:cNvPr id="34830" name="Picture 15" descr="Copy of flowr004"/>
          <p:cNvPicPr>
            <a:picLocks noChangeAspect="1"/>
          </p:cNvPicPr>
          <p:nvPr/>
        </p:nvPicPr>
        <p:blipFill>
          <a:blip r:embed="rId4"/>
          <a:stretch>
            <a:fillRect/>
          </a:stretch>
        </p:blipFill>
        <p:spPr>
          <a:xfrm>
            <a:off x="6629400" y="5181600"/>
            <a:ext cx="762000" cy="762000"/>
          </a:xfrm>
          <a:prstGeom prst="rect">
            <a:avLst/>
          </a:prstGeom>
          <a:noFill/>
          <a:ln w="9525">
            <a:noFill/>
          </a:ln>
        </p:spPr>
      </p:pic>
      <p:pic>
        <p:nvPicPr>
          <p:cNvPr id="34831" name="Picture 16" descr="Copy of flowr004"/>
          <p:cNvPicPr>
            <a:picLocks noChangeAspect="1"/>
          </p:cNvPicPr>
          <p:nvPr/>
        </p:nvPicPr>
        <p:blipFill>
          <a:blip r:embed="rId4"/>
          <a:stretch>
            <a:fillRect/>
          </a:stretch>
        </p:blipFill>
        <p:spPr>
          <a:xfrm>
            <a:off x="7848600" y="5181600"/>
            <a:ext cx="762000" cy="762000"/>
          </a:xfrm>
          <a:prstGeom prst="rect">
            <a:avLst/>
          </a:prstGeom>
          <a:noFill/>
          <a:ln w="9525">
            <a:noFill/>
          </a:ln>
        </p:spPr>
      </p:pic>
      <p:pic>
        <p:nvPicPr>
          <p:cNvPr id="34832" name="Picture 17" descr="naturerose01"/>
          <p:cNvPicPr>
            <a:picLocks noChangeAspect="1"/>
          </p:cNvPicPr>
          <p:nvPr/>
        </p:nvPicPr>
        <p:blipFill>
          <a:blip r:embed="rId2"/>
          <a:stretch>
            <a:fillRect/>
          </a:stretch>
        </p:blipFill>
        <p:spPr>
          <a:xfrm>
            <a:off x="7239000" y="0"/>
            <a:ext cx="762000" cy="1333500"/>
          </a:xfrm>
          <a:prstGeom prst="rect">
            <a:avLst/>
          </a:prstGeom>
          <a:noFill/>
          <a:ln w="9525">
            <a:noFill/>
          </a:ln>
        </p:spPr>
      </p:pic>
      <p:pic>
        <p:nvPicPr>
          <p:cNvPr id="34833" name="Picture 18" descr="Copy of flowr004"/>
          <p:cNvPicPr>
            <a:picLocks noChangeAspect="1"/>
          </p:cNvPicPr>
          <p:nvPr/>
        </p:nvPicPr>
        <p:blipFill>
          <a:blip r:embed="rId4"/>
          <a:stretch>
            <a:fillRect/>
          </a:stretch>
        </p:blipFill>
        <p:spPr>
          <a:xfrm>
            <a:off x="533400" y="5181600"/>
            <a:ext cx="762000" cy="762000"/>
          </a:xfrm>
          <a:prstGeom prst="rect">
            <a:avLst/>
          </a:prstGeom>
          <a:noFill/>
          <a:ln w="9525">
            <a:noFill/>
          </a:ln>
        </p:spPr>
      </p:pic>
      <p:pic>
        <p:nvPicPr>
          <p:cNvPr id="34834" name="Picture 19" descr="Copy of flowr004"/>
          <p:cNvPicPr>
            <a:picLocks noChangeAspect="1"/>
          </p:cNvPicPr>
          <p:nvPr/>
        </p:nvPicPr>
        <p:blipFill>
          <a:blip r:embed="rId4"/>
          <a:stretch>
            <a:fillRect/>
          </a:stretch>
        </p:blipFill>
        <p:spPr>
          <a:xfrm>
            <a:off x="2133600" y="5257800"/>
            <a:ext cx="685800" cy="685800"/>
          </a:xfrm>
          <a:prstGeom prst="rect">
            <a:avLst/>
          </a:prstGeom>
          <a:noFill/>
          <a:ln w="9525">
            <a:noFill/>
          </a:ln>
        </p:spPr>
      </p:pic>
      <p:pic>
        <p:nvPicPr>
          <p:cNvPr id="34835" name="Picture 20" descr="Copy of flowr004"/>
          <p:cNvPicPr>
            <a:picLocks noChangeAspect="1"/>
          </p:cNvPicPr>
          <p:nvPr/>
        </p:nvPicPr>
        <p:blipFill>
          <a:blip r:embed="rId4"/>
          <a:stretch>
            <a:fillRect/>
          </a:stretch>
        </p:blipFill>
        <p:spPr>
          <a:xfrm>
            <a:off x="533400" y="5181600"/>
            <a:ext cx="762000" cy="762000"/>
          </a:xfrm>
          <a:prstGeom prst="rect">
            <a:avLst/>
          </a:prstGeom>
          <a:noFill/>
          <a:ln w="9525">
            <a:noFill/>
          </a:ln>
        </p:spPr>
      </p:pic>
      <p:sp>
        <p:nvSpPr>
          <p:cNvPr id="34836" name="Rectangle 21"/>
          <p:cNvSpPr/>
          <p:nvPr/>
        </p:nvSpPr>
        <p:spPr>
          <a:xfrm>
            <a:off x="3429000" y="2971800"/>
            <a:ext cx="3352800" cy="685800"/>
          </a:xfrm>
          <a:prstGeom prst="rect">
            <a:avLst/>
          </a:prstGeom>
          <a:noFill/>
          <a:ln w="9525">
            <a:noFill/>
          </a:ln>
        </p:spPr>
        <p:txBody>
          <a:bodyPr wrap="none" anchor="ctr" anchorCtr="0"/>
          <a:p>
            <a:pPr eaLnBrk="0" hangingPunct="0"/>
            <a:r>
              <a:rPr sz="3600" b="1" dirty="0">
                <a:solidFill>
                  <a:srgbClr val="FFE3FF"/>
                </a:solidFill>
                <a:latin typeface="VNI-Souvir" pitchFamily="2" charset="0"/>
              </a:rPr>
              <a:t>Chuaån bò baøi:</a:t>
            </a:r>
            <a:r>
              <a:rPr sz="3600" b="1" dirty="0">
                <a:solidFill>
                  <a:srgbClr val="FFE3FF"/>
                </a:solidFill>
                <a:latin typeface="VNI-Times" pitchFamily="2" charset="0"/>
              </a:rPr>
              <a:t> </a:t>
            </a:r>
            <a:endParaRPr sz="3600" b="1" dirty="0">
              <a:solidFill>
                <a:srgbClr val="FFE3FF"/>
              </a:solidFill>
              <a:latin typeface="VNI-Times" pitchFamily="2" charset="0"/>
            </a:endParaRPr>
          </a:p>
        </p:txBody>
      </p:sp>
    </p:spTree>
  </p:cSld>
  <p:clrMapOvr>
    <a:masterClrMapping/>
  </p:clrMapOvr>
  <p:transition spd="slow">
    <p:checker/>
    <p:sndAc>
      <p:stSnd>
        <p:snd r:embed="rId5"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55338"/>
                                        </p:tgtEl>
                                        <p:attrNameLst>
                                          <p:attrName>style.visibility</p:attrName>
                                        </p:attrNameLst>
                                      </p:cBhvr>
                                      <p:to>
                                        <p:strVal val="visible"/>
                                      </p:to>
                                    </p:set>
                                    <p:animEffect transition="in" filter="checkerboard(across)">
                                      <p:cBhvr>
                                        <p:cTn id="7" dur="500"/>
                                        <p:tgtEl>
                                          <p:spTgt spid="355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Rectangle 2"/>
          <p:cNvSpPr/>
          <p:nvPr/>
        </p:nvSpPr>
        <p:spPr>
          <a:xfrm>
            <a:off x="0" y="0"/>
            <a:ext cx="9144000" cy="6858000"/>
          </a:xfrm>
          <a:prstGeom prst="rect">
            <a:avLst/>
          </a:prstGeom>
          <a:gradFill rotWithShape="1">
            <a:gsLst>
              <a:gs pos="0">
                <a:srgbClr val="00FFFF"/>
              </a:gs>
              <a:gs pos="100000">
                <a:srgbClr val="FF3300"/>
              </a:gs>
            </a:gsLst>
            <a:lin ang="18900000" scaled="1"/>
            <a:tileRect/>
          </a:grad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sp>
        <p:nvSpPr>
          <p:cNvPr id="35843" name="WordArt 3"/>
          <p:cNvSpPr>
            <a:spLocks noTextEdit="1"/>
          </p:cNvSpPr>
          <p:nvPr/>
        </p:nvSpPr>
        <p:spPr>
          <a:xfrm>
            <a:off x="0" y="914400"/>
            <a:ext cx="9144000" cy="3638550"/>
          </a:xfrm>
          <a:prstGeom prst="rect">
            <a:avLst/>
          </a:prstGeom>
        </p:spPr>
        <p:txBody>
          <a:bodyPr wrap="none" fromWordArt="1">
            <a:prstTxWarp prst="textPlain">
              <a:avLst>
                <a:gd name="adj" fmla="val 50000"/>
              </a:avLst>
            </a:prstTxWarp>
            <a:normAutofit/>
            <a:scene3d>
              <a:camera prst="legacyObliqueRight">
                <a:rot lat="0" lon="0" rev="0"/>
              </a:camera>
              <a:lightRig rig="legacyHarsh3" dir="t"/>
            </a:scene3d>
            <a:sp3d extrusionH="100000" prstMaterial="legacyMatte">
              <a:extrusionClr>
                <a:srgbClr val="663300"/>
              </a:extrusionClr>
            </a:sp3d>
          </a:bodyPr>
          <a:p>
            <a:pPr algn="ctr" eaLnBrk="0" hangingPunct="0"/>
            <a:r>
              <a:rPr lang="en-US" sz="4400" b="1">
                <a:gradFill rotWithShape="1">
                  <a:gsLst>
                    <a:gs pos="0">
                      <a:schemeClr val="accent1"/>
                    </a:gs>
                    <a:gs pos="50000">
                      <a:srgbClr val="FF3300"/>
                    </a:gs>
                    <a:gs pos="100000">
                      <a:schemeClr val="accent1"/>
                    </a:gs>
                  </a:gsLst>
                  <a:lin ang="5400000" scaled="1"/>
                  <a:tileRect/>
                </a:gradFill>
                <a:latin typeface="VNI-Bodon" pitchFamily="2" charset="0"/>
                <a:ea typeface="VNI-Bodon" pitchFamily="2" charset="0"/>
              </a:rPr>
              <a:t>CAÛM ÔN</a:t>
            </a:r>
            <a:endParaRPr lang="en-US" sz="4400" b="1">
              <a:gradFill rotWithShape="1">
                <a:gsLst>
                  <a:gs pos="0">
                    <a:schemeClr val="accent1"/>
                  </a:gs>
                  <a:gs pos="50000">
                    <a:srgbClr val="FF3300"/>
                  </a:gs>
                  <a:gs pos="100000">
                    <a:schemeClr val="accent1"/>
                  </a:gs>
                </a:gsLst>
                <a:lin ang="5400000" scaled="1"/>
                <a:tileRect/>
              </a:gradFill>
              <a:latin typeface="VNI-Bodon" pitchFamily="2" charset="0"/>
              <a:ea typeface="VNI-Bodon" pitchFamily="2" charset="0"/>
            </a:endParaRPr>
          </a:p>
          <a:p>
            <a:pPr algn="ctr" eaLnBrk="0" hangingPunct="0"/>
            <a:r>
              <a:rPr lang="en-US" sz="4400" b="1">
                <a:gradFill rotWithShape="1">
                  <a:gsLst>
                    <a:gs pos="0">
                      <a:schemeClr val="accent1"/>
                    </a:gs>
                    <a:gs pos="50000">
                      <a:srgbClr val="FF3300"/>
                    </a:gs>
                    <a:gs pos="100000">
                      <a:schemeClr val="accent1"/>
                    </a:gs>
                  </a:gsLst>
                  <a:lin ang="5400000" scaled="1"/>
                  <a:tileRect/>
                </a:gradFill>
                <a:latin typeface="VNI-Bodon" pitchFamily="2" charset="0"/>
                <a:ea typeface="VNI-Bodon" pitchFamily="2" charset="0"/>
              </a:rPr>
              <a:t> QUYÙ THAÀY COÂ </a:t>
            </a:r>
            <a:endParaRPr lang="en-US" sz="4400" b="1">
              <a:gradFill rotWithShape="1">
                <a:gsLst>
                  <a:gs pos="0">
                    <a:schemeClr val="accent1"/>
                  </a:gs>
                  <a:gs pos="50000">
                    <a:srgbClr val="FF3300"/>
                  </a:gs>
                  <a:gs pos="100000">
                    <a:schemeClr val="accent1"/>
                  </a:gs>
                </a:gsLst>
                <a:lin ang="5400000" scaled="1"/>
                <a:tileRect/>
              </a:gradFill>
              <a:latin typeface="VNI-Bodon" pitchFamily="2" charset="0"/>
              <a:ea typeface="VNI-Bodon" pitchFamily="2" charset="0"/>
            </a:endParaRPr>
          </a:p>
        </p:txBody>
      </p:sp>
      <p:pic>
        <p:nvPicPr>
          <p:cNvPr id="359428" name="Picture 4" descr="FIREWRK8"/>
          <p:cNvPicPr>
            <a:picLocks noChangeAspect="1"/>
          </p:cNvPicPr>
          <p:nvPr/>
        </p:nvPicPr>
        <p:blipFill>
          <a:blip r:embed="rId1"/>
          <a:stretch>
            <a:fillRect/>
          </a:stretch>
        </p:blipFill>
        <p:spPr>
          <a:xfrm>
            <a:off x="6713538" y="1295400"/>
            <a:ext cx="2430462" cy="2376488"/>
          </a:xfrm>
          <a:prstGeom prst="rect">
            <a:avLst/>
          </a:prstGeom>
          <a:noFill/>
          <a:ln w="9525">
            <a:noFill/>
          </a:ln>
        </p:spPr>
      </p:pic>
      <p:pic>
        <p:nvPicPr>
          <p:cNvPr id="359429" name="Picture 5" descr="FIREWRK3"/>
          <p:cNvPicPr>
            <a:picLocks noChangeAspect="1"/>
          </p:cNvPicPr>
          <p:nvPr/>
        </p:nvPicPr>
        <p:blipFill>
          <a:blip r:embed="rId2"/>
          <a:stretch>
            <a:fillRect/>
          </a:stretch>
        </p:blipFill>
        <p:spPr>
          <a:xfrm>
            <a:off x="4038600" y="-381000"/>
            <a:ext cx="2705100" cy="3159125"/>
          </a:xfrm>
          <a:prstGeom prst="rect">
            <a:avLst/>
          </a:prstGeom>
          <a:noFill/>
          <a:ln w="9525">
            <a:noFill/>
          </a:ln>
        </p:spPr>
      </p:pic>
      <p:pic>
        <p:nvPicPr>
          <p:cNvPr id="359430" name="Picture 6" descr="FIREWRK3"/>
          <p:cNvPicPr>
            <a:picLocks noChangeAspect="1"/>
          </p:cNvPicPr>
          <p:nvPr/>
        </p:nvPicPr>
        <p:blipFill>
          <a:blip r:embed="rId2"/>
          <a:stretch>
            <a:fillRect/>
          </a:stretch>
        </p:blipFill>
        <p:spPr>
          <a:xfrm>
            <a:off x="533400" y="3698875"/>
            <a:ext cx="2705100" cy="3159125"/>
          </a:xfrm>
          <a:prstGeom prst="rect">
            <a:avLst/>
          </a:prstGeom>
          <a:noFill/>
          <a:ln w="9525">
            <a:noFill/>
          </a:ln>
        </p:spPr>
      </p:pic>
      <p:pic>
        <p:nvPicPr>
          <p:cNvPr id="359431" name="Picture 7" descr="FIREWRK8"/>
          <p:cNvPicPr>
            <a:picLocks noChangeAspect="1"/>
          </p:cNvPicPr>
          <p:nvPr/>
        </p:nvPicPr>
        <p:blipFill>
          <a:blip r:embed="rId1"/>
          <a:stretch>
            <a:fillRect/>
          </a:stretch>
        </p:blipFill>
        <p:spPr>
          <a:xfrm>
            <a:off x="0" y="2895600"/>
            <a:ext cx="2430463" cy="2376488"/>
          </a:xfrm>
          <a:prstGeom prst="rect">
            <a:avLst/>
          </a:prstGeom>
          <a:noFill/>
          <a:ln w="9525">
            <a:noFill/>
          </a:ln>
        </p:spPr>
      </p:pic>
      <p:pic>
        <p:nvPicPr>
          <p:cNvPr id="359432" name="Picture 8" descr="FIREWRK3"/>
          <p:cNvPicPr>
            <a:picLocks noChangeAspect="1"/>
          </p:cNvPicPr>
          <p:nvPr/>
        </p:nvPicPr>
        <p:blipFill>
          <a:blip r:embed="rId2"/>
          <a:stretch>
            <a:fillRect/>
          </a:stretch>
        </p:blipFill>
        <p:spPr>
          <a:xfrm>
            <a:off x="3505200" y="3048000"/>
            <a:ext cx="2705100" cy="3159125"/>
          </a:xfrm>
          <a:prstGeom prst="rect">
            <a:avLst/>
          </a:prstGeom>
          <a:noFill/>
          <a:ln w="9525">
            <a:noFill/>
          </a:ln>
        </p:spPr>
      </p:pic>
      <p:pic>
        <p:nvPicPr>
          <p:cNvPr id="359433" name="Picture 9" descr="FIREWRK3"/>
          <p:cNvPicPr>
            <a:picLocks noChangeAspect="1"/>
          </p:cNvPicPr>
          <p:nvPr/>
        </p:nvPicPr>
        <p:blipFill>
          <a:blip r:embed="rId2"/>
          <a:stretch>
            <a:fillRect/>
          </a:stretch>
        </p:blipFill>
        <p:spPr>
          <a:xfrm>
            <a:off x="5334000" y="2667000"/>
            <a:ext cx="2705100" cy="3159125"/>
          </a:xfrm>
          <a:prstGeom prst="rect">
            <a:avLst/>
          </a:prstGeom>
          <a:noFill/>
          <a:ln w="9525">
            <a:noFill/>
          </a:ln>
        </p:spPr>
      </p:pic>
      <p:pic>
        <p:nvPicPr>
          <p:cNvPr id="359434" name="Picture 10" descr="FIREWRK8"/>
          <p:cNvPicPr>
            <a:picLocks noChangeAspect="1"/>
          </p:cNvPicPr>
          <p:nvPr/>
        </p:nvPicPr>
        <p:blipFill>
          <a:blip r:embed="rId1"/>
          <a:stretch>
            <a:fillRect/>
          </a:stretch>
        </p:blipFill>
        <p:spPr>
          <a:xfrm>
            <a:off x="5562600" y="4481513"/>
            <a:ext cx="2430463" cy="2376487"/>
          </a:xfrm>
          <a:prstGeom prst="rect">
            <a:avLst/>
          </a:prstGeom>
          <a:noFill/>
          <a:ln w="9525">
            <a:noFill/>
          </a:ln>
        </p:spPr>
      </p:pic>
      <p:pic>
        <p:nvPicPr>
          <p:cNvPr id="359435" name="Picture 11" descr="FIREWRK8"/>
          <p:cNvPicPr>
            <a:picLocks noChangeAspect="1"/>
          </p:cNvPicPr>
          <p:nvPr/>
        </p:nvPicPr>
        <p:blipFill>
          <a:blip r:embed="rId1"/>
          <a:stretch>
            <a:fillRect/>
          </a:stretch>
        </p:blipFill>
        <p:spPr>
          <a:xfrm>
            <a:off x="990600" y="2819400"/>
            <a:ext cx="2430463" cy="2376488"/>
          </a:xfrm>
          <a:prstGeom prst="rect">
            <a:avLst/>
          </a:prstGeom>
          <a:noFill/>
          <a:ln w="9525">
            <a:noFill/>
          </a:ln>
        </p:spPr>
      </p:pic>
    </p:spTree>
  </p:cSld>
  <p:clrMapOvr>
    <a:masterClrMapping/>
  </p:clrMapOvr>
  <p:transition>
    <p:sndAc>
      <p:stSnd>
        <p:snd r:embed="rId3" name="baccungchungchauhq 3.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843"/>
                                        </p:tgtEl>
                                      </p:cBhvr>
                                    </p:animEffect>
                                    <p:animScale>
                                      <p:cBhvr>
                                        <p:cTn id="7" dur="250" autoRev="1" fill="hold"/>
                                        <p:tgtEl>
                                          <p:spTgt spid="35843"/>
                                        </p:tgtEl>
                                      </p:cBhvr>
                                      <p:by x="105000" y="105000"/>
                                    </p:animScale>
                                  </p:childTnLst>
                                </p:cTn>
                              </p:par>
                              <p:par>
                                <p:cTn id="8" presetID="8" presetClass="entr" presetSubtype="16" fill="hold" nodeType="withEffect">
                                  <p:stCondLst>
                                    <p:cond delay="0"/>
                                  </p:stCondLst>
                                  <p:childTnLst>
                                    <p:set>
                                      <p:cBhvr>
                                        <p:cTn id="9" dur="1" fill="hold">
                                          <p:stCondLst>
                                            <p:cond delay="0"/>
                                          </p:stCondLst>
                                        </p:cTn>
                                        <p:tgtEl>
                                          <p:spTgt spid="35843"/>
                                        </p:tgtEl>
                                        <p:attrNameLst>
                                          <p:attrName>style.visibility</p:attrName>
                                        </p:attrNameLst>
                                      </p:cBhvr>
                                      <p:to>
                                        <p:strVal val="visible"/>
                                      </p:to>
                                    </p:set>
                                    <p:animEffect transition="in" filter="diamond(in)">
                                      <p:cBhvr>
                                        <p:cTn id="10" dur="2000"/>
                                        <p:tgtEl>
                                          <p:spTgt spid="35843"/>
                                        </p:tgtEl>
                                      </p:cBhvr>
                                    </p:animEffect>
                                  </p:childTnLst>
                                </p:cTn>
                              </p:par>
                              <p:par>
                                <p:cTn id="11" presetID="35" presetClass="emph" presetSubtype="0" repeatCount="indefinite" fill="hold" nodeType="withEffect">
                                  <p:stCondLst>
                                    <p:cond delay="0"/>
                                  </p:stCondLst>
                                  <p:endCondLst>
                                    <p:cond evt="onNext" delay="0">
                                      <p:tgtEl>
                                        <p:sldTgt/>
                                      </p:tgtEl>
                                    </p:cond>
                                  </p:endCondLst>
                                  <p:childTnLst>
                                    <p:anim calcmode="discrete" valueType="str">
                                      <p:cBhvr>
                                        <p:cTn id="12" dur="1000" fill="hold"/>
                                        <p:tgtEl>
                                          <p:spTgt spid="359429"/>
                                        </p:tgtEl>
                                        <p:attrNameLst>
                                          <p:attrName>style.visibility</p:attrName>
                                        </p:attrNameLst>
                                      </p:cBhvr>
                                      <p:tavLst>
                                        <p:tav tm="0">
                                          <p:val>
                                            <p:strVal val="hidden"/>
                                          </p:val>
                                        </p:tav>
                                        <p:tav tm="50000">
                                          <p:val>
                                            <p:strVal val="visible"/>
                                          </p:val>
                                        </p:tav>
                                      </p:tavLst>
                                    </p:anim>
                                  </p:childTnLst>
                                </p:cTn>
                              </p:par>
                              <p:par>
                                <p:cTn id="13" presetID="61" presetClass="path" presetSubtype="0" repeatCount="indefinite" accel="50000" decel="50000" fill="hold" nodeType="withEffect">
                                  <p:stCondLst>
                                    <p:cond delay="0"/>
                                  </p:stCondLst>
                                  <p:childTnLst>
                                    <p:animMotion origin="layout" path="M -0.08108 -2.59259E-6 C -0.08906 0.01065 -0.09809 0.0213 -0.10208 0.03472 C -0.10608 0.04931 -0.10816 0.06667 -0.11007 0.08403 C -0.11215 0.10139 -0.11007 0.11597 -0.10816 0.13195 C -0.10608 0.14676 -0.10312 0.16273 -0.09601 0.17593 C -0.0901 0.18935 -0.08003 0.2 -0.0691 0.2081 C -0.05903 0.21597 -0.04705 0.2213 -0.03507 0.22408 C -0.02309 0.22662 -0.01111 0.22662 -5.55556E-7 0.22408 C 0.01198 0.2213 0.02292 0.21459 0.03195 0.20394 C 0.04097 0.19468 0.04896 0.18264 0.05295 0.16806 C 0.05799 0.15463 0.0599 0.13611 0.0599 0.1213 C 0.06094 0.10672 0.0599 0.08935 0.05486 0.07477 C 0.05 0.06135 0.04097 0.0507 0.02899 0.04537 C 0.01684 0.04144 0.00486 0.04676 -0.00312 0.05602 C -0.01007 0.06528 -0.0151 0.0801 -0.01615 0.09722 C -0.01615 0.11459 -0.0151 0.13056 -0.01007 0.14398 C -0.00503 0.15741 -0.00608 0.15996 0.01389 0.17732 C 0.03195 0.19607 0.05 0.19074 0.06094 0.1919 C 0.07188 0.1919 0.0809 0.18658 0.09184 0.18125 C 0.10399 0.17477 0.11389 0.16273 0.12101 0.15209 C 0.12795 0.14144 0.1309 0.12801 0.1349 0.10672 C 0.13785 0.08542 0.13785 0.07477 0.13785 0.05857 C 0.13785 0.0426 0.13785 0.02662 0.13785 0.01065 " pathEditMode="relative" rAng="0" ptsTypes="fffffffffffffffffffffff">
                                      <p:cBhvr>
                                        <p:cTn id="14" dur="3000" fill="hold"/>
                                        <p:tgtEl>
                                          <p:spTgt spid="359428"/>
                                        </p:tgtEl>
                                        <p:attrNameLst>
                                          <p:attrName>ppt_x</p:attrName>
                                          <p:attrName>ppt_y</p:attrName>
                                        </p:attrNameLst>
                                      </p:cBhvr>
                                      <p:rCtr x="9400" y="11300"/>
                                    </p:animMotion>
                                  </p:childTnLst>
                                </p:cTn>
                              </p:par>
                              <p:par>
                                <p:cTn id="15" presetID="35" presetClass="emph" presetSubtype="0" repeatCount="indefinite" fill="hold" nodeType="withEffect">
                                  <p:stCondLst>
                                    <p:cond delay="0"/>
                                  </p:stCondLst>
                                  <p:endCondLst>
                                    <p:cond evt="onNext" delay="0">
                                      <p:tgtEl>
                                        <p:sldTgt/>
                                      </p:tgtEl>
                                    </p:cond>
                                  </p:endCondLst>
                                  <p:childTnLst>
                                    <p:anim calcmode="discrete" valueType="str">
                                      <p:cBhvr>
                                        <p:cTn id="16" dur="1000" fill="hold"/>
                                        <p:tgtEl>
                                          <p:spTgt spid="359430"/>
                                        </p:tgtEl>
                                        <p:attrNameLst>
                                          <p:attrName>style.visibility</p:attrName>
                                        </p:attrNameLst>
                                      </p:cBhvr>
                                      <p:tavLst>
                                        <p:tav tm="0">
                                          <p:val>
                                            <p:strVal val="hidden"/>
                                          </p:val>
                                        </p:tav>
                                        <p:tav tm="50000">
                                          <p:val>
                                            <p:strVal val="visible"/>
                                          </p:val>
                                        </p:tav>
                                      </p:tavLst>
                                    </p:anim>
                                  </p:childTnLst>
                                </p:cTn>
                              </p:par>
                              <p:par>
                                <p:cTn id="17" presetID="61" presetClass="path" presetSubtype="0" repeatCount="indefinite" accel="50000" decel="50000" fill="hold" nodeType="withEffect">
                                  <p:stCondLst>
                                    <p:cond delay="0"/>
                                  </p:stCondLst>
                                  <p:childTnLst>
                                    <p:animMotion origin="layout" path="M -0.08108 -2.59259E-6 C -0.08906 0.01065 -0.09809 0.0213 -0.10208 0.03472 C -0.10608 0.04931 -0.10816 0.06667 -0.11007 0.08403 C -0.11215 0.10139 -0.11007 0.11597 -0.10816 0.13195 C -0.10608 0.14676 -0.10312 0.16273 -0.09601 0.17593 C -0.0901 0.18935 -0.08003 0.2 -0.0691 0.2081 C -0.05903 0.21597 -0.04705 0.2213 -0.03507 0.22408 C -0.02309 0.22662 -0.01111 0.22662 -5.55556E-7 0.22408 C 0.01198 0.2213 0.02292 0.21459 0.03195 0.20394 C 0.04097 0.19468 0.04896 0.18264 0.05295 0.16806 C 0.05799 0.15463 0.0599 0.13611 0.0599 0.1213 C 0.06094 0.10672 0.0599 0.08935 0.05486 0.07477 C 0.05 0.06135 0.04097 0.0507 0.02899 0.04537 C 0.01684 0.04144 0.00486 0.04676 -0.00312 0.05602 C -0.01007 0.06528 -0.0151 0.0801 -0.01615 0.09722 C -0.01615 0.11459 -0.0151 0.13056 -0.01007 0.14398 C -0.00503 0.15741 -0.00608 0.15996 0.01389 0.17732 C 0.03195 0.19607 0.05 0.19074 0.06094 0.1919 C 0.07188 0.1919 0.0809 0.18658 0.09184 0.18125 C 0.10399 0.17477 0.11389 0.16273 0.12101 0.15209 C 0.12795 0.14144 0.1309 0.12801 0.1349 0.10672 C 0.13785 0.08542 0.13785 0.07477 0.13785 0.05857 C 0.13785 0.0426 0.13785 0.02662 0.13785 0.01065 " pathEditMode="relative" rAng="0" ptsTypes="fffffffffffffffffffffff">
                                      <p:cBhvr>
                                        <p:cTn id="18" dur="3000" fill="hold"/>
                                        <p:tgtEl>
                                          <p:spTgt spid="359431"/>
                                        </p:tgtEl>
                                        <p:attrNameLst>
                                          <p:attrName>ppt_x</p:attrName>
                                          <p:attrName>ppt_y</p:attrName>
                                        </p:attrNameLst>
                                      </p:cBhvr>
                                      <p:rCtr x="9400" y="11300"/>
                                    </p:animMotion>
                                  </p:childTnLst>
                                </p:cTn>
                              </p:par>
                              <p:par>
                                <p:cTn id="19" presetID="35" presetClass="emph" presetSubtype="0" repeatCount="indefinite" fill="hold" nodeType="withEffect">
                                  <p:stCondLst>
                                    <p:cond delay="0"/>
                                  </p:stCondLst>
                                  <p:endCondLst>
                                    <p:cond evt="onNext" delay="0">
                                      <p:tgtEl>
                                        <p:sldTgt/>
                                      </p:tgtEl>
                                    </p:cond>
                                  </p:endCondLst>
                                  <p:childTnLst>
                                    <p:anim calcmode="discrete" valueType="str">
                                      <p:cBhvr>
                                        <p:cTn id="20" dur="1000" fill="hold"/>
                                        <p:tgtEl>
                                          <p:spTgt spid="359432"/>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nodeType="withEffect">
                                  <p:stCondLst>
                                    <p:cond delay="0"/>
                                  </p:stCondLst>
                                  <p:endCondLst>
                                    <p:cond evt="onNext" delay="0">
                                      <p:tgtEl>
                                        <p:sldTgt/>
                                      </p:tgtEl>
                                    </p:cond>
                                  </p:endCondLst>
                                  <p:childTnLst>
                                    <p:anim calcmode="discrete" valueType="str">
                                      <p:cBhvr>
                                        <p:cTn id="22" dur="1000" fill="hold"/>
                                        <p:tgtEl>
                                          <p:spTgt spid="359433"/>
                                        </p:tgtEl>
                                        <p:attrNameLst>
                                          <p:attrName>style.visibility</p:attrName>
                                        </p:attrNameLst>
                                      </p:cBhvr>
                                      <p:tavLst>
                                        <p:tav tm="0">
                                          <p:val>
                                            <p:strVal val="hidden"/>
                                          </p:val>
                                        </p:tav>
                                        <p:tav tm="50000">
                                          <p:val>
                                            <p:strVal val="visible"/>
                                          </p:val>
                                        </p:tav>
                                      </p:tavLst>
                                    </p:anim>
                                  </p:childTnLst>
                                </p:cTn>
                              </p:par>
                              <p:par>
                                <p:cTn id="23" presetID="8" presetClass="emph" presetSubtype="0" repeatCount="indefinite" fill="hold" nodeType="withEffect">
                                  <p:stCondLst>
                                    <p:cond delay="0"/>
                                  </p:stCondLst>
                                  <p:endCondLst>
                                    <p:cond evt="onNext" delay="0">
                                      <p:tgtEl>
                                        <p:sldTgt/>
                                      </p:tgtEl>
                                    </p:cond>
                                  </p:endCondLst>
                                  <p:childTnLst>
                                    <p:animRot by="21600000">
                                      <p:cBhvr>
                                        <p:cTn id="24" dur="2000" fill="hold"/>
                                        <p:tgtEl>
                                          <p:spTgt spid="359434"/>
                                        </p:tgtEl>
                                        <p:attrNameLst>
                                          <p:attrName>r</p:attrName>
                                        </p:attrNameLst>
                                      </p:cBhvr>
                                    </p:animRot>
                                  </p:childTnLst>
                                </p:cTn>
                              </p:par>
                              <p:par>
                                <p:cTn id="25" presetID="8" presetClass="emph" presetSubtype="0" repeatCount="indefinite" fill="hold" nodeType="withEffect">
                                  <p:stCondLst>
                                    <p:cond delay="0"/>
                                  </p:stCondLst>
                                  <p:endCondLst>
                                    <p:cond evt="onNext" delay="0">
                                      <p:tgtEl>
                                        <p:sldTgt/>
                                      </p:tgtEl>
                                    </p:cond>
                                  </p:endCondLst>
                                  <p:childTnLst>
                                    <p:animRot by="21600000">
                                      <p:cBhvr>
                                        <p:cTn id="26" dur="2000" fill="hold"/>
                                        <p:tgtEl>
                                          <p:spTgt spid="359434"/>
                                        </p:tgtEl>
                                        <p:attrNameLst>
                                          <p:attrName>r</p:attrName>
                                        </p:attrNameLst>
                                      </p:cBhvr>
                                    </p:animRot>
                                  </p:childTnLst>
                                </p:cTn>
                              </p:par>
                              <p:par>
                                <p:cTn id="27" presetID="8" presetClass="emph" presetSubtype="0" repeatCount="indefinite" fill="hold" nodeType="withEffect">
                                  <p:stCondLst>
                                    <p:cond delay="0"/>
                                  </p:stCondLst>
                                  <p:endCondLst>
                                    <p:cond evt="onNext" delay="0">
                                      <p:tgtEl>
                                        <p:sldTgt/>
                                      </p:tgtEl>
                                    </p:cond>
                                  </p:endCondLst>
                                  <p:childTnLst>
                                    <p:animRot by="21600000">
                                      <p:cBhvr>
                                        <p:cTn id="28" dur="2000" fill="hold"/>
                                        <p:tgtEl>
                                          <p:spTgt spid="359435"/>
                                        </p:tgtEl>
                                        <p:attrNameLst>
                                          <p:attrName>r</p:attrName>
                                        </p:attrNameLst>
                                      </p:cBhvr>
                                    </p:animRot>
                                  </p:childTnLst>
                                </p:cTn>
                              </p:par>
                              <p:par>
                                <p:cTn id="29" presetID="8" presetClass="emph" presetSubtype="0" repeatCount="indefinite" fill="hold" nodeType="withEffect">
                                  <p:stCondLst>
                                    <p:cond delay="0"/>
                                  </p:stCondLst>
                                  <p:endCondLst>
                                    <p:cond evt="onNext" delay="0">
                                      <p:tgtEl>
                                        <p:sldTgt/>
                                      </p:tgtEl>
                                    </p:cond>
                                  </p:endCondLst>
                                  <p:childTnLst>
                                    <p:animRot by="21600000">
                                      <p:cBhvr>
                                        <p:cTn id="30" dur="2000" fill="hold"/>
                                        <p:tgtEl>
                                          <p:spTgt spid="3594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1490" name="Rectangle 2"/>
          <p:cNvSpPr>
            <a:spLocks noGrp="1" noChangeArrowheads="1"/>
          </p:cNvSpPr>
          <p:nvPr>
            <p:ph type="title"/>
          </p:nvPr>
        </p:nvSpPr>
        <p:spPr>
          <a:solidFill>
            <a:schemeClr val="tx1"/>
          </a:solidFill>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dirty="0" smtClean="0">
                <a:ln>
                  <a:noFill/>
                </a:ln>
                <a:solidFill>
                  <a:srgbClr val="FF3300"/>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3300"/>
                </a:solidFill>
                <a:effectLst>
                  <a:outerShdw blurRad="38100" dist="38100" dir="2700000" algn="tl">
                    <a:srgbClr val="000000"/>
                  </a:outerShdw>
                </a:effectLst>
                <a:uLnTx/>
                <a:uFillTx/>
                <a:latin typeface="+mj-lt"/>
                <a:ea typeface="+mj-ea"/>
                <a:cs typeface="+mj-cs"/>
              </a:rPr>
              <a:t>Vì</a:t>
            </a:r>
            <a:r>
              <a:rPr kumimoji="0" lang="en-US" sz="4400" b="0" i="0" u="none" strike="noStrike" kern="0" cap="none" spc="0" normalizeH="0" baseline="0" noProof="0" dirty="0" smtClean="0">
                <a:ln>
                  <a:noFill/>
                </a:ln>
                <a:solidFill>
                  <a:srgbClr val="FF3300"/>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3300"/>
                </a:solidFill>
                <a:effectLst>
                  <a:outerShdw blurRad="38100" dist="38100" dir="2700000" algn="tl">
                    <a:srgbClr val="000000"/>
                  </a:outerShdw>
                </a:effectLst>
                <a:uLnTx/>
                <a:uFillTx/>
                <a:latin typeface="+mj-lt"/>
                <a:ea typeface="+mj-ea"/>
                <a:cs typeface="+mj-cs"/>
              </a:rPr>
              <a:t>sao</a:t>
            </a:r>
            <a:r>
              <a:rPr kumimoji="0" lang="en-US" sz="4400" b="0" i="0" u="none" strike="noStrike" kern="0" cap="none" spc="0" normalizeH="0" baseline="0" noProof="0" dirty="0" smtClean="0">
                <a:ln>
                  <a:noFill/>
                </a:ln>
                <a:solidFill>
                  <a:srgbClr val="FF3300"/>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3300"/>
                </a:solidFill>
                <a:effectLst>
                  <a:outerShdw blurRad="38100" dist="38100" dir="2700000" algn="tl">
                    <a:srgbClr val="000000"/>
                  </a:outerShdw>
                </a:effectLst>
                <a:uLnTx/>
                <a:uFillTx/>
                <a:latin typeface="+mj-lt"/>
                <a:ea typeface="+mj-ea"/>
                <a:cs typeface="+mj-cs"/>
              </a:rPr>
              <a:t>ñaát</a:t>
            </a:r>
            <a:r>
              <a:rPr kumimoji="0" lang="en-US" sz="4400" b="0" i="0" u="none" strike="noStrike" kern="0" cap="none" spc="0" normalizeH="0" baseline="0" noProof="0" dirty="0" smtClean="0">
                <a:ln>
                  <a:noFill/>
                </a:ln>
                <a:solidFill>
                  <a:srgbClr val="FF3300"/>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3300"/>
                </a:solidFill>
                <a:effectLst>
                  <a:outerShdw blurRad="38100" dist="38100" dir="2700000" algn="tl">
                    <a:srgbClr val="000000"/>
                  </a:outerShdw>
                </a:effectLst>
                <a:uLnTx/>
                <a:uFillTx/>
                <a:latin typeface="+mj-lt"/>
                <a:ea typeface="+mj-ea"/>
                <a:cs typeface="+mj-cs"/>
              </a:rPr>
              <a:t>nöôùc</a:t>
            </a:r>
            <a:r>
              <a:rPr kumimoji="0" lang="en-US" sz="4400" b="0" i="0" u="none" strike="noStrike" kern="0" cap="none" spc="0" normalizeH="0" baseline="0" noProof="0" dirty="0" smtClean="0">
                <a:ln>
                  <a:noFill/>
                </a:ln>
                <a:solidFill>
                  <a:srgbClr val="FF3300"/>
                </a:solidFill>
                <a:effectLst>
                  <a:outerShdw blurRad="38100" dist="38100" dir="2700000" algn="tl">
                    <a:srgbClr val="000000"/>
                  </a:outerShdw>
                </a:effectLst>
                <a:uLnTx/>
                <a:uFillTx/>
                <a:latin typeface="+mj-lt"/>
                <a:ea typeface="+mj-ea"/>
                <a:cs typeface="+mj-cs"/>
              </a:rPr>
              <a:t> ta , </a:t>
            </a:r>
            <a:r>
              <a:rPr kumimoji="0" lang="en-US" sz="4400" b="0" i="0" u="none" strike="noStrike" kern="0" cap="none" spc="0" normalizeH="0" baseline="0" noProof="0" dirty="0" err="1" smtClean="0">
                <a:ln>
                  <a:noFill/>
                </a:ln>
                <a:solidFill>
                  <a:srgbClr val="FF3300"/>
                </a:solidFill>
                <a:effectLst>
                  <a:outerShdw blurRad="38100" dist="38100" dir="2700000" algn="tl">
                    <a:srgbClr val="000000"/>
                  </a:outerShdw>
                </a:effectLst>
                <a:uLnTx/>
                <a:uFillTx/>
                <a:latin typeface="+mj-lt"/>
                <a:ea typeface="+mj-ea"/>
                <a:cs typeface="+mj-cs"/>
              </a:rPr>
              <a:t>nhaân</a:t>
            </a:r>
            <a:r>
              <a:rPr kumimoji="0" lang="en-US" sz="4400" b="0" i="0" u="none" strike="noStrike" kern="0" cap="none" spc="0" normalizeH="0" baseline="0" noProof="0" dirty="0" smtClean="0">
                <a:ln>
                  <a:noFill/>
                </a:ln>
                <a:solidFill>
                  <a:srgbClr val="FF3300"/>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3300"/>
                </a:solidFill>
                <a:effectLst>
                  <a:outerShdw blurRad="38100" dist="38100" dir="2700000" algn="tl">
                    <a:srgbClr val="000000"/>
                  </a:outerShdw>
                </a:effectLst>
                <a:uLnTx/>
                <a:uFillTx/>
                <a:latin typeface="+mj-lt"/>
                <a:ea typeface="+mj-ea"/>
                <a:cs typeface="+mj-cs"/>
              </a:rPr>
              <a:t>daân</a:t>
            </a:r>
            <a:r>
              <a:rPr kumimoji="0" lang="en-US" sz="4400" b="0" i="0" u="none" strike="noStrike" kern="0" cap="none" spc="0" normalizeH="0" baseline="0" noProof="0" dirty="0" smtClean="0">
                <a:ln>
                  <a:noFill/>
                </a:ln>
                <a:solidFill>
                  <a:srgbClr val="FF3300"/>
                </a:solidFill>
                <a:effectLst>
                  <a:outerShdw blurRad="38100" dist="38100" dir="2700000" algn="tl">
                    <a:srgbClr val="000000"/>
                  </a:outerShdw>
                </a:effectLst>
                <a:uLnTx/>
                <a:uFillTx/>
                <a:latin typeface="+mj-lt"/>
                <a:ea typeface="+mj-ea"/>
                <a:cs typeface="+mj-cs"/>
              </a:rPr>
              <a:t> ta </a:t>
            </a:r>
            <a:r>
              <a:rPr kumimoji="0" lang="en-US" sz="4400" b="0" i="0" u="none" strike="noStrike" kern="0" cap="none" spc="0" normalizeH="0" baseline="0" noProof="0" dirty="0" err="1" smtClean="0">
                <a:ln>
                  <a:noFill/>
                </a:ln>
                <a:solidFill>
                  <a:srgbClr val="FF3300"/>
                </a:solidFill>
                <a:effectLst>
                  <a:outerShdw blurRad="38100" dist="38100" dir="2700000" algn="tl">
                    <a:srgbClr val="000000"/>
                  </a:outerShdw>
                </a:effectLst>
                <a:uLnTx/>
                <a:uFillTx/>
                <a:latin typeface="+mj-lt"/>
                <a:ea typeface="+mj-ea"/>
                <a:cs typeface="+mj-cs"/>
              </a:rPr>
              <a:t>phaûi</a:t>
            </a:r>
            <a:r>
              <a:rPr kumimoji="0" lang="en-US" sz="4400" b="0" i="0" u="none" strike="noStrike" kern="0" cap="none" spc="0" normalizeH="0" baseline="0" noProof="0" dirty="0" smtClean="0">
                <a:ln>
                  <a:noFill/>
                </a:ln>
                <a:solidFill>
                  <a:srgbClr val="FF3300"/>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3300"/>
                </a:solidFill>
                <a:effectLst>
                  <a:outerShdw blurRad="38100" dist="38100" dir="2700000" algn="tl">
                    <a:srgbClr val="000000"/>
                  </a:outerShdw>
                </a:effectLst>
                <a:uLnTx/>
                <a:uFillTx/>
                <a:latin typeface="+mj-lt"/>
                <a:ea typeface="+mj-ea"/>
                <a:cs typeface="+mj-cs"/>
              </a:rPr>
              <a:t>ñau</a:t>
            </a:r>
            <a:r>
              <a:rPr kumimoji="0" lang="en-US" sz="4400" b="0" i="0" u="none" strike="noStrike" kern="0" cap="none" spc="0" normalizeH="0" baseline="0" noProof="0" dirty="0" smtClean="0">
                <a:ln>
                  <a:noFill/>
                </a:ln>
                <a:solidFill>
                  <a:srgbClr val="FF3300"/>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3300"/>
                </a:solidFill>
                <a:effectLst>
                  <a:outerShdw blurRad="38100" dist="38100" dir="2700000" algn="tl">
                    <a:srgbClr val="000000"/>
                  </a:outerShdw>
                </a:effectLst>
                <a:uLnTx/>
                <a:uFillTx/>
                <a:latin typeface="+mj-lt"/>
                <a:ea typeface="+mj-ea"/>
                <a:cs typeface="+mj-cs"/>
              </a:rPr>
              <a:t>noãi</a:t>
            </a:r>
            <a:r>
              <a:rPr kumimoji="0" lang="en-US" sz="4400" b="0" i="0" u="none" strike="noStrike" kern="0" cap="none" spc="0" normalizeH="0" baseline="0" noProof="0" dirty="0" smtClean="0">
                <a:ln>
                  <a:noFill/>
                </a:ln>
                <a:solidFill>
                  <a:srgbClr val="FF3300"/>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3300"/>
                </a:solidFill>
                <a:effectLst>
                  <a:outerShdw blurRad="38100" dist="38100" dir="2700000" algn="tl">
                    <a:srgbClr val="000000"/>
                  </a:outerShdw>
                </a:effectLst>
                <a:uLnTx/>
                <a:uFillTx/>
                <a:latin typeface="+mj-lt"/>
                <a:ea typeface="+mj-ea"/>
                <a:cs typeface="+mj-cs"/>
              </a:rPr>
              <a:t>ñau</a:t>
            </a:r>
            <a:r>
              <a:rPr kumimoji="0" lang="en-US" sz="4400" b="0" i="0" u="none" strike="noStrike" kern="0" cap="none" spc="0" normalizeH="0" baseline="0" noProof="0" dirty="0" smtClean="0">
                <a:ln>
                  <a:noFill/>
                </a:ln>
                <a:solidFill>
                  <a:srgbClr val="FF3300"/>
                </a:solidFill>
                <a:effectLst>
                  <a:outerShdw blurRad="38100" dist="38100" dir="2700000" algn="tl">
                    <a:srgbClr val="000000"/>
                  </a:outerShdw>
                </a:effectLst>
                <a:uLnTx/>
                <a:uFillTx/>
                <a:latin typeface="+mj-lt"/>
                <a:ea typeface="+mj-ea"/>
                <a:cs typeface="+mj-cs"/>
              </a:rPr>
              <a:t> chia </a:t>
            </a:r>
            <a:r>
              <a:rPr kumimoji="0" lang="en-US" sz="4400" b="0" i="0" u="none" strike="noStrike" kern="0" cap="none" spc="0" normalizeH="0" baseline="0" noProof="0" dirty="0" err="1" smtClean="0">
                <a:ln>
                  <a:noFill/>
                </a:ln>
                <a:solidFill>
                  <a:srgbClr val="FF3300"/>
                </a:solidFill>
                <a:effectLst>
                  <a:outerShdw blurRad="38100" dist="38100" dir="2700000" algn="tl">
                    <a:srgbClr val="000000"/>
                  </a:outerShdw>
                </a:effectLst>
                <a:uLnTx/>
                <a:uFillTx/>
                <a:latin typeface="+mj-lt"/>
                <a:ea typeface="+mj-ea"/>
                <a:cs typeface="+mj-cs"/>
              </a:rPr>
              <a:t>caét</a:t>
            </a:r>
            <a:r>
              <a:rPr kumimoji="0" lang="en-US" sz="4400" b="0" i="0" u="none" strike="noStrike" kern="0" cap="none" spc="0" normalizeH="0" baseline="0" noProof="0" dirty="0" smtClean="0">
                <a:ln>
                  <a:noFill/>
                </a:ln>
                <a:solidFill>
                  <a:srgbClr val="FF3300"/>
                </a:solidFill>
                <a:effectLst>
                  <a:outerShdw blurRad="38100" dist="38100" dir="2700000" algn="tl">
                    <a:srgbClr val="000000"/>
                  </a:outerShdw>
                </a:effectLst>
                <a:uLnTx/>
                <a:uFillTx/>
                <a:latin typeface="+mj-lt"/>
                <a:ea typeface="+mj-ea"/>
                <a:cs typeface="+mj-cs"/>
              </a:rPr>
              <a:t> ?</a:t>
            </a:r>
            <a:endParaRPr kumimoji="0" lang="en-US" sz="4400" b="0" i="0" u="none" strike="noStrike" kern="0" cap="none" spc="0" normalizeH="0" baseline="0" noProof="0" dirty="0" smtClean="0">
              <a:ln>
                <a:noFill/>
              </a:ln>
              <a:solidFill>
                <a:srgbClr val="FF3300"/>
              </a:solidFill>
              <a:effectLst>
                <a:outerShdw blurRad="38100" dist="38100" dir="2700000" algn="tl">
                  <a:srgbClr val="000000"/>
                </a:outerShdw>
              </a:effectLst>
              <a:uLnTx/>
              <a:uFillTx/>
              <a:latin typeface="+mj-lt"/>
              <a:ea typeface="+mj-ea"/>
              <a:cs typeface="+mj-cs"/>
            </a:endParaRPr>
          </a:p>
        </p:txBody>
      </p:sp>
      <p:sp>
        <p:nvSpPr>
          <p:cNvPr id="191491" name="Rectangle 3"/>
          <p:cNvSpPr>
            <a:spLocks noGrp="1"/>
          </p:cNvSpPr>
          <p:nvPr>
            <p:ph idx="1"/>
          </p:nvPr>
        </p:nvSpPr>
        <p:spPr>
          <a:xfrm>
            <a:off x="228600" y="2133600"/>
            <a:ext cx="8540750" cy="4422775"/>
          </a:xfrm>
          <a:solidFill>
            <a:srgbClr val="FFFFFF">
              <a:alpha val="100000"/>
            </a:srgbClr>
          </a:solidFill>
        </p:spPr>
        <p:txBody>
          <a:bodyPr vert="horz" wrap="square" lIns="91440" tIns="45720" rIns="91440" bIns="45720" anchor="t" anchorCtr="0"/>
          <a:p>
            <a:pPr algn="just" eaLnBrk="1" hangingPunct="1">
              <a:lnSpc>
                <a:spcPct val="90000"/>
              </a:lnSpc>
            </a:pPr>
            <a:r>
              <a:rPr sz="4400" dirty="0">
                <a:solidFill>
                  <a:schemeClr val="bg2"/>
                </a:solidFill>
              </a:rPr>
              <a:t>   Vì sau hieäp ñònh Giô-ne-vô , nhaân daân ta chôø mong ngaøy gia ñình ñoaøn tuï , ñaát nöôùc thoáng nhaát . Nhöng ñeá quoác Mó vaø beø luõ tay sai ñaõ khuûng boá , taøn saùt ñoàng baøo mieàn Nam, aâm möu chia caét laâu daøi ñaát nöôùc ta .</a:t>
            </a:r>
            <a:endParaRPr sz="4400" dirty="0">
              <a:solidFill>
                <a:schemeClr val="bg2"/>
              </a:solidFill>
            </a:endParaRPr>
          </a:p>
        </p:txBody>
      </p:sp>
    </p:spTree>
  </p:cSld>
  <p:clrMapOvr>
    <a:masterClrMapping/>
  </p:clrMapOvr>
  <p:transition spd="med">
    <p:wedge/>
    <p:sndAc>
      <p:stSnd>
        <p:snd r:embed="rId1"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91491"/>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91491"/>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91491"/>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91491">
                                            <p:txEl>
                                              <p:charRg st="0" end="242"/>
                                            </p:txEl>
                                          </p:spTgt>
                                        </p:tgtEl>
                                        <p:attrNameLst>
                                          <p:attrName>style.visibility</p:attrName>
                                        </p:attrNameLst>
                                      </p:cBhvr>
                                      <p:to>
                                        <p:strVal val="visible"/>
                                      </p:to>
                                    </p:set>
                                    <p:anim calcmode="lin" valueType="num">
                                      <p:cBhvr>
                                        <p:cTn id="15" dur="500" fill="hold"/>
                                        <p:tgtEl>
                                          <p:spTgt spid="191491">
                                            <p:txEl>
                                              <p:charRg st="0" end="24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91491">
                                            <p:txEl>
                                              <p:charRg st="0" end="24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91491">
                                            <p:txEl>
                                              <p:charRg st="0" end="24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91491">
                                            <p:txEl>
                                              <p:charRg st="0" end="24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nimBg="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9682" name="Rectangle 2"/>
          <p:cNvSpPr>
            <a:spLocks noGrp="1" noChangeArrowheads="1"/>
          </p:cNvSpPr>
          <p:nvPr>
            <p:ph type="title"/>
          </p:nvPr>
        </p:nvSpPr>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dirty="0" smtClean="0">
                <a:ln>
                  <a:noFill/>
                </a:ln>
                <a:solidFill>
                  <a:srgbClr val="FFE3FF"/>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E3FF"/>
                </a:solidFill>
                <a:effectLst>
                  <a:outerShdw blurRad="38100" dist="38100" dir="2700000" algn="tl">
                    <a:srgbClr val="000000"/>
                  </a:outerShdw>
                </a:effectLst>
                <a:uLnTx/>
                <a:uFillTx/>
                <a:latin typeface="+mj-lt"/>
                <a:ea typeface="+mj-ea"/>
                <a:cs typeface="+mj-cs"/>
              </a:rPr>
              <a:t>Nhaân</a:t>
            </a:r>
            <a:r>
              <a:rPr kumimoji="0" lang="en-US" sz="4400" b="0" i="0" u="none" strike="noStrike" kern="0" cap="none" spc="0" normalizeH="0" baseline="0" noProof="0" dirty="0" smtClean="0">
                <a:ln>
                  <a:noFill/>
                </a:ln>
                <a:solidFill>
                  <a:srgbClr val="FFE3FF"/>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E3FF"/>
                </a:solidFill>
                <a:effectLst>
                  <a:outerShdw blurRad="38100" dist="38100" dir="2700000" algn="tl">
                    <a:srgbClr val="000000"/>
                  </a:outerShdw>
                </a:effectLst>
                <a:uLnTx/>
                <a:uFillTx/>
                <a:latin typeface="+mj-lt"/>
                <a:ea typeface="+mj-ea"/>
                <a:cs typeface="+mj-cs"/>
              </a:rPr>
              <a:t>daân</a:t>
            </a:r>
            <a:r>
              <a:rPr kumimoji="0" lang="en-US" sz="4400" b="0" i="0" u="none" strike="noStrike" kern="0" cap="none" spc="0" normalizeH="0" baseline="0" noProof="0" dirty="0" smtClean="0">
                <a:ln>
                  <a:noFill/>
                </a:ln>
                <a:solidFill>
                  <a:srgbClr val="FFE3FF"/>
                </a:solidFill>
                <a:effectLst>
                  <a:outerShdw blurRad="38100" dist="38100" dir="2700000" algn="tl">
                    <a:srgbClr val="000000"/>
                  </a:outerShdw>
                </a:effectLst>
                <a:uLnTx/>
                <a:uFillTx/>
                <a:latin typeface="+mj-lt"/>
                <a:ea typeface="+mj-ea"/>
                <a:cs typeface="+mj-cs"/>
              </a:rPr>
              <a:t> ta </a:t>
            </a:r>
            <a:r>
              <a:rPr kumimoji="0" lang="en-US" sz="4400" b="0" i="0" u="none" strike="noStrike" kern="0" cap="none" spc="0" normalizeH="0" baseline="0" noProof="0" dirty="0" err="1" smtClean="0">
                <a:ln>
                  <a:noFill/>
                </a:ln>
                <a:solidFill>
                  <a:srgbClr val="FFE3FF"/>
                </a:solidFill>
                <a:effectLst>
                  <a:outerShdw blurRad="38100" dist="38100" dir="2700000" algn="tl">
                    <a:srgbClr val="000000"/>
                  </a:outerShdw>
                </a:effectLst>
                <a:uLnTx/>
                <a:uFillTx/>
                <a:latin typeface="+mj-lt"/>
                <a:ea typeface="+mj-ea"/>
                <a:cs typeface="+mj-cs"/>
              </a:rPr>
              <a:t>phaûi</a:t>
            </a:r>
            <a:r>
              <a:rPr kumimoji="0" lang="en-US" sz="4400" b="0" i="0" u="none" strike="noStrike" kern="0" cap="none" spc="0" normalizeH="0" baseline="0" noProof="0" dirty="0" smtClean="0">
                <a:ln>
                  <a:noFill/>
                </a:ln>
                <a:solidFill>
                  <a:srgbClr val="FFE3FF"/>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E3FF"/>
                </a:solidFill>
                <a:effectLst>
                  <a:outerShdw blurRad="38100" dist="38100" dir="2700000" algn="tl">
                    <a:srgbClr val="000000"/>
                  </a:outerShdw>
                </a:effectLst>
                <a:uLnTx/>
                <a:uFillTx/>
                <a:latin typeface="+mj-lt"/>
                <a:ea typeface="+mj-ea"/>
                <a:cs typeface="+mj-cs"/>
              </a:rPr>
              <a:t>laøm</a:t>
            </a:r>
            <a:r>
              <a:rPr kumimoji="0" lang="en-US" sz="4400" b="0" i="0" u="none" strike="noStrike" kern="0" cap="none" spc="0" normalizeH="0" baseline="0" noProof="0" dirty="0" smtClean="0">
                <a:ln>
                  <a:noFill/>
                </a:ln>
                <a:solidFill>
                  <a:srgbClr val="FFE3FF"/>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E3FF"/>
                </a:solidFill>
                <a:effectLst>
                  <a:outerShdw blurRad="38100" dist="38100" dir="2700000" algn="tl">
                    <a:srgbClr val="000000"/>
                  </a:outerShdw>
                </a:effectLst>
                <a:uLnTx/>
                <a:uFillTx/>
                <a:latin typeface="+mj-lt"/>
                <a:ea typeface="+mj-ea"/>
                <a:cs typeface="+mj-cs"/>
              </a:rPr>
              <a:t>gì</a:t>
            </a:r>
            <a:r>
              <a:rPr kumimoji="0" lang="en-US" sz="4400" b="0" i="0" u="none" strike="noStrike" kern="0" cap="none" spc="0" normalizeH="0" baseline="0" noProof="0" dirty="0" smtClean="0">
                <a:ln>
                  <a:noFill/>
                </a:ln>
                <a:solidFill>
                  <a:srgbClr val="FFE3FF"/>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E3FF"/>
                </a:solidFill>
                <a:effectLst>
                  <a:outerShdw blurRad="38100" dist="38100" dir="2700000" algn="tl">
                    <a:srgbClr val="000000"/>
                  </a:outerShdw>
                </a:effectLst>
                <a:uLnTx/>
                <a:uFillTx/>
                <a:latin typeface="+mj-lt"/>
                <a:ea typeface="+mj-ea"/>
                <a:cs typeface="+mj-cs"/>
              </a:rPr>
              <a:t>ñeå</a:t>
            </a:r>
            <a:r>
              <a:rPr kumimoji="0" lang="en-US" sz="4400" b="0" i="0" u="none" strike="noStrike" kern="0" cap="none" spc="0" normalizeH="0" baseline="0" noProof="0" dirty="0" smtClean="0">
                <a:ln>
                  <a:noFill/>
                </a:ln>
                <a:solidFill>
                  <a:srgbClr val="FFE3FF"/>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E3FF"/>
                </a:solidFill>
                <a:effectLst>
                  <a:outerShdw blurRad="38100" dist="38100" dir="2700000" algn="tl">
                    <a:srgbClr val="000000"/>
                  </a:outerShdw>
                </a:effectLst>
                <a:uLnTx/>
                <a:uFillTx/>
                <a:latin typeface="+mj-lt"/>
                <a:ea typeface="+mj-ea"/>
                <a:cs typeface="+mj-cs"/>
              </a:rPr>
              <a:t>xoùa</a:t>
            </a:r>
            <a:r>
              <a:rPr kumimoji="0" lang="en-US" sz="4400" b="0" i="0" u="none" strike="noStrike" kern="0" cap="none" spc="0" normalizeH="0" baseline="0" noProof="0" dirty="0" smtClean="0">
                <a:ln>
                  <a:noFill/>
                </a:ln>
                <a:solidFill>
                  <a:srgbClr val="FFE3FF"/>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E3FF"/>
                </a:solidFill>
                <a:effectLst>
                  <a:outerShdw blurRad="38100" dist="38100" dir="2700000" algn="tl">
                    <a:srgbClr val="000000"/>
                  </a:outerShdw>
                </a:effectLst>
                <a:uLnTx/>
                <a:uFillTx/>
                <a:latin typeface="+mj-lt"/>
                <a:ea typeface="+mj-ea"/>
                <a:cs typeface="+mj-cs"/>
              </a:rPr>
              <a:t>boû</a:t>
            </a:r>
            <a:r>
              <a:rPr kumimoji="0" lang="en-US" sz="4400" b="0" i="0" u="none" strike="noStrike" kern="0" cap="none" spc="0" normalizeH="0" baseline="0" noProof="0" dirty="0" smtClean="0">
                <a:ln>
                  <a:noFill/>
                </a:ln>
                <a:solidFill>
                  <a:srgbClr val="FFE3FF"/>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E3FF"/>
                </a:solidFill>
                <a:effectLst>
                  <a:outerShdw blurRad="38100" dist="38100" dir="2700000" algn="tl">
                    <a:srgbClr val="000000"/>
                  </a:outerShdw>
                </a:effectLst>
                <a:uLnTx/>
                <a:uFillTx/>
                <a:latin typeface="+mj-lt"/>
                <a:ea typeface="+mj-ea"/>
                <a:cs typeface="+mj-cs"/>
              </a:rPr>
              <a:t>noãi</a:t>
            </a:r>
            <a:r>
              <a:rPr kumimoji="0" lang="en-US" sz="4400" b="0" i="0" u="none" strike="noStrike" kern="0" cap="none" spc="0" normalizeH="0" baseline="0" noProof="0" dirty="0" smtClean="0">
                <a:ln>
                  <a:noFill/>
                </a:ln>
                <a:solidFill>
                  <a:srgbClr val="FFE3FF"/>
                </a:solidFill>
                <a:effectLst>
                  <a:outerShdw blurRad="38100" dist="38100" dir="2700000" algn="tl">
                    <a:srgbClr val="000000"/>
                  </a:outerShdw>
                </a:effectLst>
                <a:uLnTx/>
                <a:uFillTx/>
                <a:latin typeface="+mj-lt"/>
                <a:ea typeface="+mj-ea"/>
                <a:cs typeface="+mj-cs"/>
              </a:rPr>
              <a:t> </a:t>
            </a:r>
            <a:r>
              <a:rPr kumimoji="0" lang="en-US" sz="4400" b="0" i="0" u="none" strike="noStrike" kern="0" cap="none" spc="0" normalizeH="0" baseline="0" noProof="0" dirty="0" err="1" smtClean="0">
                <a:ln>
                  <a:noFill/>
                </a:ln>
                <a:solidFill>
                  <a:srgbClr val="FFE3FF"/>
                </a:solidFill>
                <a:effectLst>
                  <a:outerShdw blurRad="38100" dist="38100" dir="2700000" algn="tl">
                    <a:srgbClr val="000000"/>
                  </a:outerShdw>
                </a:effectLst>
                <a:uLnTx/>
                <a:uFillTx/>
                <a:latin typeface="+mj-lt"/>
                <a:ea typeface="+mj-ea"/>
                <a:cs typeface="+mj-cs"/>
              </a:rPr>
              <a:t>ñau</a:t>
            </a:r>
            <a:r>
              <a:rPr kumimoji="0" lang="en-US" sz="4400" b="0" i="0" u="none" strike="noStrike" kern="0" cap="none" spc="0" normalizeH="0" baseline="0" noProof="0" dirty="0" smtClean="0">
                <a:ln>
                  <a:noFill/>
                </a:ln>
                <a:solidFill>
                  <a:srgbClr val="FFE3FF"/>
                </a:solidFill>
                <a:effectLst>
                  <a:outerShdw blurRad="38100" dist="38100" dir="2700000" algn="tl">
                    <a:srgbClr val="000000"/>
                  </a:outerShdw>
                </a:effectLst>
                <a:uLnTx/>
                <a:uFillTx/>
                <a:latin typeface="+mj-lt"/>
                <a:ea typeface="+mj-ea"/>
                <a:cs typeface="+mj-cs"/>
              </a:rPr>
              <a:t> chia </a:t>
            </a:r>
            <a:r>
              <a:rPr kumimoji="0" lang="en-US" sz="4400" b="0" i="0" u="none" strike="noStrike" kern="0" cap="none" spc="0" normalizeH="0" baseline="0" noProof="0" dirty="0" err="1" smtClean="0">
                <a:ln>
                  <a:noFill/>
                </a:ln>
                <a:solidFill>
                  <a:srgbClr val="FFE3FF"/>
                </a:solidFill>
                <a:effectLst>
                  <a:outerShdw blurRad="38100" dist="38100" dir="2700000" algn="tl">
                    <a:srgbClr val="000000"/>
                  </a:outerShdw>
                </a:effectLst>
                <a:uLnTx/>
                <a:uFillTx/>
                <a:latin typeface="+mj-lt"/>
                <a:ea typeface="+mj-ea"/>
                <a:cs typeface="+mj-cs"/>
              </a:rPr>
              <a:t>caét</a:t>
            </a:r>
            <a:r>
              <a:rPr kumimoji="0" lang="en-US" sz="4400" b="0" i="0" u="none" strike="noStrike" kern="0" cap="none" spc="0" normalizeH="0" baseline="0" noProof="0" dirty="0" smtClean="0">
                <a:ln>
                  <a:noFill/>
                </a:ln>
                <a:solidFill>
                  <a:srgbClr val="FFE3FF"/>
                </a:solidFill>
                <a:effectLst>
                  <a:outerShdw blurRad="38100" dist="38100" dir="2700000" algn="tl">
                    <a:srgbClr val="000000"/>
                  </a:outerShdw>
                </a:effectLst>
                <a:uLnTx/>
                <a:uFillTx/>
                <a:latin typeface="+mj-lt"/>
                <a:ea typeface="+mj-ea"/>
                <a:cs typeface="+mj-cs"/>
              </a:rPr>
              <a:t> ?</a:t>
            </a:r>
            <a:endParaRPr kumimoji="0" lang="en-US" sz="4400" b="0" i="0" u="none" strike="noStrike" kern="0" cap="none" spc="0" normalizeH="0" baseline="0" noProof="0" dirty="0" smtClean="0">
              <a:ln>
                <a:noFill/>
              </a:ln>
              <a:solidFill>
                <a:srgbClr val="FFE3FF"/>
              </a:solidFill>
              <a:effectLst>
                <a:outerShdw blurRad="38100" dist="38100" dir="2700000" algn="tl">
                  <a:srgbClr val="000000"/>
                </a:outerShdw>
              </a:effectLst>
              <a:uLnTx/>
              <a:uFillTx/>
              <a:latin typeface="+mj-lt"/>
              <a:ea typeface="+mj-ea"/>
              <a:cs typeface="+mj-cs"/>
            </a:endParaRPr>
          </a:p>
        </p:txBody>
      </p:sp>
      <p:sp>
        <p:nvSpPr>
          <p:cNvPr id="199683" name="Rectangle 3" descr="Sunset"/>
          <p:cNvSpPr>
            <a:spLocks noGrp="1"/>
          </p:cNvSpPr>
          <p:nvPr>
            <p:ph idx="1"/>
          </p:nvPr>
        </p:nvSpPr>
        <p:spPr>
          <a:xfrm>
            <a:off x="460375" y="2994025"/>
            <a:ext cx="8229600" cy="2327275"/>
          </a:xfrm>
          <a:blipFill rotWithShape="0">
            <a:blip r:embed="rId1"/>
            <a:stretch>
              <a:fillRect/>
            </a:stretch>
          </a:blipFill>
        </p:spPr>
        <p:txBody>
          <a:bodyPr vert="horz" wrap="square" lIns="91440" tIns="45720" rIns="91440" bIns="45720" anchor="t" anchorCtr="0"/>
          <a:p>
            <a:pPr algn="just" eaLnBrk="1" hangingPunct="1"/>
            <a:r>
              <a:rPr sz="4400" dirty="0"/>
              <a:t>  Chuùng ta phaûi tieáp tuïc ñöùng leân caàm suùng choáng ñeá quoác Mó vaø boïn tay sai .</a:t>
            </a:r>
            <a:endParaRPr sz="4400" dirty="0"/>
          </a:p>
        </p:txBody>
      </p:sp>
    </p:spTree>
  </p:cSld>
  <p:clrMapOvr>
    <a:masterClrMapping/>
  </p:clrMapOvr>
  <p:transition spd="med">
    <p:push dir="u"/>
    <p:sndAc>
      <p:stSnd>
        <p:snd r:embed="rId2" name="wind.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9683"/>
                                        </p:tgtEl>
                                        <p:attrNameLst>
                                          <p:attrName>style.visibility</p:attrName>
                                        </p:attrNameLst>
                                      </p:cBhvr>
                                      <p:to>
                                        <p:strVal val="visible"/>
                                      </p:to>
                                    </p:set>
                                    <p:anim calcmode="lin" valueType="num">
                                      <p:cBhvr>
                                        <p:cTn id="7" dur="500" fill="hold"/>
                                        <p:tgtEl>
                                          <p:spTgt spid="199683"/>
                                        </p:tgtEl>
                                        <p:attrNameLst>
                                          <p:attrName>ppt_w</p:attrName>
                                        </p:attrNameLst>
                                      </p:cBhvr>
                                      <p:tavLst>
                                        <p:tav tm="0">
                                          <p:val>
                                            <p:fltVal val="0.000000"/>
                                          </p:val>
                                        </p:tav>
                                        <p:tav tm="100000">
                                          <p:val>
                                            <p:strVal val="#ppt_w"/>
                                          </p:val>
                                        </p:tav>
                                      </p:tavLst>
                                    </p:anim>
                                    <p:anim calcmode="lin" valueType="num">
                                      <p:cBhvr>
                                        <p:cTn id="8" dur="500" fill="hold"/>
                                        <p:tgtEl>
                                          <p:spTgt spid="199683"/>
                                        </p:tgtEl>
                                        <p:attrNameLst>
                                          <p:attrName>ppt_h</p:attrName>
                                        </p:attrNameLst>
                                      </p:cBhvr>
                                      <p:tavLst>
                                        <p:tav tm="0">
                                          <p:val>
                                            <p:fltVal val="0.000000"/>
                                          </p:val>
                                        </p:tav>
                                        <p:tav tm="100000">
                                          <p:val>
                                            <p:strVal val="#ppt_h"/>
                                          </p:val>
                                        </p:tav>
                                      </p:tavLst>
                                    </p:anim>
                                    <p:animEffect transition="in" filter="fade">
                                      <p:cBhvr>
                                        <p:cTn id="9" dur="500"/>
                                        <p:tgtEl>
                                          <p:spTgt spid="19968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9683">
                                            <p:txEl>
                                              <p:charRg st="0" end="90"/>
                                            </p:txEl>
                                          </p:spTgt>
                                        </p:tgtEl>
                                        <p:attrNameLst>
                                          <p:attrName>style.visibility</p:attrName>
                                        </p:attrNameLst>
                                      </p:cBhvr>
                                      <p:to>
                                        <p:strVal val="visible"/>
                                      </p:to>
                                    </p:set>
                                    <p:anim calcmode="lin" valueType="num">
                                      <p:cBhvr>
                                        <p:cTn id="14" dur="500" fill="hold"/>
                                        <p:tgtEl>
                                          <p:spTgt spid="199683">
                                            <p:txEl>
                                              <p:charRg st="0" end="90"/>
                                            </p:txEl>
                                          </p:spTgt>
                                        </p:tgtEl>
                                        <p:attrNameLst>
                                          <p:attrName>ppt_w</p:attrName>
                                        </p:attrNameLst>
                                      </p:cBhvr>
                                      <p:tavLst>
                                        <p:tav tm="0">
                                          <p:val>
                                            <p:fltVal val="0.000000"/>
                                          </p:val>
                                        </p:tav>
                                        <p:tav tm="100000">
                                          <p:val>
                                            <p:strVal val="#ppt_w"/>
                                          </p:val>
                                        </p:tav>
                                      </p:tavLst>
                                    </p:anim>
                                    <p:anim calcmode="lin" valueType="num">
                                      <p:cBhvr>
                                        <p:cTn id="15" dur="500" fill="hold"/>
                                        <p:tgtEl>
                                          <p:spTgt spid="199683">
                                            <p:txEl>
                                              <p:charRg st="0" end="90"/>
                                            </p:txEl>
                                          </p:spTgt>
                                        </p:tgtEl>
                                        <p:attrNameLst>
                                          <p:attrName>ppt_h</p:attrName>
                                        </p:attrNameLst>
                                      </p:cBhvr>
                                      <p:tavLst>
                                        <p:tav tm="0">
                                          <p:val>
                                            <p:fltVal val="0.000000"/>
                                          </p:val>
                                        </p:tav>
                                        <p:tav tm="100000">
                                          <p:val>
                                            <p:strVal val="#ppt_h"/>
                                          </p:val>
                                        </p:tav>
                                      </p:tavLst>
                                    </p:anim>
                                    <p:animEffect transition="in" filter="fade">
                                      <p:cBhvr>
                                        <p:cTn id="16" dur="500"/>
                                        <p:tgtEl>
                                          <p:spTgt spid="199683">
                                            <p:txEl>
                                              <p:charRg st="0" end="9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animBg="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82" name="Rectangle 2"/>
          <p:cNvSpPr>
            <a:spLocks noGrp="1" noChangeArrowheads="1"/>
          </p:cNvSpPr>
          <p:nvPr>
            <p:ph type="title"/>
          </p:nvPr>
        </p:nvSpPr>
        <p:spPr>
          <a:xfrm>
            <a:off x="304800" y="838200"/>
            <a:ext cx="8510588" cy="1325563"/>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8000" b="0" i="0" u="sng" strike="noStrike" kern="0" cap="none" spc="0" normalizeH="0" baseline="0" noProof="0" smtClean="0">
                <a:ln>
                  <a:noFill/>
                </a:ln>
                <a:solidFill>
                  <a:srgbClr val="FF0066"/>
                </a:solidFill>
                <a:effectLst>
                  <a:outerShdw blurRad="38100" dist="38100" dir="2700000" algn="tl">
                    <a:srgbClr val="000000"/>
                  </a:outerShdw>
                </a:effectLst>
                <a:uLnTx/>
                <a:uFillTx/>
                <a:latin typeface="+mj-lt"/>
                <a:ea typeface="+mj-ea"/>
                <a:cs typeface="+mj-cs"/>
              </a:rPr>
              <a:t>Lòch söû</a:t>
            </a:r>
            <a:endParaRPr kumimoji="0" lang="en-US" sz="8000" b="0" i="0" u="sng" strike="noStrike" kern="0" cap="none" spc="0" normalizeH="0" baseline="0" noProof="0" smtClean="0">
              <a:ln>
                <a:noFill/>
              </a:ln>
              <a:solidFill>
                <a:srgbClr val="FF0066"/>
              </a:solidFill>
              <a:effectLst>
                <a:outerShdw blurRad="38100" dist="38100" dir="2700000" algn="tl">
                  <a:srgbClr val="000000"/>
                </a:outerShdw>
              </a:effectLst>
              <a:uLnTx/>
              <a:uFillTx/>
              <a:latin typeface="+mj-lt"/>
              <a:ea typeface="+mj-ea"/>
              <a:cs typeface="+mj-cs"/>
            </a:endParaRPr>
          </a:p>
        </p:txBody>
      </p:sp>
      <p:sp>
        <p:nvSpPr>
          <p:cNvPr id="174083" name="Rectangle 3"/>
          <p:cNvSpPr>
            <a:spLocks noGrp="1"/>
          </p:cNvSpPr>
          <p:nvPr>
            <p:ph idx="1"/>
          </p:nvPr>
        </p:nvSpPr>
        <p:spPr>
          <a:xfrm>
            <a:off x="457200" y="2606675"/>
            <a:ext cx="8229600" cy="3413125"/>
          </a:xfrm>
        </p:spPr>
        <p:txBody>
          <a:bodyPr vert="horz" wrap="square" lIns="91440" tIns="45720" rIns="91440" bIns="45720" anchor="t" anchorCtr="0"/>
          <a:p>
            <a:pPr algn="ctr" eaLnBrk="1" hangingPunct="1">
              <a:buNone/>
            </a:pPr>
            <a:r>
              <a:rPr sz="9600" b="1" dirty="0">
                <a:solidFill>
                  <a:srgbClr val="FFE3FF"/>
                </a:solidFill>
                <a:latin typeface="VNI-Script" pitchFamily="2" charset="0"/>
              </a:rPr>
              <a:t>Beán Tre ñoàng khôûi </a:t>
            </a:r>
            <a:endParaRPr sz="9600" b="1" dirty="0">
              <a:solidFill>
                <a:srgbClr val="FFE3FF"/>
              </a:solidFill>
              <a:latin typeface="VNI-Script" pitchFamily="2" charset="0"/>
            </a:endParaRPr>
          </a:p>
        </p:txBody>
      </p:sp>
    </p:spTree>
  </p:cSld>
  <p:clrMapOvr>
    <a:masterClrMapping/>
  </p:clrMapOvr>
  <p:transition spd="slow">
    <p:wheel spokes="8"/>
    <p:sndAc>
      <p:stSnd>
        <p:snd r:embed="rId1" name="explod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fade">
                                      <p:cBhvr>
                                        <p:cTn id="7" dur="1000"/>
                                        <p:tgtEl>
                                          <p:spTgt spid="174082"/>
                                        </p:tgtEl>
                                      </p:cBhvr>
                                    </p:animEffect>
                                    <p:anim calcmode="lin" valueType="num">
                                      <p:cBhvr>
                                        <p:cTn id="8" dur="1000" fill="hold"/>
                                        <p:tgtEl>
                                          <p:spTgt spid="174082"/>
                                        </p:tgtEl>
                                        <p:attrNameLst>
                                          <p:attrName>ppt_x</p:attrName>
                                        </p:attrNameLst>
                                      </p:cBhvr>
                                      <p:tavLst>
                                        <p:tav tm="0">
                                          <p:val>
                                            <p:strVal val="#ppt_x"/>
                                          </p:val>
                                        </p:tav>
                                        <p:tav tm="100000">
                                          <p:val>
                                            <p:strVal val="#ppt_x"/>
                                          </p:val>
                                        </p:tav>
                                      </p:tavLst>
                                    </p:anim>
                                    <p:anim calcmode="lin" valueType="num">
                                      <p:cBhvr>
                                        <p:cTn id="9" dur="898" decel="100000" fill="hold"/>
                                        <p:tgtEl>
                                          <p:spTgt spid="17408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7408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74083">
                                            <p:txEl>
                                              <p:charRg st="0" end="22"/>
                                            </p:txEl>
                                          </p:spTgt>
                                        </p:tgtEl>
                                        <p:attrNameLst>
                                          <p:attrName>style.visibility</p:attrName>
                                        </p:attrNameLst>
                                      </p:cBhvr>
                                      <p:to>
                                        <p:strVal val="visible"/>
                                      </p:to>
                                    </p:set>
                                    <p:animEffect transition="in" filter="fade">
                                      <p:cBhvr>
                                        <p:cTn id="15" dur="1000"/>
                                        <p:tgtEl>
                                          <p:spTgt spid="174083">
                                            <p:txEl>
                                              <p:charRg st="0" end="22"/>
                                            </p:txEl>
                                          </p:spTgt>
                                        </p:tgtEl>
                                      </p:cBhvr>
                                    </p:animEffect>
                                    <p:anim calcmode="lin" valueType="num">
                                      <p:cBhvr>
                                        <p:cTn id="16" dur="1000" fill="hold"/>
                                        <p:tgtEl>
                                          <p:spTgt spid="174083">
                                            <p:txEl>
                                              <p:charRg st="0" end="22"/>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74083">
                                            <p:txEl>
                                              <p:charRg st="0" end="2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74083">
                                            <p:txEl>
                                              <p:charRg st="0" end="2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P spid="17408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Rectangle 2"/>
          <p:cNvSpPr/>
          <p:nvPr/>
        </p:nvSpPr>
        <p:spPr>
          <a:xfrm>
            <a:off x="0" y="0"/>
            <a:ext cx="9144000" cy="6858000"/>
          </a:xfrm>
          <a:prstGeom prst="rect">
            <a:avLst/>
          </a:prstGeom>
          <a:gradFill rotWithShape="1">
            <a:gsLst>
              <a:gs pos="0">
                <a:srgbClr val="FF3300"/>
              </a:gs>
              <a:gs pos="50000">
                <a:srgbClr val="0000FF"/>
              </a:gs>
              <a:gs pos="100000">
                <a:srgbClr val="FF3300"/>
              </a:gs>
            </a:gsLst>
            <a:lin ang="18900000" scaled="1"/>
            <a:tileRect/>
          </a:gradFill>
          <a:ln w="9525" cap="flat" cmpd="sng">
            <a:prstDash val="solid"/>
            <a:miter/>
            <a:headEnd type="none" w="med" len="med"/>
            <a:tailEnd type="none" w="med" len="med"/>
          </a:ln>
          <a:scene3d>
            <a:camera prst="legacyPerspectiveTopRight">
              <a:rot lat="0" lon="0" rev="0"/>
            </a:camera>
            <a:lightRig rig="legacyFlat3" dir="b"/>
          </a:scene3d>
          <a:sp3d extrusionH="887400" prstMaterial="legacyMatte">
            <a:bevelT w="13500" h="13500" prst="angle"/>
            <a:bevelB w="13500" h="13500" prst="angle"/>
            <a:extrusionClr>
              <a:srgbClr val="0000FF"/>
            </a:extrusionClr>
          </a:sp3d>
        </p:spPr>
        <p:txBody>
          <a:bodyPr wrap="none" anchor="ctr" anchorCtr="0">
            <a:flatTx/>
          </a:bodyPr>
          <a:p>
            <a:endParaRPr dirty="0">
              <a:latin typeface="VNI-Times" pitchFamily="2" charset="0"/>
            </a:endParaRPr>
          </a:p>
        </p:txBody>
      </p:sp>
      <p:pic>
        <p:nvPicPr>
          <p:cNvPr id="368653" name="Picture 13" descr="FIREWRK8"/>
          <p:cNvPicPr>
            <a:picLocks noChangeAspect="1"/>
          </p:cNvPicPr>
          <p:nvPr/>
        </p:nvPicPr>
        <p:blipFill>
          <a:blip r:embed="rId1"/>
          <a:stretch>
            <a:fillRect/>
          </a:stretch>
        </p:blipFill>
        <p:spPr>
          <a:xfrm>
            <a:off x="3505200" y="3581400"/>
            <a:ext cx="2430463" cy="2376488"/>
          </a:xfrm>
          <a:prstGeom prst="rect">
            <a:avLst/>
          </a:prstGeom>
          <a:noFill/>
          <a:ln w="9525">
            <a:noFill/>
          </a:ln>
        </p:spPr>
      </p:pic>
      <p:pic>
        <p:nvPicPr>
          <p:cNvPr id="368654" name="Picture 14" descr="FIREWRK8"/>
          <p:cNvPicPr>
            <a:picLocks noChangeAspect="1"/>
          </p:cNvPicPr>
          <p:nvPr/>
        </p:nvPicPr>
        <p:blipFill>
          <a:blip r:embed="rId1"/>
          <a:stretch>
            <a:fillRect/>
          </a:stretch>
        </p:blipFill>
        <p:spPr>
          <a:xfrm>
            <a:off x="0" y="0"/>
            <a:ext cx="2430463" cy="2376488"/>
          </a:xfrm>
          <a:prstGeom prst="rect">
            <a:avLst/>
          </a:prstGeom>
          <a:noFill/>
          <a:ln w="9525">
            <a:noFill/>
          </a:ln>
        </p:spPr>
      </p:pic>
      <p:pic>
        <p:nvPicPr>
          <p:cNvPr id="368655" name="Picture 15" descr="FIREWRK7"/>
          <p:cNvPicPr>
            <a:picLocks noChangeAspect="1"/>
          </p:cNvPicPr>
          <p:nvPr/>
        </p:nvPicPr>
        <p:blipFill>
          <a:blip r:embed="rId2"/>
          <a:stretch>
            <a:fillRect/>
          </a:stretch>
        </p:blipFill>
        <p:spPr>
          <a:xfrm rot="1795456">
            <a:off x="7497763" y="4191000"/>
            <a:ext cx="2636837" cy="2395538"/>
          </a:xfrm>
          <a:prstGeom prst="rect">
            <a:avLst/>
          </a:prstGeom>
          <a:noFill/>
          <a:ln w="9525">
            <a:noFill/>
          </a:ln>
        </p:spPr>
      </p:pic>
      <p:pic>
        <p:nvPicPr>
          <p:cNvPr id="368656" name="Picture 16" descr="FIREWRK7"/>
          <p:cNvPicPr>
            <a:picLocks noChangeAspect="1"/>
          </p:cNvPicPr>
          <p:nvPr/>
        </p:nvPicPr>
        <p:blipFill>
          <a:blip r:embed="rId2"/>
          <a:stretch>
            <a:fillRect/>
          </a:stretch>
        </p:blipFill>
        <p:spPr>
          <a:xfrm rot="3992281">
            <a:off x="-730250" y="4159250"/>
            <a:ext cx="2636838" cy="2395538"/>
          </a:xfrm>
          <a:prstGeom prst="rect">
            <a:avLst/>
          </a:prstGeom>
          <a:noFill/>
          <a:ln w="9525">
            <a:noFill/>
          </a:ln>
        </p:spPr>
      </p:pic>
      <p:pic>
        <p:nvPicPr>
          <p:cNvPr id="368657" name="Picture 17" descr="FIREWRK8"/>
          <p:cNvPicPr>
            <a:picLocks noChangeAspect="1"/>
          </p:cNvPicPr>
          <p:nvPr/>
        </p:nvPicPr>
        <p:blipFill>
          <a:blip r:embed="rId1"/>
          <a:stretch>
            <a:fillRect/>
          </a:stretch>
        </p:blipFill>
        <p:spPr>
          <a:xfrm>
            <a:off x="6713538" y="0"/>
            <a:ext cx="2430462" cy="2376488"/>
          </a:xfrm>
          <a:prstGeom prst="rect">
            <a:avLst/>
          </a:prstGeom>
          <a:noFill/>
          <a:ln w="9525">
            <a:noFill/>
          </a:ln>
        </p:spPr>
      </p:pic>
      <p:pic>
        <p:nvPicPr>
          <p:cNvPr id="368658" name="Picture 18" descr="FIREWRK3"/>
          <p:cNvPicPr>
            <a:picLocks noChangeAspect="1"/>
          </p:cNvPicPr>
          <p:nvPr/>
        </p:nvPicPr>
        <p:blipFill>
          <a:blip r:embed="rId3"/>
          <a:stretch>
            <a:fillRect/>
          </a:stretch>
        </p:blipFill>
        <p:spPr>
          <a:xfrm>
            <a:off x="2781300" y="0"/>
            <a:ext cx="2705100" cy="3159125"/>
          </a:xfrm>
          <a:prstGeom prst="rect">
            <a:avLst/>
          </a:prstGeom>
          <a:noFill/>
          <a:ln w="9525">
            <a:noFill/>
          </a:ln>
        </p:spPr>
      </p:pic>
      <p:pic>
        <p:nvPicPr>
          <p:cNvPr id="368659" name="Picture 19" descr="FIREWRK3"/>
          <p:cNvPicPr>
            <a:picLocks noChangeAspect="1"/>
          </p:cNvPicPr>
          <p:nvPr/>
        </p:nvPicPr>
        <p:blipFill>
          <a:blip r:embed="rId3"/>
          <a:stretch>
            <a:fillRect/>
          </a:stretch>
        </p:blipFill>
        <p:spPr>
          <a:xfrm>
            <a:off x="3657600" y="0"/>
            <a:ext cx="2705100" cy="3159125"/>
          </a:xfrm>
          <a:prstGeom prst="rect">
            <a:avLst/>
          </a:prstGeom>
          <a:noFill/>
          <a:ln w="9525">
            <a:noFill/>
          </a:ln>
        </p:spPr>
      </p:pic>
      <p:sp>
        <p:nvSpPr>
          <p:cNvPr id="9226" name="Rectangle 20"/>
          <p:cNvSpPr/>
          <p:nvPr/>
        </p:nvSpPr>
        <p:spPr>
          <a:xfrm>
            <a:off x="2057400" y="2590800"/>
            <a:ext cx="5334000" cy="2286000"/>
          </a:xfrm>
          <a:prstGeom prst="rect">
            <a:avLst/>
          </a:prstGeom>
          <a:noFill/>
          <a:ln w="9525">
            <a:noFill/>
          </a:ln>
        </p:spPr>
        <p:txBody>
          <a:bodyPr wrap="none" anchor="ctr" anchorCtr="0"/>
          <a:p>
            <a:endParaRPr dirty="0">
              <a:latin typeface="VNI-Times" pitchFamily="2" charset="0"/>
            </a:endParaRPr>
          </a:p>
        </p:txBody>
      </p:sp>
      <p:sp>
        <p:nvSpPr>
          <p:cNvPr id="9227" name="Rectangle 21"/>
          <p:cNvSpPr/>
          <p:nvPr/>
        </p:nvSpPr>
        <p:spPr>
          <a:xfrm>
            <a:off x="838200" y="1371600"/>
            <a:ext cx="7239000" cy="2835275"/>
          </a:xfrm>
          <a:prstGeom prst="rect">
            <a:avLst/>
          </a:prstGeom>
          <a:noFill/>
          <a:ln w="9525">
            <a:noFill/>
          </a:ln>
          <a:effectLst>
            <a:outerShdw dist="107763" dir="18900000" algn="ctr" rotWithShape="0">
              <a:schemeClr val="bg2">
                <a:alpha val="50000"/>
              </a:schemeClr>
            </a:outerShdw>
          </a:effectLst>
        </p:spPr>
        <p:txBody>
          <a:bodyPr anchor="ctr" anchorCtr="0">
            <a:spAutoFit/>
          </a:bodyPr>
          <a:p>
            <a:pPr algn="l"/>
            <a:r>
              <a:rPr sz="6000" dirty="0">
                <a:latin typeface="VNI-Times" pitchFamily="2" charset="0"/>
              </a:rPr>
              <a:t>Hoaøn caûnh buøng noå phong traøo “Ñoàng khôûi” Beán Tre. </a:t>
            </a:r>
            <a:endParaRPr sz="6000" dirty="0">
              <a:latin typeface="VNI-Times" pitchFamily="2" charset="0"/>
            </a:endParaRPr>
          </a:p>
        </p:txBody>
      </p:sp>
    </p:spTree>
  </p:cSld>
  <p:clrMapOvr>
    <a:masterClrMapping/>
  </p:clrMapOvr>
  <p:transition spd="med">
    <p:newsflash/>
    <p:sndAc>
      <p:stSnd>
        <p:snd r:embed="rId4" name="307 dai o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2000" fill="hold"/>
                                        <p:tgtEl>
                                          <p:spTgt spid="368653"/>
                                        </p:tgtEl>
                                        <p:attrNameLst>
                                          <p:attrName>r</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2000" fill="hold"/>
                                        <p:tgtEl>
                                          <p:spTgt spid="368653"/>
                                        </p:tgtEl>
                                        <p:attrNameLst>
                                          <p:attrName>r</p:attrName>
                                        </p:attrNameLst>
                                      </p:cBhvr>
                                    </p:animRo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2000" fill="hold"/>
                                        <p:tgtEl>
                                          <p:spTgt spid="368654"/>
                                        </p:tgtEl>
                                        <p:attrNameLst>
                                          <p:attrName>r</p:attrName>
                                        </p:attrNameLst>
                                      </p:cBhvr>
                                    </p:animRot>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2000" fill="hold"/>
                                        <p:tgtEl>
                                          <p:spTgt spid="368654"/>
                                        </p:tgtEl>
                                        <p:attrNameLst>
                                          <p:attrName>r</p:attrName>
                                        </p:attrNameLst>
                                      </p:cBhvr>
                                    </p:animRot>
                                  </p:childTnLst>
                                </p:cTn>
                              </p:par>
                              <p:par>
                                <p:cTn id="13" presetID="35" presetClass="emph" presetSubtype="0" repeatCount="indefinite" fill="hold" nodeType="withEffect">
                                  <p:stCondLst>
                                    <p:cond delay="0"/>
                                  </p:stCondLst>
                                  <p:endCondLst>
                                    <p:cond evt="onNext" delay="0">
                                      <p:tgtEl>
                                        <p:sldTgt/>
                                      </p:tgtEl>
                                    </p:cond>
                                  </p:endCondLst>
                                  <p:childTnLst>
                                    <p:anim calcmode="discrete" valueType="str">
                                      <p:cBhvr>
                                        <p:cTn id="14" dur="1000" fill="hold"/>
                                        <p:tgtEl>
                                          <p:spTgt spid="368655"/>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nodeType="withEffect">
                                  <p:stCondLst>
                                    <p:cond delay="0"/>
                                  </p:stCondLst>
                                  <p:endCondLst>
                                    <p:cond evt="onNext" delay="0">
                                      <p:tgtEl>
                                        <p:sldTgt/>
                                      </p:tgtEl>
                                    </p:cond>
                                  </p:endCondLst>
                                  <p:childTnLst>
                                    <p:anim calcmode="discrete" valueType="str">
                                      <p:cBhvr>
                                        <p:cTn id="16" dur="1000" fill="hold"/>
                                        <p:tgtEl>
                                          <p:spTgt spid="368656"/>
                                        </p:tgtEl>
                                        <p:attrNameLst>
                                          <p:attrName>style.visibility</p:attrName>
                                        </p:attrNameLst>
                                      </p:cBhvr>
                                      <p:tavLst>
                                        <p:tav tm="0">
                                          <p:val>
                                            <p:strVal val="hidden"/>
                                          </p:val>
                                        </p:tav>
                                        <p:tav tm="50000">
                                          <p:val>
                                            <p:strVal val="visible"/>
                                          </p:val>
                                        </p:tav>
                                      </p:tavLst>
                                    </p:anim>
                                  </p:childTnLst>
                                </p:cTn>
                              </p:par>
                              <p:par>
                                <p:cTn id="17" presetID="8" presetClass="emph" presetSubtype="0" repeatCount="indefinite" fill="hold" nodeType="withEffect">
                                  <p:stCondLst>
                                    <p:cond delay="0"/>
                                  </p:stCondLst>
                                  <p:endCondLst>
                                    <p:cond evt="onNext" delay="0">
                                      <p:tgtEl>
                                        <p:sldTgt/>
                                      </p:tgtEl>
                                    </p:cond>
                                  </p:endCondLst>
                                  <p:childTnLst>
                                    <p:animRot by="21600000">
                                      <p:cBhvr>
                                        <p:cTn id="18" dur="2000" fill="hold"/>
                                        <p:tgtEl>
                                          <p:spTgt spid="368657"/>
                                        </p:tgtEl>
                                        <p:attrNameLst>
                                          <p:attrName>r</p:attrName>
                                        </p:attrNameLst>
                                      </p:cBhvr>
                                    </p:animRot>
                                  </p:childTnLst>
                                </p:cTn>
                              </p:par>
                              <p:par>
                                <p:cTn id="19" presetID="8" presetClass="emph" presetSubtype="0" repeatCount="indefinite" fill="hold" nodeType="withEffect">
                                  <p:stCondLst>
                                    <p:cond delay="0"/>
                                  </p:stCondLst>
                                  <p:endCondLst>
                                    <p:cond evt="onNext" delay="0">
                                      <p:tgtEl>
                                        <p:sldTgt/>
                                      </p:tgtEl>
                                    </p:cond>
                                  </p:endCondLst>
                                  <p:childTnLst>
                                    <p:animRot by="21600000">
                                      <p:cBhvr>
                                        <p:cTn id="20" dur="2000" fill="hold"/>
                                        <p:tgtEl>
                                          <p:spTgt spid="368657"/>
                                        </p:tgtEl>
                                        <p:attrNameLst>
                                          <p:attrName>r</p:attrName>
                                        </p:attrNameLst>
                                      </p:cBhvr>
                                    </p:animRot>
                                  </p:childTnLst>
                                </p:cTn>
                              </p:par>
                              <p:par>
                                <p:cTn id="21" presetID="35" presetClass="emph" presetSubtype="0" repeatCount="indefinite" fill="hold" nodeType="withEffect">
                                  <p:stCondLst>
                                    <p:cond delay="0"/>
                                  </p:stCondLst>
                                  <p:endCondLst>
                                    <p:cond evt="onNext" delay="0">
                                      <p:tgtEl>
                                        <p:sldTgt/>
                                      </p:tgtEl>
                                    </p:cond>
                                  </p:endCondLst>
                                  <p:childTnLst>
                                    <p:anim calcmode="discrete" valueType="str">
                                      <p:cBhvr>
                                        <p:cTn id="22" dur="1000" fill="hold"/>
                                        <p:tgtEl>
                                          <p:spTgt spid="36865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0"/>
                                  </p:stCondLst>
                                  <p:endCondLst>
                                    <p:cond evt="onNext" delay="0">
                                      <p:tgtEl>
                                        <p:sldTgt/>
                                      </p:tgtEl>
                                    </p:cond>
                                  </p:endCondLst>
                                  <p:childTnLst>
                                    <p:anim calcmode="discrete" valueType="str">
                                      <p:cBhvr>
                                        <p:cTn id="24" dur="1000" fill="hold"/>
                                        <p:tgtEl>
                                          <p:spTgt spid="36865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Rectangle 2" descr="Zig zag"/>
          <p:cNvSpPr/>
          <p:nvPr/>
        </p:nvSpPr>
        <p:spPr>
          <a:xfrm>
            <a:off x="0" y="-76200"/>
            <a:ext cx="9144000" cy="6858000"/>
          </a:xfrm>
          <a:prstGeom prst="rect">
            <a:avLst/>
          </a:prstGeom>
          <a:pattFill prst="zigZag">
            <a:fgClr>
              <a:schemeClr val="bg1"/>
            </a:fgClr>
            <a:bgClr>
              <a:srgbClr val="99CCFF"/>
            </a:bgClr>
          </a:pattFill>
          <a:ln w="9525" cap="flat" cmpd="sng">
            <a:solidFill>
              <a:schemeClr val="tx1"/>
            </a:solidFill>
            <a:prstDash val="solid"/>
            <a:miter/>
            <a:headEnd type="none" w="med" len="med"/>
            <a:tailEnd type="none" w="med" len="med"/>
          </a:ln>
        </p:spPr>
        <p:txBody>
          <a:bodyPr wrap="none" anchor="ctr" anchorCtr="0"/>
          <a:p>
            <a:endParaRPr dirty="0">
              <a:latin typeface="VNI-Times" pitchFamily="2" charset="0"/>
            </a:endParaRPr>
          </a:p>
        </p:txBody>
      </p:sp>
      <p:pic>
        <p:nvPicPr>
          <p:cNvPr id="379907" name="Picture 3" descr="FIREWRK3"/>
          <p:cNvPicPr>
            <a:picLocks noChangeAspect="1"/>
          </p:cNvPicPr>
          <p:nvPr/>
        </p:nvPicPr>
        <p:blipFill>
          <a:blip r:embed="rId1"/>
          <a:stretch>
            <a:fillRect/>
          </a:stretch>
        </p:blipFill>
        <p:spPr>
          <a:xfrm>
            <a:off x="5759450" y="0"/>
            <a:ext cx="2705100" cy="3159125"/>
          </a:xfrm>
          <a:prstGeom prst="rect">
            <a:avLst/>
          </a:prstGeom>
          <a:noFill/>
          <a:ln w="9525">
            <a:noFill/>
          </a:ln>
        </p:spPr>
      </p:pic>
      <p:pic>
        <p:nvPicPr>
          <p:cNvPr id="379908" name="Picture 4" descr="FIREWRK3"/>
          <p:cNvPicPr>
            <a:picLocks noChangeAspect="1"/>
          </p:cNvPicPr>
          <p:nvPr/>
        </p:nvPicPr>
        <p:blipFill>
          <a:blip r:embed="rId1"/>
          <a:stretch>
            <a:fillRect/>
          </a:stretch>
        </p:blipFill>
        <p:spPr>
          <a:xfrm>
            <a:off x="6438900" y="0"/>
            <a:ext cx="2705100" cy="3159125"/>
          </a:xfrm>
          <a:prstGeom prst="rect">
            <a:avLst/>
          </a:prstGeom>
          <a:noFill/>
          <a:ln w="9525">
            <a:noFill/>
          </a:ln>
        </p:spPr>
      </p:pic>
      <p:pic>
        <p:nvPicPr>
          <p:cNvPr id="379909" name="Picture 5" descr="FIREWRK3"/>
          <p:cNvPicPr>
            <a:picLocks noChangeAspect="1"/>
          </p:cNvPicPr>
          <p:nvPr/>
        </p:nvPicPr>
        <p:blipFill>
          <a:blip r:embed="rId1"/>
          <a:stretch>
            <a:fillRect/>
          </a:stretch>
        </p:blipFill>
        <p:spPr>
          <a:xfrm>
            <a:off x="0" y="0"/>
            <a:ext cx="2705100" cy="3159125"/>
          </a:xfrm>
          <a:prstGeom prst="rect">
            <a:avLst/>
          </a:prstGeom>
          <a:noFill/>
          <a:ln w="9525">
            <a:noFill/>
          </a:ln>
        </p:spPr>
      </p:pic>
      <p:pic>
        <p:nvPicPr>
          <p:cNvPr id="379910" name="Picture 6" descr="FIREWRK3"/>
          <p:cNvPicPr>
            <a:picLocks noChangeAspect="1"/>
          </p:cNvPicPr>
          <p:nvPr/>
        </p:nvPicPr>
        <p:blipFill>
          <a:blip r:embed="rId1"/>
          <a:stretch>
            <a:fillRect/>
          </a:stretch>
        </p:blipFill>
        <p:spPr>
          <a:xfrm>
            <a:off x="0" y="0"/>
            <a:ext cx="2705100" cy="3159125"/>
          </a:xfrm>
          <a:prstGeom prst="rect">
            <a:avLst/>
          </a:prstGeom>
          <a:noFill/>
          <a:ln w="9525">
            <a:noFill/>
          </a:ln>
        </p:spPr>
      </p:pic>
      <p:pic>
        <p:nvPicPr>
          <p:cNvPr id="379911" name="Picture 7" descr="FIREWRK3"/>
          <p:cNvPicPr>
            <a:picLocks noChangeAspect="1"/>
          </p:cNvPicPr>
          <p:nvPr/>
        </p:nvPicPr>
        <p:blipFill>
          <a:blip r:embed="rId1"/>
          <a:stretch>
            <a:fillRect/>
          </a:stretch>
        </p:blipFill>
        <p:spPr>
          <a:xfrm>
            <a:off x="0" y="3698875"/>
            <a:ext cx="2705100" cy="3159125"/>
          </a:xfrm>
          <a:prstGeom prst="rect">
            <a:avLst/>
          </a:prstGeom>
          <a:noFill/>
          <a:ln w="9525">
            <a:noFill/>
          </a:ln>
        </p:spPr>
      </p:pic>
      <p:pic>
        <p:nvPicPr>
          <p:cNvPr id="379912" name="Picture 8" descr="FIREWRK3"/>
          <p:cNvPicPr>
            <a:picLocks noChangeAspect="1"/>
          </p:cNvPicPr>
          <p:nvPr/>
        </p:nvPicPr>
        <p:blipFill>
          <a:blip r:embed="rId1"/>
          <a:stretch>
            <a:fillRect/>
          </a:stretch>
        </p:blipFill>
        <p:spPr>
          <a:xfrm>
            <a:off x="6438900" y="3698875"/>
            <a:ext cx="2705100" cy="3159125"/>
          </a:xfrm>
          <a:prstGeom prst="rect">
            <a:avLst/>
          </a:prstGeom>
          <a:noFill/>
          <a:ln w="9525">
            <a:noFill/>
          </a:ln>
        </p:spPr>
      </p:pic>
      <p:pic>
        <p:nvPicPr>
          <p:cNvPr id="379913" name="Picture 9" descr="FIREWRK3"/>
          <p:cNvPicPr>
            <a:picLocks noChangeAspect="1"/>
          </p:cNvPicPr>
          <p:nvPr/>
        </p:nvPicPr>
        <p:blipFill>
          <a:blip r:embed="rId1"/>
          <a:stretch>
            <a:fillRect/>
          </a:stretch>
        </p:blipFill>
        <p:spPr>
          <a:xfrm>
            <a:off x="152400" y="3851275"/>
            <a:ext cx="2705100" cy="3159125"/>
          </a:xfrm>
          <a:prstGeom prst="rect">
            <a:avLst/>
          </a:prstGeom>
          <a:noFill/>
          <a:ln w="9525">
            <a:noFill/>
          </a:ln>
        </p:spPr>
      </p:pic>
      <p:pic>
        <p:nvPicPr>
          <p:cNvPr id="379914" name="Picture 10" descr="FIREWRK3"/>
          <p:cNvPicPr>
            <a:picLocks noChangeAspect="1"/>
          </p:cNvPicPr>
          <p:nvPr/>
        </p:nvPicPr>
        <p:blipFill>
          <a:blip r:embed="rId1"/>
          <a:stretch>
            <a:fillRect/>
          </a:stretch>
        </p:blipFill>
        <p:spPr>
          <a:xfrm>
            <a:off x="6591300" y="3851275"/>
            <a:ext cx="2705100" cy="3159125"/>
          </a:xfrm>
          <a:prstGeom prst="rect">
            <a:avLst/>
          </a:prstGeom>
          <a:noFill/>
          <a:ln w="9525">
            <a:noFill/>
          </a:ln>
        </p:spPr>
      </p:pic>
      <p:pic>
        <p:nvPicPr>
          <p:cNvPr id="379915" name="Picture 11" descr="FIREWRK3"/>
          <p:cNvPicPr>
            <a:picLocks noChangeAspect="1"/>
          </p:cNvPicPr>
          <p:nvPr/>
        </p:nvPicPr>
        <p:blipFill>
          <a:blip r:embed="rId1"/>
          <a:stretch>
            <a:fillRect/>
          </a:stretch>
        </p:blipFill>
        <p:spPr>
          <a:xfrm>
            <a:off x="6591300" y="152400"/>
            <a:ext cx="2705100" cy="3159125"/>
          </a:xfrm>
          <a:prstGeom prst="rect">
            <a:avLst/>
          </a:prstGeom>
          <a:noFill/>
          <a:ln w="9525">
            <a:noFill/>
          </a:ln>
        </p:spPr>
      </p:pic>
      <p:pic>
        <p:nvPicPr>
          <p:cNvPr id="379916" name="Picture 12" descr="FIREWRK3"/>
          <p:cNvPicPr>
            <a:picLocks noChangeAspect="1"/>
          </p:cNvPicPr>
          <p:nvPr/>
        </p:nvPicPr>
        <p:blipFill>
          <a:blip r:embed="rId1"/>
          <a:stretch>
            <a:fillRect/>
          </a:stretch>
        </p:blipFill>
        <p:spPr>
          <a:xfrm>
            <a:off x="152400" y="152400"/>
            <a:ext cx="2705100" cy="3159125"/>
          </a:xfrm>
          <a:prstGeom prst="rect">
            <a:avLst/>
          </a:prstGeom>
          <a:noFill/>
          <a:ln w="9525">
            <a:noFill/>
          </a:ln>
        </p:spPr>
      </p:pic>
      <p:pic>
        <p:nvPicPr>
          <p:cNvPr id="379917" name="Picture 13" descr="FIREWRK8"/>
          <p:cNvPicPr>
            <a:picLocks noChangeAspect="1"/>
          </p:cNvPicPr>
          <p:nvPr/>
        </p:nvPicPr>
        <p:blipFill>
          <a:blip r:embed="rId2"/>
          <a:stretch>
            <a:fillRect/>
          </a:stretch>
        </p:blipFill>
        <p:spPr>
          <a:xfrm>
            <a:off x="0" y="0"/>
            <a:ext cx="2430463" cy="2376488"/>
          </a:xfrm>
          <a:prstGeom prst="rect">
            <a:avLst/>
          </a:prstGeom>
          <a:noFill/>
          <a:ln w="9525">
            <a:noFill/>
          </a:ln>
        </p:spPr>
      </p:pic>
      <p:pic>
        <p:nvPicPr>
          <p:cNvPr id="379918" name="Picture 14" descr="FIREWRK8"/>
          <p:cNvPicPr>
            <a:picLocks noChangeAspect="1"/>
          </p:cNvPicPr>
          <p:nvPr/>
        </p:nvPicPr>
        <p:blipFill>
          <a:blip r:embed="rId2"/>
          <a:stretch>
            <a:fillRect/>
          </a:stretch>
        </p:blipFill>
        <p:spPr>
          <a:xfrm>
            <a:off x="6713538" y="0"/>
            <a:ext cx="2430462" cy="2376488"/>
          </a:xfrm>
          <a:prstGeom prst="rect">
            <a:avLst/>
          </a:prstGeom>
          <a:noFill/>
          <a:ln w="9525">
            <a:noFill/>
          </a:ln>
        </p:spPr>
      </p:pic>
      <p:pic>
        <p:nvPicPr>
          <p:cNvPr id="379919" name="Picture 15" descr="FIREWRK8"/>
          <p:cNvPicPr>
            <a:picLocks noChangeAspect="1"/>
          </p:cNvPicPr>
          <p:nvPr/>
        </p:nvPicPr>
        <p:blipFill>
          <a:blip r:embed="rId2"/>
          <a:stretch>
            <a:fillRect/>
          </a:stretch>
        </p:blipFill>
        <p:spPr>
          <a:xfrm>
            <a:off x="0" y="4481513"/>
            <a:ext cx="2430463" cy="2376487"/>
          </a:xfrm>
          <a:prstGeom prst="rect">
            <a:avLst/>
          </a:prstGeom>
          <a:noFill/>
          <a:ln w="9525">
            <a:noFill/>
          </a:ln>
        </p:spPr>
      </p:pic>
      <p:pic>
        <p:nvPicPr>
          <p:cNvPr id="379920" name="Picture 16" descr="FIREWRK8"/>
          <p:cNvPicPr>
            <a:picLocks noChangeAspect="1"/>
          </p:cNvPicPr>
          <p:nvPr/>
        </p:nvPicPr>
        <p:blipFill>
          <a:blip r:embed="rId2"/>
          <a:stretch>
            <a:fillRect/>
          </a:stretch>
        </p:blipFill>
        <p:spPr>
          <a:xfrm>
            <a:off x="3200400" y="0"/>
            <a:ext cx="2430463" cy="2376488"/>
          </a:xfrm>
          <a:prstGeom prst="rect">
            <a:avLst/>
          </a:prstGeom>
          <a:noFill/>
          <a:ln w="9525">
            <a:noFill/>
          </a:ln>
        </p:spPr>
      </p:pic>
      <p:pic>
        <p:nvPicPr>
          <p:cNvPr id="379921" name="Picture 17" descr="FIREWRK8"/>
          <p:cNvPicPr>
            <a:picLocks noChangeAspect="1"/>
          </p:cNvPicPr>
          <p:nvPr/>
        </p:nvPicPr>
        <p:blipFill>
          <a:blip r:embed="rId2"/>
          <a:stretch>
            <a:fillRect/>
          </a:stretch>
        </p:blipFill>
        <p:spPr>
          <a:xfrm>
            <a:off x="6713538" y="4800600"/>
            <a:ext cx="2430462" cy="2376488"/>
          </a:xfrm>
          <a:prstGeom prst="rect">
            <a:avLst/>
          </a:prstGeom>
          <a:noFill/>
          <a:ln w="9525">
            <a:noFill/>
          </a:ln>
        </p:spPr>
      </p:pic>
      <p:pic>
        <p:nvPicPr>
          <p:cNvPr id="379922" name="Picture 18" descr="FIREWRK8"/>
          <p:cNvPicPr>
            <a:picLocks noChangeAspect="1"/>
          </p:cNvPicPr>
          <p:nvPr/>
        </p:nvPicPr>
        <p:blipFill>
          <a:blip r:embed="rId2"/>
          <a:stretch>
            <a:fillRect/>
          </a:stretch>
        </p:blipFill>
        <p:spPr>
          <a:xfrm>
            <a:off x="3505200" y="4876800"/>
            <a:ext cx="2430463" cy="2376488"/>
          </a:xfrm>
          <a:prstGeom prst="rect">
            <a:avLst/>
          </a:prstGeom>
          <a:noFill/>
          <a:ln w="9525">
            <a:noFill/>
          </a:ln>
        </p:spPr>
      </p:pic>
      <p:sp>
        <p:nvSpPr>
          <p:cNvPr id="10259" name="WordArt 22"/>
          <p:cNvSpPr>
            <a:spLocks noTextEdit="1"/>
          </p:cNvSpPr>
          <p:nvPr/>
        </p:nvSpPr>
        <p:spPr>
          <a:xfrm>
            <a:off x="0" y="593725"/>
            <a:ext cx="7877175" cy="5502275"/>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eaLnBrk="0" hangingPunct="0"/>
            <a:r>
              <a:rPr lang="en-US" sz="3600">
                <a:gradFill rotWithShape="1">
                  <a:gsLst>
                    <a:gs pos="0">
                      <a:srgbClr val="00FFFF"/>
                    </a:gs>
                    <a:gs pos="100000">
                      <a:srgbClr val="00CC00"/>
                    </a:gs>
                  </a:gsLst>
                  <a:lin ang="5400000" scaled="1"/>
                  <a:tileRect/>
                </a:gradFill>
                <a:latin typeface="VNI-Commerce" pitchFamily="2" charset="0"/>
                <a:ea typeface="VNI-Commerce" pitchFamily="2" charset="0"/>
              </a:rPr>
              <a:t>Phim taøi lieäu</a:t>
            </a:r>
            <a:endParaRPr lang="en-US" sz="3600">
              <a:gradFill rotWithShape="1">
                <a:gsLst>
                  <a:gs pos="0">
                    <a:srgbClr val="00FFFF"/>
                  </a:gs>
                  <a:gs pos="100000">
                    <a:srgbClr val="00CC00"/>
                  </a:gs>
                </a:gsLst>
                <a:lin ang="5400000" scaled="1"/>
                <a:tileRect/>
              </a:gradFill>
              <a:latin typeface="VNI-Commerce" pitchFamily="2" charset="0"/>
              <a:ea typeface="VNI-Commerce" pitchFamily="2" charset="0"/>
            </a:endParaRPr>
          </a:p>
        </p:txBody>
      </p:sp>
    </p:spTree>
  </p:cSld>
  <p:clrMapOvr>
    <a:masterClrMapping/>
  </p:clrMapOvr>
  <p:transition>
    <p:sndAc>
      <p:stSnd>
        <p:snd r:embed="rId3" name="la xanh dai.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2000" fill="hold"/>
                                        <p:tgtEl>
                                          <p:spTgt spid="379907"/>
                                        </p:tgtEl>
                                        <p:attrNameLst>
                                          <p:attrName>r</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2000" fill="hold"/>
                                        <p:tgtEl>
                                          <p:spTgt spid="379907"/>
                                        </p:tgtEl>
                                        <p:attrNameLst>
                                          <p:attrName>r</p:attrName>
                                        </p:attrNameLst>
                                      </p:cBhvr>
                                    </p:animRo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2000" fill="hold"/>
                                        <p:tgtEl>
                                          <p:spTgt spid="379908"/>
                                        </p:tgtEl>
                                        <p:attrNameLst>
                                          <p:attrName>r</p:attrName>
                                        </p:attrNameLst>
                                      </p:cBhvr>
                                    </p:animRot>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2000" fill="hold"/>
                                        <p:tgtEl>
                                          <p:spTgt spid="379909"/>
                                        </p:tgtEl>
                                        <p:attrNameLst>
                                          <p:attrName>r</p:attrName>
                                        </p:attrNameLst>
                                      </p:cBhvr>
                                    </p:animRot>
                                  </p:childTnLst>
                                </p:cTn>
                              </p:par>
                              <p:par>
                                <p:cTn id="13" presetID="8" presetClass="emph" presetSubtype="0" repeatCount="indefinite" fill="hold" nodeType="withEffect">
                                  <p:stCondLst>
                                    <p:cond delay="0"/>
                                  </p:stCondLst>
                                  <p:endCondLst>
                                    <p:cond evt="onNext" delay="0">
                                      <p:tgtEl>
                                        <p:sldTgt/>
                                      </p:tgtEl>
                                    </p:cond>
                                  </p:endCondLst>
                                  <p:childTnLst>
                                    <p:animRot by="21600000">
                                      <p:cBhvr>
                                        <p:cTn id="14" dur="2000" fill="hold"/>
                                        <p:tgtEl>
                                          <p:spTgt spid="379909"/>
                                        </p:tgtEl>
                                        <p:attrNameLst>
                                          <p:attrName>r</p:attrName>
                                        </p:attrNameLst>
                                      </p:cBhvr>
                                    </p:animRot>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2000" fill="hold"/>
                                        <p:tgtEl>
                                          <p:spTgt spid="379910"/>
                                        </p:tgtEl>
                                        <p:attrNameLst>
                                          <p:attrName>r</p:attrName>
                                        </p:attrNameLst>
                                      </p:cBhvr>
                                    </p:animRot>
                                  </p:childTnLst>
                                </p:cTn>
                              </p:par>
                              <p:par>
                                <p:cTn id="17" presetID="8" presetClass="emph" presetSubtype="0" repeatCount="indefinite" fill="hold" nodeType="withEffect">
                                  <p:stCondLst>
                                    <p:cond delay="0"/>
                                  </p:stCondLst>
                                  <p:endCondLst>
                                    <p:cond evt="onNext" delay="0">
                                      <p:tgtEl>
                                        <p:sldTgt/>
                                      </p:tgtEl>
                                    </p:cond>
                                  </p:endCondLst>
                                  <p:childTnLst>
                                    <p:animRot by="21600000">
                                      <p:cBhvr>
                                        <p:cTn id="18" dur="2000" fill="hold"/>
                                        <p:tgtEl>
                                          <p:spTgt spid="379911"/>
                                        </p:tgtEl>
                                        <p:attrNameLst>
                                          <p:attrName>r</p:attrName>
                                        </p:attrNameLst>
                                      </p:cBhvr>
                                    </p:animRot>
                                  </p:childTnLst>
                                </p:cTn>
                              </p:par>
                              <p:par>
                                <p:cTn id="19" presetID="8" presetClass="emph" presetSubtype="0" repeatCount="indefinite" fill="hold" nodeType="withEffect">
                                  <p:stCondLst>
                                    <p:cond delay="0"/>
                                  </p:stCondLst>
                                  <p:endCondLst>
                                    <p:cond evt="onNext" delay="0">
                                      <p:tgtEl>
                                        <p:sldTgt/>
                                      </p:tgtEl>
                                    </p:cond>
                                  </p:endCondLst>
                                  <p:childTnLst>
                                    <p:animRot by="21600000">
                                      <p:cBhvr>
                                        <p:cTn id="20" dur="2000" fill="hold"/>
                                        <p:tgtEl>
                                          <p:spTgt spid="379911"/>
                                        </p:tgtEl>
                                        <p:attrNameLst>
                                          <p:attrName>r</p:attrName>
                                        </p:attrNameLst>
                                      </p:cBhvr>
                                    </p:animRot>
                                  </p:childTnLst>
                                </p:cTn>
                              </p:par>
                              <p:par>
                                <p:cTn id="21" presetID="8" presetClass="emph" presetSubtype="0" repeatCount="indefinite" fill="hold" nodeType="withEffect">
                                  <p:stCondLst>
                                    <p:cond delay="0"/>
                                  </p:stCondLst>
                                  <p:endCondLst>
                                    <p:cond evt="onNext" delay="0">
                                      <p:tgtEl>
                                        <p:sldTgt/>
                                      </p:tgtEl>
                                    </p:cond>
                                  </p:endCondLst>
                                  <p:childTnLst>
                                    <p:animRot by="21600000">
                                      <p:cBhvr>
                                        <p:cTn id="22" dur="2000" fill="hold"/>
                                        <p:tgtEl>
                                          <p:spTgt spid="379912"/>
                                        </p:tgtEl>
                                        <p:attrNameLst>
                                          <p:attrName>r</p:attrName>
                                        </p:attrNameLst>
                                      </p:cBhvr>
                                    </p:animRot>
                                  </p:childTnLst>
                                </p:cTn>
                              </p:par>
                              <p:par>
                                <p:cTn id="23" presetID="8" presetClass="emph" presetSubtype="0" repeatCount="indefinite" fill="hold" nodeType="withEffect">
                                  <p:stCondLst>
                                    <p:cond delay="0"/>
                                  </p:stCondLst>
                                  <p:endCondLst>
                                    <p:cond evt="onNext" delay="0">
                                      <p:tgtEl>
                                        <p:sldTgt/>
                                      </p:tgtEl>
                                    </p:cond>
                                  </p:endCondLst>
                                  <p:childTnLst>
                                    <p:animRot by="21600000">
                                      <p:cBhvr>
                                        <p:cTn id="24" dur="2000" fill="hold"/>
                                        <p:tgtEl>
                                          <p:spTgt spid="379913"/>
                                        </p:tgtEl>
                                        <p:attrNameLst>
                                          <p:attrName>r</p:attrName>
                                        </p:attrNameLst>
                                      </p:cBhvr>
                                    </p:animRot>
                                  </p:childTnLst>
                                </p:cTn>
                              </p:par>
                              <p:par>
                                <p:cTn id="25" presetID="8" presetClass="emph" presetSubtype="0" repeatCount="indefinite" fill="hold" nodeType="withEffect">
                                  <p:stCondLst>
                                    <p:cond delay="0"/>
                                  </p:stCondLst>
                                  <p:endCondLst>
                                    <p:cond evt="onNext" delay="0">
                                      <p:tgtEl>
                                        <p:sldTgt/>
                                      </p:tgtEl>
                                    </p:cond>
                                  </p:endCondLst>
                                  <p:childTnLst>
                                    <p:animRot by="21600000">
                                      <p:cBhvr>
                                        <p:cTn id="26" dur="2000" fill="hold"/>
                                        <p:tgtEl>
                                          <p:spTgt spid="379913"/>
                                        </p:tgtEl>
                                        <p:attrNameLst>
                                          <p:attrName>r</p:attrName>
                                        </p:attrNameLst>
                                      </p:cBhvr>
                                    </p:animRot>
                                  </p:childTnLst>
                                </p:cTn>
                              </p:par>
                              <p:par>
                                <p:cTn id="27" presetID="8" presetClass="emph" presetSubtype="0" repeatCount="indefinite" fill="hold" nodeType="withEffect">
                                  <p:stCondLst>
                                    <p:cond delay="0"/>
                                  </p:stCondLst>
                                  <p:endCondLst>
                                    <p:cond evt="onNext" delay="0">
                                      <p:tgtEl>
                                        <p:sldTgt/>
                                      </p:tgtEl>
                                    </p:cond>
                                  </p:endCondLst>
                                  <p:childTnLst>
                                    <p:animRot by="21600000">
                                      <p:cBhvr>
                                        <p:cTn id="28" dur="2000" fill="hold"/>
                                        <p:tgtEl>
                                          <p:spTgt spid="379914"/>
                                        </p:tgtEl>
                                        <p:attrNameLst>
                                          <p:attrName>r</p:attrName>
                                        </p:attrNameLst>
                                      </p:cBhvr>
                                    </p:animRot>
                                  </p:childTnLst>
                                </p:cTn>
                              </p:par>
                              <p:par>
                                <p:cTn id="29" presetID="8" presetClass="emph" presetSubtype="0" repeatCount="indefinite" fill="hold" nodeType="withEffect">
                                  <p:stCondLst>
                                    <p:cond delay="0"/>
                                  </p:stCondLst>
                                  <p:endCondLst>
                                    <p:cond evt="onNext" delay="0">
                                      <p:tgtEl>
                                        <p:sldTgt/>
                                      </p:tgtEl>
                                    </p:cond>
                                  </p:endCondLst>
                                  <p:childTnLst>
                                    <p:animRot by="21600000">
                                      <p:cBhvr>
                                        <p:cTn id="30" dur="2000" fill="hold"/>
                                        <p:tgtEl>
                                          <p:spTgt spid="379915"/>
                                        </p:tgtEl>
                                        <p:attrNameLst>
                                          <p:attrName>r</p:attrName>
                                        </p:attrNameLst>
                                      </p:cBhvr>
                                    </p:animRot>
                                  </p:childTnLst>
                                </p:cTn>
                              </p:par>
                              <p:par>
                                <p:cTn id="31" presetID="8" presetClass="emph" presetSubtype="0" repeatCount="indefinite" fill="hold" nodeType="withEffect">
                                  <p:stCondLst>
                                    <p:cond delay="0"/>
                                  </p:stCondLst>
                                  <p:endCondLst>
                                    <p:cond evt="onNext" delay="0">
                                      <p:tgtEl>
                                        <p:sldTgt/>
                                      </p:tgtEl>
                                    </p:cond>
                                  </p:endCondLst>
                                  <p:childTnLst>
                                    <p:animRot by="21600000">
                                      <p:cBhvr>
                                        <p:cTn id="32" dur="2000" fill="hold"/>
                                        <p:tgtEl>
                                          <p:spTgt spid="379916"/>
                                        </p:tgtEl>
                                        <p:attrNameLst>
                                          <p:attrName>r</p:attrName>
                                        </p:attrNameLst>
                                      </p:cBhvr>
                                    </p:animRot>
                                  </p:childTnLst>
                                </p:cTn>
                              </p:par>
                              <p:par>
                                <p:cTn id="33" presetID="8" presetClass="emph" presetSubtype="0" repeatCount="indefinite" fill="hold" nodeType="withEffect">
                                  <p:stCondLst>
                                    <p:cond delay="0"/>
                                  </p:stCondLst>
                                  <p:endCondLst>
                                    <p:cond evt="onNext" delay="0">
                                      <p:tgtEl>
                                        <p:sldTgt/>
                                      </p:tgtEl>
                                    </p:cond>
                                  </p:endCondLst>
                                  <p:childTnLst>
                                    <p:animRot by="21600000">
                                      <p:cBhvr>
                                        <p:cTn id="34" dur="2000" fill="hold"/>
                                        <p:tgtEl>
                                          <p:spTgt spid="379917"/>
                                        </p:tgtEl>
                                        <p:attrNameLst>
                                          <p:attrName>r</p:attrName>
                                        </p:attrNameLst>
                                      </p:cBhvr>
                                    </p:animRot>
                                  </p:childTnLst>
                                </p:cTn>
                              </p:par>
                              <p:par>
                                <p:cTn id="35" presetID="8" presetClass="emph" presetSubtype="0" repeatCount="indefinite" fill="hold" nodeType="withEffect">
                                  <p:stCondLst>
                                    <p:cond delay="0"/>
                                  </p:stCondLst>
                                  <p:endCondLst>
                                    <p:cond evt="onNext" delay="0">
                                      <p:tgtEl>
                                        <p:sldTgt/>
                                      </p:tgtEl>
                                    </p:cond>
                                  </p:endCondLst>
                                  <p:childTnLst>
                                    <p:animRot by="21600000">
                                      <p:cBhvr>
                                        <p:cTn id="36" dur="2000" fill="hold"/>
                                        <p:tgtEl>
                                          <p:spTgt spid="379917"/>
                                        </p:tgtEl>
                                        <p:attrNameLst>
                                          <p:attrName>r</p:attrName>
                                        </p:attrNameLst>
                                      </p:cBhvr>
                                    </p:animRot>
                                  </p:childTnLst>
                                </p:cTn>
                              </p:par>
                              <p:par>
                                <p:cTn id="37" presetID="8" presetClass="emph" presetSubtype="0" repeatCount="indefinite" fill="hold" nodeType="withEffect">
                                  <p:stCondLst>
                                    <p:cond delay="0"/>
                                  </p:stCondLst>
                                  <p:endCondLst>
                                    <p:cond evt="onNext" delay="0">
                                      <p:tgtEl>
                                        <p:sldTgt/>
                                      </p:tgtEl>
                                    </p:cond>
                                  </p:endCondLst>
                                  <p:childTnLst>
                                    <p:animRot by="21600000">
                                      <p:cBhvr>
                                        <p:cTn id="38" dur="2000" fill="hold"/>
                                        <p:tgtEl>
                                          <p:spTgt spid="379918"/>
                                        </p:tgtEl>
                                        <p:attrNameLst>
                                          <p:attrName>r</p:attrName>
                                        </p:attrNameLst>
                                      </p:cBhvr>
                                    </p:animRot>
                                  </p:childTnLst>
                                </p:cTn>
                              </p:par>
                              <p:par>
                                <p:cTn id="39" presetID="8" presetClass="emph" presetSubtype="0" repeatCount="indefinite" fill="hold" nodeType="withEffect">
                                  <p:stCondLst>
                                    <p:cond delay="0"/>
                                  </p:stCondLst>
                                  <p:endCondLst>
                                    <p:cond evt="onNext" delay="0">
                                      <p:tgtEl>
                                        <p:sldTgt/>
                                      </p:tgtEl>
                                    </p:cond>
                                  </p:endCondLst>
                                  <p:childTnLst>
                                    <p:animRot by="21600000">
                                      <p:cBhvr>
                                        <p:cTn id="40" dur="2000" fill="hold"/>
                                        <p:tgtEl>
                                          <p:spTgt spid="379918"/>
                                        </p:tgtEl>
                                        <p:attrNameLst>
                                          <p:attrName>r</p:attrName>
                                        </p:attrNameLst>
                                      </p:cBhvr>
                                    </p:animRot>
                                  </p:childTnLst>
                                </p:cTn>
                              </p:par>
                              <p:par>
                                <p:cTn id="41" presetID="8" presetClass="emph" presetSubtype="0" repeatCount="indefinite" fill="hold" nodeType="withEffect">
                                  <p:stCondLst>
                                    <p:cond delay="0"/>
                                  </p:stCondLst>
                                  <p:endCondLst>
                                    <p:cond evt="onNext" delay="0">
                                      <p:tgtEl>
                                        <p:sldTgt/>
                                      </p:tgtEl>
                                    </p:cond>
                                  </p:endCondLst>
                                  <p:childTnLst>
                                    <p:animRot by="21600000">
                                      <p:cBhvr>
                                        <p:cTn id="42" dur="2000" fill="hold"/>
                                        <p:tgtEl>
                                          <p:spTgt spid="379919"/>
                                        </p:tgtEl>
                                        <p:attrNameLst>
                                          <p:attrName>r</p:attrName>
                                        </p:attrNameLst>
                                      </p:cBhvr>
                                    </p:animRot>
                                  </p:childTnLst>
                                </p:cTn>
                              </p:par>
                              <p:par>
                                <p:cTn id="43" presetID="8" presetClass="emph" presetSubtype="0" repeatCount="indefinite" fill="hold" nodeType="withEffect">
                                  <p:stCondLst>
                                    <p:cond delay="0"/>
                                  </p:stCondLst>
                                  <p:endCondLst>
                                    <p:cond evt="onNext" delay="0">
                                      <p:tgtEl>
                                        <p:sldTgt/>
                                      </p:tgtEl>
                                    </p:cond>
                                  </p:endCondLst>
                                  <p:childTnLst>
                                    <p:animRot by="21600000">
                                      <p:cBhvr>
                                        <p:cTn id="44" dur="2000" fill="hold"/>
                                        <p:tgtEl>
                                          <p:spTgt spid="379919"/>
                                        </p:tgtEl>
                                        <p:attrNameLst>
                                          <p:attrName>r</p:attrName>
                                        </p:attrNameLst>
                                      </p:cBhvr>
                                    </p:animRot>
                                  </p:childTnLst>
                                </p:cTn>
                              </p:par>
                              <p:par>
                                <p:cTn id="45" presetID="8" presetClass="emph" presetSubtype="0" repeatCount="indefinite" fill="hold" nodeType="withEffect">
                                  <p:stCondLst>
                                    <p:cond delay="0"/>
                                  </p:stCondLst>
                                  <p:endCondLst>
                                    <p:cond evt="onNext" delay="0">
                                      <p:tgtEl>
                                        <p:sldTgt/>
                                      </p:tgtEl>
                                    </p:cond>
                                  </p:endCondLst>
                                  <p:childTnLst>
                                    <p:animRot by="21600000">
                                      <p:cBhvr>
                                        <p:cTn id="46" dur="2000" fill="hold"/>
                                        <p:tgtEl>
                                          <p:spTgt spid="379920"/>
                                        </p:tgtEl>
                                        <p:attrNameLst>
                                          <p:attrName>r</p:attrName>
                                        </p:attrNameLst>
                                      </p:cBhvr>
                                    </p:animRot>
                                  </p:childTnLst>
                                </p:cTn>
                              </p:par>
                              <p:par>
                                <p:cTn id="47" presetID="8" presetClass="emph" presetSubtype="0" repeatCount="indefinite" fill="hold" nodeType="withEffect">
                                  <p:stCondLst>
                                    <p:cond delay="0"/>
                                  </p:stCondLst>
                                  <p:endCondLst>
                                    <p:cond evt="onNext" delay="0">
                                      <p:tgtEl>
                                        <p:sldTgt/>
                                      </p:tgtEl>
                                    </p:cond>
                                  </p:endCondLst>
                                  <p:childTnLst>
                                    <p:animRot by="21600000">
                                      <p:cBhvr>
                                        <p:cTn id="48" dur="2000" fill="hold"/>
                                        <p:tgtEl>
                                          <p:spTgt spid="379920"/>
                                        </p:tgtEl>
                                        <p:attrNameLst>
                                          <p:attrName>r</p:attrName>
                                        </p:attrNameLst>
                                      </p:cBhvr>
                                    </p:animRot>
                                  </p:childTnLst>
                                </p:cTn>
                              </p:par>
                              <p:par>
                                <p:cTn id="49" presetID="8" presetClass="emph" presetSubtype="0" repeatCount="indefinite" fill="hold" nodeType="withEffect">
                                  <p:stCondLst>
                                    <p:cond delay="0"/>
                                  </p:stCondLst>
                                  <p:endCondLst>
                                    <p:cond evt="onNext" delay="0">
                                      <p:tgtEl>
                                        <p:sldTgt/>
                                      </p:tgtEl>
                                    </p:cond>
                                  </p:endCondLst>
                                  <p:childTnLst>
                                    <p:animRot by="21600000">
                                      <p:cBhvr>
                                        <p:cTn id="50" dur="2000" fill="hold"/>
                                        <p:tgtEl>
                                          <p:spTgt spid="379921"/>
                                        </p:tgtEl>
                                        <p:attrNameLst>
                                          <p:attrName>r</p:attrName>
                                        </p:attrNameLst>
                                      </p:cBhvr>
                                    </p:animRot>
                                  </p:childTnLst>
                                </p:cTn>
                              </p:par>
                              <p:par>
                                <p:cTn id="51" presetID="8" presetClass="emph" presetSubtype="0" repeatCount="indefinite" fill="hold" nodeType="withEffect">
                                  <p:stCondLst>
                                    <p:cond delay="0"/>
                                  </p:stCondLst>
                                  <p:endCondLst>
                                    <p:cond evt="onNext" delay="0">
                                      <p:tgtEl>
                                        <p:sldTgt/>
                                      </p:tgtEl>
                                    </p:cond>
                                  </p:endCondLst>
                                  <p:childTnLst>
                                    <p:animRot by="21600000">
                                      <p:cBhvr>
                                        <p:cTn id="52" dur="2000" fill="hold"/>
                                        <p:tgtEl>
                                          <p:spTgt spid="379921"/>
                                        </p:tgtEl>
                                        <p:attrNameLst>
                                          <p:attrName>r</p:attrName>
                                        </p:attrNameLst>
                                      </p:cBhvr>
                                    </p:animRot>
                                  </p:childTnLst>
                                </p:cTn>
                              </p:par>
                              <p:par>
                                <p:cTn id="53" presetID="8" presetClass="emph" presetSubtype="0" repeatCount="indefinite" fill="hold" nodeType="withEffect">
                                  <p:stCondLst>
                                    <p:cond delay="0"/>
                                  </p:stCondLst>
                                  <p:endCondLst>
                                    <p:cond evt="onNext" delay="0">
                                      <p:tgtEl>
                                        <p:sldTgt/>
                                      </p:tgtEl>
                                    </p:cond>
                                  </p:endCondLst>
                                  <p:childTnLst>
                                    <p:animRot by="21600000">
                                      <p:cBhvr>
                                        <p:cTn id="54" dur="2000" fill="hold"/>
                                        <p:tgtEl>
                                          <p:spTgt spid="379922"/>
                                        </p:tgtEl>
                                        <p:attrNameLst>
                                          <p:attrName>r</p:attrName>
                                        </p:attrNameLst>
                                      </p:cBhvr>
                                    </p:animRot>
                                  </p:childTnLst>
                                </p:cTn>
                              </p:par>
                              <p:par>
                                <p:cTn id="55" presetID="8" presetClass="emph" presetSubtype="0" repeatCount="indefinite" fill="hold" nodeType="withEffect">
                                  <p:stCondLst>
                                    <p:cond delay="0"/>
                                  </p:stCondLst>
                                  <p:endCondLst>
                                    <p:cond evt="onNext" delay="0">
                                      <p:tgtEl>
                                        <p:sldTgt/>
                                      </p:tgtEl>
                                    </p:cond>
                                  </p:endCondLst>
                                  <p:childTnLst>
                                    <p:animRot by="21600000">
                                      <p:cBhvr>
                                        <p:cTn id="56" dur="2000" fill="hold"/>
                                        <p:tgtEl>
                                          <p:spTgt spid="379922"/>
                                        </p:tgtEl>
                                        <p:attrNameLst>
                                          <p:attrName>r</p:attrName>
                                        </p:attrNameLst>
                                      </p:cBhvr>
                                    </p:animRot>
                                  </p:childTnLst>
                                </p:cTn>
                              </p:par>
                              <p:par>
                                <p:cTn id="57" presetID="31" presetClass="entr" presetSubtype="0" fill="hold" nodeType="withEffect">
                                  <p:stCondLst>
                                    <p:cond delay="0"/>
                                  </p:stCondLst>
                                  <p:iterate type="lt">
                                    <p:tmPct val="5000"/>
                                  </p:iterate>
                                  <p:childTnLst>
                                    <p:set>
                                      <p:cBhvr>
                                        <p:cTn id="58" dur="1" fill="hold">
                                          <p:stCondLst>
                                            <p:cond delay="0"/>
                                          </p:stCondLst>
                                        </p:cTn>
                                        <p:tgtEl>
                                          <p:spTgt spid="10259"/>
                                        </p:tgtEl>
                                        <p:attrNameLst>
                                          <p:attrName>style.visibility</p:attrName>
                                        </p:attrNameLst>
                                      </p:cBhvr>
                                      <p:to>
                                        <p:strVal val="visible"/>
                                      </p:to>
                                    </p:set>
                                    <p:anim calcmode="lin" valueType="num">
                                      <p:cBhvr>
                                        <p:cTn id="59" dur="2000" fill="hold"/>
                                        <p:tgtEl>
                                          <p:spTgt spid="10259"/>
                                        </p:tgtEl>
                                        <p:attrNameLst>
                                          <p:attrName>ppt_w</p:attrName>
                                        </p:attrNameLst>
                                      </p:cBhvr>
                                      <p:tavLst>
                                        <p:tav tm="0">
                                          <p:val>
                                            <p:fltVal val="0.000000"/>
                                          </p:val>
                                        </p:tav>
                                        <p:tav tm="100000">
                                          <p:val>
                                            <p:strVal val="#ppt_w"/>
                                          </p:val>
                                        </p:tav>
                                      </p:tavLst>
                                    </p:anim>
                                    <p:anim calcmode="lin" valueType="num">
                                      <p:cBhvr>
                                        <p:cTn id="60" dur="2000" fill="hold"/>
                                        <p:tgtEl>
                                          <p:spTgt spid="10259"/>
                                        </p:tgtEl>
                                        <p:attrNameLst>
                                          <p:attrName>ppt_h</p:attrName>
                                        </p:attrNameLst>
                                      </p:cBhvr>
                                      <p:tavLst>
                                        <p:tav tm="0">
                                          <p:val>
                                            <p:fltVal val="0.000000"/>
                                          </p:val>
                                        </p:tav>
                                        <p:tav tm="100000">
                                          <p:val>
                                            <p:strVal val="#ppt_h"/>
                                          </p:val>
                                        </p:tav>
                                      </p:tavLst>
                                    </p:anim>
                                    <p:anim calcmode="lin" valueType="num">
                                      <p:cBhvr>
                                        <p:cTn id="61" dur="2000" fill="hold"/>
                                        <p:tgtEl>
                                          <p:spTgt spid="10259"/>
                                        </p:tgtEl>
                                        <p:attrNameLst>
                                          <p:attrName>style.rotation</p:attrName>
                                        </p:attrNameLst>
                                      </p:cBhvr>
                                      <p:tavLst>
                                        <p:tav tm="0">
                                          <p:val>
                                            <p:fltVal val="90.000000"/>
                                          </p:val>
                                        </p:tav>
                                        <p:tav tm="100000">
                                          <p:val>
                                            <p:fltVal val="0.000000"/>
                                          </p:val>
                                        </p:tav>
                                      </p:tavLst>
                                    </p:anim>
                                    <p:animEffect transition="in" filter="fade">
                                      <p:cBhvr>
                                        <p:cTn id="62" dur="2000"/>
                                        <p:tgtEl>
                                          <p:spTgt spid="10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9221" name="a.MPG">
            <a:hlinkClick r:id="" action="ppaction://media"/>
          </p:cNvPr>
          <p:cNvPicPr>
            <a:picLocks noRot="1" noChangeAspect="1"/>
          </p:cNvPicPr>
          <p:nvPr>
            <p:ph idx="1"/>
            <a:videoFile r:link="rId1"/>
            <p:extLst>
              <p:ext uri="{DAA4B4D4-6D71-4841-9C94-3DE7FCFB9230}">
                <p14:media xmlns:p14="http://schemas.microsoft.com/office/powerpoint/2010/main" r:link="rId2"/>
              </p:ext>
            </p:extLst>
          </p:nvPr>
        </p:nvPicPr>
        <p:blipFill>
          <a:blip r:embed="rId3"/>
          <a:srcRect/>
          <a:stretch>
            <a:fillRect/>
          </a:stretch>
        </p:blipFill>
        <p:spPr>
          <a:xfrm>
            <a:off x="762000" y="762000"/>
            <a:ext cx="7543800" cy="5486400"/>
          </a:xfrm>
        </p:spPr>
      </p:pic>
    </p:spTree>
  </p:cSld>
  <p:clrMapOvr>
    <a:masterClrMapping/>
  </p:clrMapOvr>
  <p:transition spd="slow">
    <p:comb/>
    <p:sndAc>
      <p:stSnd>
        <p:snd r:embed="rId4" name="guitar.wav"/>
      </p:stSnd>
    </p:sndAc>
  </p:transition>
  <p:timing>
    <p:tnLst>
      <p:par>
        <p:cTn id="1" dur="indefinite" restart="never" nodeType="tmRoot">
          <p:childTnLst>
            <p:seq concurrent="1" nextAc="seek">
              <p:cTn id="2" restart="whenNotActive" fill="hold" evtFilter="cancelBubble" nodeType="interactiveSeq">
                <p:stCondLst>
                  <p:cond evt="onClick" delay="0">
                    <p:tgtEl>
                      <p:spTgt spid="1792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9221"/>
                                        </p:tgtEl>
                                      </p:cBhvr>
                                    </p:cmd>
                                  </p:childTnLst>
                                </p:cTn>
                              </p:par>
                            </p:childTnLst>
                          </p:cTn>
                        </p:par>
                      </p:childTnLst>
                    </p:cTn>
                  </p:par>
                </p:childTnLst>
              </p:cTn>
              <p:nextCondLst>
                <p:cond evt="onClick" delay="0">
                  <p:tgtEl>
                    <p:spTgt spid="179221"/>
                  </p:tgtEl>
                </p:cond>
              </p:nextCondLst>
            </p:seq>
            <p:video>
              <p:cMediaNode>
                <p:cTn id="7" fill="hold" display="0">
                  <p:stCondLst>
                    <p:cond delay="indefinite"/>
                  </p:stCondLst>
                  <p:endCondLst>
                    <p:cond evt="onNext" delay="0">
                      <p:tgtEl>
                        <p:sldTgt/>
                      </p:tgtEl>
                    </p:cond>
                    <p:cond evt="onPrev" delay="0">
                      <p:tgtEl>
                        <p:sldTgt/>
                      </p:tgtEl>
                    </p:cond>
                  </p:endCondLst>
                </p:cTn>
                <p:tgtEl>
                  <p:spTgt spid="179221"/>
                </p:tgtEl>
              </p:cMediaNode>
            </p:video>
          </p:childTnLst>
        </p:cTn>
      </p:par>
    </p:tn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VNI-Times"/>
        <a:ea typeface=""/>
        <a:cs typeface=""/>
      </a:majorFont>
      <a:minorFont>
        <a:latin typeface="VNI-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VNI-Times" pitchFamily="2"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VNI-Times" pitchFamily="2"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Fireworks</Template>
  <TotalTime>0</TotalTime>
  <Words>4758</Words>
  <Application>WPS Presentation</Application>
  <PresentationFormat/>
  <Paragraphs>146</Paragraphs>
  <Slides>33</Slides>
  <Notes>9</Notes>
  <HiddenSlides>0</HiddenSlides>
  <MMClips>6</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33</vt:i4>
      </vt:variant>
    </vt:vector>
  </HeadingPairs>
  <TitlesOfParts>
    <vt:vector size="53" baseType="lpstr">
      <vt:lpstr>Arial</vt:lpstr>
      <vt:lpstr>SimSun</vt:lpstr>
      <vt:lpstr>Wingdings</vt:lpstr>
      <vt:lpstr>VNI-Times</vt:lpstr>
      <vt:lpstr>VNI-Bodon</vt:lpstr>
      <vt:lpstr>VNI-Bodon-Poster</vt:lpstr>
      <vt:lpstr>VNI-Avo</vt:lpstr>
      <vt:lpstr>VNI-Script</vt:lpstr>
      <vt:lpstr>VNI-Commerce</vt:lpstr>
      <vt:lpstr>Microsoft YaHei</vt:lpstr>
      <vt:lpstr>Arial Unicode MS</vt:lpstr>
      <vt:lpstr>VNI-Souvir</vt:lpstr>
      <vt:lpstr>Verdana</vt:lpstr>
      <vt:lpstr>VNI-Bodon</vt:lpstr>
      <vt:lpstr>VNI-WIN Sample Font</vt:lpstr>
      <vt:lpstr>Webdings</vt:lpstr>
      <vt:lpstr>Verdana Ref</vt:lpstr>
      <vt:lpstr>Segoe Print</vt:lpstr>
      <vt:lpstr>Times New Roman</vt:lpstr>
      <vt:lpstr>Mountain Top</vt:lpstr>
      <vt:lpstr>PowerPoint 演示文稿</vt:lpstr>
      <vt:lpstr>PowerPoint 演示文稿</vt:lpstr>
      <vt:lpstr> Neâu tình hình nöôùc ta sau hieäp ñònh  Giô –ne-vô.</vt:lpstr>
      <vt:lpstr>   Vì sao ñaát nöôùc ta , nhaân daân ta phaûi ñau noãi ñau chia caét ?</vt:lpstr>
      <vt:lpstr>   Nhaân daân ta phaûi laøm gì ñeå xoùa boû noãi ñau chia caét ?</vt:lpstr>
      <vt:lpstr>Lòch söû</vt:lpstr>
      <vt:lpstr>PowerPoint 演示文稿</vt:lpstr>
      <vt:lpstr>PowerPoint 演示文稿</vt:lpstr>
      <vt:lpstr>PowerPoint 演示文稿</vt:lpstr>
      <vt:lpstr>PowerPoint 演示文稿</vt:lpstr>
      <vt:lpstr>Vì sao nhaân daân mieàn Nam ñoàng loaït ñöùng leân choáng laïi Mó –Dieäm?</vt:lpstr>
      <vt:lpstr>Phong traøo buøng noå vaøo thôøi gian naøo ? Tieâu bieåu nhaát laø ôû ñaâu ?</vt:lpstr>
      <vt:lpstr>PowerPoint 演示文稿</vt:lpstr>
      <vt:lpstr>PowerPoint 演示文稿</vt:lpstr>
      <vt:lpstr>Hoaøn caûnh buøng noå phong traøo “Ñoàng khôûi” Beán Tre</vt:lpstr>
      <vt:lpstr>PowerPoint 演示文稿</vt:lpstr>
      <vt:lpstr>PowerPoint 演示文稿</vt:lpstr>
      <vt:lpstr>PowerPoint 演示文稿</vt:lpstr>
      <vt:lpstr>PowerPoint 演示文稿</vt:lpstr>
      <vt:lpstr>1)Thuaät laïi söï kieän ngaøy 17-1-1960 ?</vt:lpstr>
      <vt:lpstr>Thảo luận nhoùm</vt:lpstr>
      <vt:lpstr>1)Thuaät laïi söï kieän ngaøy 17-1-1960 ?</vt:lpstr>
      <vt:lpstr>2) Söï kieän naøy aûnh höôûng gì ñeán caùc huyeän khaùc cuûa Beán Tre ? Neâu keát quaû phong traøo “Ñoàng khôûi”ôû Beán Tre .</vt:lpstr>
      <vt:lpstr>3) Phong traøo“Ñoàng khôûi“ Beán Tre coù aûnh höôûng ñeán phong traøo ñaáu tranh cuûa nhaân daân mieàn Nam nhö theá naøo ?</vt:lpstr>
      <vt:lpstr>PowerPoint 演示文稿</vt:lpstr>
      <vt:lpstr>4) YÙ nghóa cuûa phong traøo “Ñoàng khôûi” Beán Tre .</vt:lpstr>
      <vt:lpstr>Ngaøy 17-1-1960 , nhaân daân huyeän Moû Caøy ñoàng khôûi .</vt:lpstr>
      <vt:lpstr>Nhieàu nôi , Uyû ban nhaân daân töï quaûn ñöôïc thaønh laäp , boïn phaûn caùch maïng bò tröøng trò , daân ngheøo ñöôïc chia ruoäng .</vt:lpstr>
      <vt:lpstr>Baøi hoïc:</vt:lpstr>
      <vt:lpstr>PowerPoint 演示文稿</vt:lpstr>
      <vt:lpstr>Lòch söû</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Moân : Lòch söû Baøi cuõ: Nöôùc nhaø bò chia caét</dc:title>
  <dc:creator>cam</dc:creator>
  <cp:lastModifiedBy>TRi</cp:lastModifiedBy>
  <cp:revision>114</cp:revision>
  <dcterms:created xsi:type="dcterms:W3CDTF">2008-04-06T06:21:00Z</dcterms:created>
  <dcterms:modified xsi:type="dcterms:W3CDTF">2022-02-24T10:43:52Z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8322DD928FAA494BBA6D26D2F0FD7E94</vt:lpwstr>
  </property>
  <property fmtid="{D5CDD505-2E9C-101B-9397-08002B2CF9AE}" pid="3" name="KSOProductBuildVer">
    <vt:lpwstr>1033-11.2.0.10463</vt:lpwstr>
  </property>
</Properties>
</file>