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sldIdLst>
    <p:sldId id="331" r:id="rId2"/>
    <p:sldId id="330" r:id="rId3"/>
    <p:sldId id="325" r:id="rId4"/>
    <p:sldId id="289" r:id="rId5"/>
    <p:sldId id="315" r:id="rId6"/>
    <p:sldId id="259" r:id="rId7"/>
    <p:sldId id="290" r:id="rId8"/>
    <p:sldId id="316" r:id="rId9"/>
    <p:sldId id="267" r:id="rId10"/>
    <p:sldId id="319" r:id="rId11"/>
    <p:sldId id="317" r:id="rId12"/>
    <p:sldId id="318" r:id="rId13"/>
    <p:sldId id="291" r:id="rId14"/>
    <p:sldId id="320" r:id="rId15"/>
    <p:sldId id="321" r:id="rId16"/>
    <p:sldId id="292" r:id="rId17"/>
    <p:sldId id="293" r:id="rId18"/>
    <p:sldId id="322" r:id="rId19"/>
    <p:sldId id="323" r:id="rId20"/>
    <p:sldId id="327" r:id="rId21"/>
    <p:sldId id="260" r:id="rId22"/>
    <p:sldId id="324" r:id="rId23"/>
    <p:sldId id="328" r:id="rId24"/>
    <p:sldId id="326" r:id="rId25"/>
    <p:sldId id="314" r:id="rId26"/>
  </p:sldIdLst>
  <p:sldSz cx="9144000" cy="5143500" type="screen16x9"/>
  <p:notesSz cx="6858000" cy="9144000"/>
  <p:embeddedFontLst>
    <p:embeddedFont>
      <p:font typeface="Calibri Light" pitchFamily="34" charset="0"/>
      <p:regular r:id="rId28"/>
      <p: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Tahoma" pitchFamily="34" charset="0"/>
      <p:regular r:id="rId34"/>
      <p:bold r:id="rId35"/>
    </p:embeddedFont>
    <p:embeddedFont>
      <p:font typeface="宋体" pitchFamily="2" charset="-122"/>
      <p:regular r:id="rId36"/>
    </p:embeddedFont>
    <p:embeddedFont>
      <p:font typeface="微软雅黑" pitchFamily="34" charset="-122"/>
      <p:regular r:id="rId37"/>
      <p:bold r:id="rId38"/>
    </p:embeddedFont>
    <p:embeddedFont>
      <p:font typeface="等线" charset="-122"/>
      <p:regular r:id="rId39"/>
      <p:bold r:id="rId40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1E884"/>
    <a:srgbClr val="A1CF6B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124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711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2210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55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96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87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5134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56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393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956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7820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6367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00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698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7735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77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41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36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238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med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med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med" advClick="0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med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med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med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469900"/>
            <a:ext cx="9143244" cy="4483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266700"/>
            <a:ext cx="3365500" cy="444500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00B050"/>
                </a:solidFill>
              </a:rPr>
              <a:t>Click here to add a title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med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 advClick="0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0.png"/><Relationship Id="rId10" Type="http://schemas.openxmlformats.org/officeDocument/2006/relationships/image" Target="../media/image24.png"/><Relationship Id="rId4" Type="http://schemas.openxmlformats.org/officeDocument/2006/relationships/image" Target="../media/image19.emf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32.png"/><Relationship Id="rId10" Type="http://schemas.openxmlformats.org/officeDocument/2006/relationships/image" Target="../media/image23.png"/><Relationship Id="rId4" Type="http://schemas.openxmlformats.org/officeDocument/2006/relationships/image" Target="../media/image19.emf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42.png"/><Relationship Id="rId5" Type="http://schemas.openxmlformats.org/officeDocument/2006/relationships/image" Target="../media/image10.png"/><Relationship Id="rId10" Type="http://schemas.openxmlformats.org/officeDocument/2006/relationships/image" Target="../media/image39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45.png"/><Relationship Id="rId4" Type="http://schemas.openxmlformats.org/officeDocument/2006/relationships/image" Target="../media/image1.jpe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emf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HINHNEN\Khung hinh mau\1 (5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5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24"/>
          <p:cNvSpPr>
            <a:spLocks noChangeArrowheads="1" noChangeShapeType="1" noTextEdit="1"/>
          </p:cNvSpPr>
          <p:nvPr/>
        </p:nvSpPr>
        <p:spPr bwMode="auto">
          <a:xfrm>
            <a:off x="1066800" y="1771650"/>
            <a:ext cx="7162800" cy="1714500"/>
          </a:xfrm>
          <a:prstGeom prst="rect">
            <a:avLst/>
          </a:prstGeom>
        </p:spPr>
        <p:txBody>
          <a:bodyPr wrap="none" lIns="68568" tIns="34285" rIns="68568" bIns="3428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KỂ CHUYỆN</a:t>
            </a:r>
          </a:p>
          <a:p>
            <a:pPr algn="ctr"/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5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782241"/>
            <a:ext cx="7391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8" tIns="34285" rIns="68568" bIns="34285"/>
          <a:lstStyle/>
          <a:p>
            <a:pPr marL="257132" indent="-257132"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THỤY</a:t>
            </a:r>
          </a:p>
        </p:txBody>
      </p:sp>
    </p:spTree>
    <p:extLst>
      <p:ext uri="{BB962C8B-B14F-4D97-AF65-F5344CB8AC3E}">
        <p14:creationId xmlns:p14="http://schemas.microsoft.com/office/powerpoint/2010/main" val="278540776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hà hát Lớn Hà Nội: Giấc mơ của sân khấu đỉnh cao | VOV.VN">
            <a:extLst>
              <a:ext uri="{FF2B5EF4-FFF2-40B4-BE49-F238E27FC236}">
                <a16:creationId xmlns="" xmlns:a16="http://schemas.microsoft.com/office/drawing/2014/main" id="{FCE47A6A-8501-4D50-B760-2FFFB70B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E82AF3D5-3FF0-4224-BA67-F9E47169B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592" y="2571750"/>
            <a:ext cx="3827750" cy="27153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0DE5676-EE41-49D6-A24B-14E7B8AB0F7C}"/>
              </a:ext>
            </a:extLst>
          </p:cNvPr>
          <p:cNvGrpSpPr/>
          <p:nvPr/>
        </p:nvGrpSpPr>
        <p:grpSpPr>
          <a:xfrm>
            <a:off x="-237042" y="1914768"/>
            <a:ext cx="4212808" cy="738717"/>
            <a:chOff x="-2990554" y="-1227736"/>
            <a:chExt cx="4735571" cy="2534615"/>
          </a:xfrm>
        </p:grpSpPr>
        <p:pic>
          <p:nvPicPr>
            <p:cNvPr id="5" name="Picture 4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D5376881-806D-42B9-8FE0-DFC946E71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5A501BC-ED2E-4846-BE54-B87BEA1CBA6F}"/>
                </a:ext>
              </a:extLst>
            </p:cNvPr>
            <p:cNvSpPr txBox="1"/>
            <p:nvPr/>
          </p:nvSpPr>
          <p:spPr>
            <a:xfrm>
              <a:off x="-2054631" y="-764118"/>
              <a:ext cx="2705590" cy="1161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hát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lớn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(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Nội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7170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BA82208E-3E94-472C-83AF-71231E0B9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4" name="Picture 2" descr="Bạn có biết &amp;quot;Văn Miếu quốc tử giám thờ ai &amp;amp; ý nghĩa?&amp;quot;">
            <a:extLst>
              <a:ext uri="{FF2B5EF4-FFF2-40B4-BE49-F238E27FC236}">
                <a16:creationId xmlns="" xmlns:a16="http://schemas.microsoft.com/office/drawing/2014/main" id="{DED75311-D0C8-4FAE-9E52-221A7308A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10" cy="486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E82AF3D5-3FF0-4224-BA67-F9E47169B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592" y="2571750"/>
            <a:ext cx="3827750" cy="271533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332DC00-34C1-47CD-A3C2-0E5F58A490F7}"/>
              </a:ext>
            </a:extLst>
          </p:cNvPr>
          <p:cNvGrpSpPr/>
          <p:nvPr/>
        </p:nvGrpSpPr>
        <p:grpSpPr>
          <a:xfrm>
            <a:off x="-237042" y="1914768"/>
            <a:ext cx="4212808" cy="738717"/>
            <a:chOff x="-2990554" y="-1227736"/>
            <a:chExt cx="4735571" cy="2534615"/>
          </a:xfrm>
        </p:grpSpPr>
        <p:pic>
          <p:nvPicPr>
            <p:cNvPr id="8" name="Picture 7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6091B723-81AA-4636-8C43-E62CAAA7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0DF4F59-E7E3-41CD-A96B-27B3D23D285B}"/>
                </a:ext>
              </a:extLst>
            </p:cNvPr>
            <p:cNvSpPr txBox="1"/>
            <p:nvPr/>
          </p:nvSpPr>
          <p:spPr>
            <a:xfrm>
              <a:off x="-2054631" y="-764118"/>
              <a:ext cx="2705590" cy="1161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Văn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Miếu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Quốc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Tử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Giám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(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Nội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0610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hánh Địa Mỹ Sơn - Di sản văn hóa Thế Giới - Vntrip.vn">
            <a:extLst>
              <a:ext uri="{FF2B5EF4-FFF2-40B4-BE49-F238E27FC236}">
                <a16:creationId xmlns="" xmlns:a16="http://schemas.microsoft.com/office/drawing/2014/main" id="{0F5F36FF-0138-4233-B7FF-424ADE70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" y="-1"/>
            <a:ext cx="9144214" cy="517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E82AF3D5-3FF0-4224-BA67-F9E47169B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592" y="2571750"/>
            <a:ext cx="3827750" cy="27153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CF01617-DF39-43F2-8E83-264E651CC5E5}"/>
              </a:ext>
            </a:extLst>
          </p:cNvPr>
          <p:cNvGrpSpPr/>
          <p:nvPr/>
        </p:nvGrpSpPr>
        <p:grpSpPr>
          <a:xfrm>
            <a:off x="-237042" y="1914768"/>
            <a:ext cx="4212808" cy="738717"/>
            <a:chOff x="-2990554" y="-1227736"/>
            <a:chExt cx="4735571" cy="2534615"/>
          </a:xfrm>
        </p:grpSpPr>
        <p:pic>
          <p:nvPicPr>
            <p:cNvPr id="5" name="Picture 4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29CDDB1B-B727-4E53-B0AA-6F8678012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614F0F4-6C37-4B51-B893-86AF0589F7F6}"/>
                </a:ext>
              </a:extLst>
            </p:cNvPr>
            <p:cNvSpPr txBox="1"/>
            <p:nvPr/>
          </p:nvSpPr>
          <p:spPr>
            <a:xfrm>
              <a:off x="-2054631" y="-764118"/>
              <a:ext cx="2705590" cy="1161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Thánh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địa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Mĩ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Sơn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(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Quảng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Nam)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57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pic>
        <p:nvPicPr>
          <p:cNvPr id="1030" name="Picture 6" descr="Chiêm ngưỡng lát cắt thời gian trên dấu tích Kinh thành Huế - Báo Hưng Yên  điện tử">
            <a:extLst>
              <a:ext uri="{FF2B5EF4-FFF2-40B4-BE49-F238E27FC236}">
                <a16:creationId xmlns="" xmlns:a16="http://schemas.microsoft.com/office/drawing/2014/main" id="{36D34F16-4D3D-4448-A706-FADCFF910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232"/>
            <a:ext cx="9567195" cy="53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187C4EF8-5FEC-48FC-A340-53EDC5FB3A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712" y="2645270"/>
            <a:ext cx="3827750" cy="27153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C4212AB-C10A-4E8E-9791-954445E8AC56}"/>
              </a:ext>
            </a:extLst>
          </p:cNvPr>
          <p:cNvGrpSpPr/>
          <p:nvPr/>
        </p:nvGrpSpPr>
        <p:grpSpPr>
          <a:xfrm>
            <a:off x="-237042" y="1914768"/>
            <a:ext cx="4212808" cy="738717"/>
            <a:chOff x="-2990554" y="-1227736"/>
            <a:chExt cx="4735571" cy="2534615"/>
          </a:xfrm>
        </p:grpSpPr>
        <p:pic>
          <p:nvPicPr>
            <p:cNvPr id="10" name="Picture 9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93877CB3-5157-48A4-937D-0CF92B55C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C6CCBC1-3DAE-44D1-85CB-7D5BE821060A}"/>
                </a:ext>
              </a:extLst>
            </p:cNvPr>
            <p:cNvSpPr txBox="1"/>
            <p:nvPr/>
          </p:nvSpPr>
          <p:spPr>
            <a:xfrm>
              <a:off x="-2054631" y="-764118"/>
              <a:ext cx="2705590" cy="1161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Kinh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thành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Huế</a:t>
              </a:r>
              <a:endParaRPr lang="en-US" altLang="zh-CN" sz="1600" b="1" dirty="0">
                <a:solidFill>
                  <a:srgbClr val="002060"/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5305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7">
            <a:extLst>
              <a:ext uri="{FF2B5EF4-FFF2-40B4-BE49-F238E27FC236}">
                <a16:creationId xmlns="" xmlns:a16="http://schemas.microsoft.com/office/drawing/2014/main" id="{5150D869-F1CF-4004-9362-397D1F84E5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9173498" cy="5191434"/>
          </a:xfrm>
          <a:prstGeom prst="rect">
            <a:avLst/>
          </a:prstGeo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2" y="50117"/>
            <a:ext cx="1628095" cy="77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CDDE970-CF5B-408B-AD17-EF8A1A6125AA}"/>
              </a:ext>
            </a:extLst>
          </p:cNvPr>
          <p:cNvGrpSpPr/>
          <p:nvPr/>
        </p:nvGrpSpPr>
        <p:grpSpPr>
          <a:xfrm>
            <a:off x="4028168" y="779692"/>
            <a:ext cx="5462648" cy="2578965"/>
            <a:chOff x="2643708" y="467637"/>
            <a:chExt cx="5774528" cy="2842791"/>
          </a:xfrm>
        </p:grpSpPr>
        <p:pic>
          <p:nvPicPr>
            <p:cNvPr id="26" name="Picture 25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202D4017-CDE8-445F-908E-EC2BE2B9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708" y="467637"/>
              <a:ext cx="5774528" cy="2842791"/>
            </a:xfrm>
            <a:prstGeom prst="rect">
              <a:avLst/>
            </a:prstGeom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993084" y="956241"/>
              <a:ext cx="3436251" cy="1278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qua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cuộc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tham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quan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ngắn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vừa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rồi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thấy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cần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có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hành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động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nào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bảo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vệ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cộng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?</a:t>
              </a:r>
              <a:endParaRPr lang="zh-CN" altLang="en-US" sz="16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B65469E-532F-4304-BCC6-47937B3DDBFA}"/>
              </a:ext>
            </a:extLst>
          </p:cNvPr>
          <p:cNvGrpSpPr/>
          <p:nvPr/>
        </p:nvGrpSpPr>
        <p:grpSpPr>
          <a:xfrm>
            <a:off x="-330117" y="899755"/>
            <a:ext cx="10115294" cy="3594026"/>
            <a:chOff x="162716" y="1196748"/>
            <a:chExt cx="3383765" cy="1811090"/>
          </a:xfrm>
        </p:grpSpPr>
        <p:pic>
          <p:nvPicPr>
            <p:cNvPr id="9" name="Picture 8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FC2B34C8-8028-4DCA-9D54-132379596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16" y="1196748"/>
              <a:ext cx="3383765" cy="18110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634691E-92E9-49C8-A5DD-E7DA20E5CF9D}"/>
                </a:ext>
              </a:extLst>
            </p:cNvPr>
            <p:cNvSpPr txBox="1"/>
            <p:nvPr/>
          </p:nvSpPr>
          <p:spPr>
            <a:xfrm>
              <a:off x="808769" y="1507195"/>
              <a:ext cx="2067288" cy="951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việc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làm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thể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hiện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ý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thức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bảo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vệ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cộng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di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tích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lịch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sử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văn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hóa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: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giữ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gìn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vệ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sinh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hái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hoa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leo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trèo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nghịch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ngợm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viết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vẽ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lên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tường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phát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hiện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và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ngăn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chặn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hành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vi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phá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hoại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…</a:t>
              </a:r>
            </a:p>
          </p:txBody>
        </p:sp>
      </p:grpSp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B45046EB-9A0F-45E3-8FA9-71AA06485E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712" y="2645270"/>
            <a:ext cx="3827750" cy="27153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9E384F0-3DD5-4A60-A2EE-B8DF49A1CEBB}"/>
              </a:ext>
            </a:extLst>
          </p:cNvPr>
          <p:cNvSpPr txBox="1"/>
          <p:nvPr/>
        </p:nvSpPr>
        <p:spPr>
          <a:xfrm>
            <a:off x="1907730" y="110134"/>
            <a:ext cx="651050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những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người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dân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nhỏ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ý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thức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bảo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vệ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trình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cộng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di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tích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lịch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sử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-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văn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hoá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19DE48E-03CB-4321-AF7A-3EEF14A2D1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74" y="2578244"/>
            <a:ext cx="3719270" cy="2638383"/>
          </a:xfrm>
          <a:prstGeom prst="rect">
            <a:avLst/>
          </a:prstGeom>
        </p:spPr>
      </p:pic>
      <p:sp>
        <p:nvSpPr>
          <p:cNvPr id="23" name="矩形 19">
            <a:extLst>
              <a:ext uri="{FF2B5EF4-FFF2-40B4-BE49-F238E27FC236}">
                <a16:creationId xmlns="" xmlns:a16="http://schemas.microsoft.com/office/drawing/2014/main" id="{59C348A2-D0A3-4FE2-B088-A24C98C320C3}"/>
              </a:ext>
            </a:extLst>
          </p:cNvPr>
          <p:cNvSpPr/>
          <p:nvPr/>
        </p:nvSpPr>
        <p:spPr>
          <a:xfrm>
            <a:off x="504678" y="240107"/>
            <a:ext cx="93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   </a:t>
            </a:r>
            <a:r>
              <a:rPr lang="en-US" altLang="zh-CN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ĐỀ 1  </a:t>
            </a:r>
            <a:endParaRPr lang="zh-CN" altLang="en-US" sz="1800" b="1" dirty="0">
              <a:solidFill>
                <a:schemeClr val="accent2">
                  <a:lumMod val="75000"/>
                </a:schemeClr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SAF" panose="02040603050506020204" pitchFamily="18" charset="0"/>
              <a:ea typeface="STHupo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22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7">
            <a:extLst>
              <a:ext uri="{FF2B5EF4-FFF2-40B4-BE49-F238E27FC236}">
                <a16:creationId xmlns="" xmlns:a16="http://schemas.microsoft.com/office/drawing/2014/main" id="{5150D869-F1CF-4004-9362-397D1F84E5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9173498" cy="5191434"/>
          </a:xfrm>
          <a:prstGeom prst="rect">
            <a:avLst/>
          </a:prstGeo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2" y="50117"/>
            <a:ext cx="1628095" cy="77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504678" y="240107"/>
            <a:ext cx="93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   </a:t>
            </a:r>
            <a:r>
              <a:rPr lang="en-US" altLang="zh-CN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ĐỀ 2 </a:t>
            </a:r>
            <a:endParaRPr lang="zh-CN" altLang="en-US" sz="1800" b="1" dirty="0">
              <a:solidFill>
                <a:schemeClr val="accent2">
                  <a:lumMod val="75000"/>
                </a:schemeClr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SAF" panose="02040603050506020204" pitchFamily="18" charset="0"/>
              <a:ea typeface="STHupo" panose="02010800040101010101" pitchFamily="2" charset="-122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CDDE970-CF5B-408B-AD17-EF8A1A6125AA}"/>
              </a:ext>
            </a:extLst>
          </p:cNvPr>
          <p:cNvGrpSpPr/>
          <p:nvPr/>
        </p:nvGrpSpPr>
        <p:grpSpPr>
          <a:xfrm>
            <a:off x="2240037" y="913940"/>
            <a:ext cx="6606734" cy="2814416"/>
            <a:chOff x="787047" y="467637"/>
            <a:chExt cx="7631191" cy="3756822"/>
          </a:xfrm>
        </p:grpSpPr>
        <p:pic>
          <p:nvPicPr>
            <p:cNvPr id="26" name="Picture 25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202D4017-CDE8-445F-908E-EC2BE2B9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7047" y="467637"/>
              <a:ext cx="7631191" cy="3756822"/>
            </a:xfrm>
            <a:prstGeom prst="rect">
              <a:avLst/>
            </a:prstGeom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305704" y="978154"/>
              <a:ext cx="4844836" cy="2040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Em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biết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ạ!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Luật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giao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gồm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quy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định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mà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mỗi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người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dân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phải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tuân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theo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khi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lại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trên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đảm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bảo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an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toàn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tránh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xảy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ra tai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nạn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.</a:t>
              </a:r>
              <a:endParaRPr lang="zh-CN" altLang="en-US" sz="16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B65469E-532F-4304-BCC6-47937B3DDBFA}"/>
              </a:ext>
            </a:extLst>
          </p:cNvPr>
          <p:cNvGrpSpPr/>
          <p:nvPr/>
        </p:nvGrpSpPr>
        <p:grpSpPr>
          <a:xfrm>
            <a:off x="-11250" y="1295266"/>
            <a:ext cx="3181765" cy="1578462"/>
            <a:chOff x="154686" y="1133118"/>
            <a:chExt cx="3383765" cy="1811090"/>
          </a:xfrm>
        </p:grpSpPr>
        <p:pic>
          <p:nvPicPr>
            <p:cNvPr id="9" name="Picture 8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FC2B34C8-8028-4DCA-9D54-132379596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86" y="1133118"/>
              <a:ext cx="3383765" cy="18110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634691E-92E9-49C8-A5DD-E7DA20E5CF9D}"/>
                </a:ext>
              </a:extLst>
            </p:cNvPr>
            <p:cNvSpPr txBox="1"/>
            <p:nvPr/>
          </p:nvSpPr>
          <p:spPr>
            <a:xfrm>
              <a:off x="500818" y="1440942"/>
              <a:ext cx="2586384" cy="9065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Chị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đố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em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biết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Luật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giao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gôm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gì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4456532-49EF-48CA-950F-0252F30B102A}"/>
              </a:ext>
            </a:extLst>
          </p:cNvPr>
          <p:cNvGrpSpPr/>
          <p:nvPr/>
        </p:nvGrpSpPr>
        <p:grpSpPr>
          <a:xfrm>
            <a:off x="-227790" y="1182793"/>
            <a:ext cx="4212808" cy="1940032"/>
            <a:chOff x="-2990554" y="-1227736"/>
            <a:chExt cx="4735571" cy="2534615"/>
          </a:xfrm>
        </p:grpSpPr>
        <p:pic>
          <p:nvPicPr>
            <p:cNvPr id="27" name="Picture 26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B6E0A9F0-DF44-4547-A243-1F6E9A2C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89DA651-7FB7-4C8C-BD77-1558EB790E56}"/>
                </a:ext>
              </a:extLst>
            </p:cNvPr>
            <p:cNvSpPr txBox="1"/>
            <p:nvPr/>
          </p:nvSpPr>
          <p:spPr>
            <a:xfrm>
              <a:off x="-1975563" y="-826179"/>
              <a:ext cx="2705590" cy="1085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Ồ!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Em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giỏi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quá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!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cần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gì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chấp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hành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luật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giao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?</a:t>
              </a:r>
            </a:p>
          </p:txBody>
        </p:sp>
      </p:grpSp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B45046EB-9A0F-45E3-8FA9-71AA06485E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6349" y="2599786"/>
            <a:ext cx="3827750" cy="27153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9E384F0-3DD5-4A60-A2EE-B8DF49A1CEBB}"/>
              </a:ext>
            </a:extLst>
          </p:cNvPr>
          <p:cNvSpPr txBox="1"/>
          <p:nvPr/>
        </p:nvSpPr>
        <p:spPr>
          <a:xfrm>
            <a:off x="1907730" y="110134"/>
            <a:ext cx="65105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ý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thức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chấp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hành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Luật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Giao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đường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bộ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19DE48E-03CB-4321-AF7A-3EEF14A2D1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066" y="2553051"/>
            <a:ext cx="3719270" cy="263838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A152D26-301D-4A4E-A98C-73A63211CFAB}"/>
              </a:ext>
            </a:extLst>
          </p:cNvPr>
          <p:cNvGrpSpPr/>
          <p:nvPr/>
        </p:nvGrpSpPr>
        <p:grpSpPr>
          <a:xfrm>
            <a:off x="2024591" y="566549"/>
            <a:ext cx="7349697" cy="3443309"/>
            <a:chOff x="301055" y="3579"/>
            <a:chExt cx="8489360" cy="4596300"/>
          </a:xfrm>
        </p:grpSpPr>
        <p:pic>
          <p:nvPicPr>
            <p:cNvPr id="37" name="Picture 36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B44088BE-9DE7-47D2-B947-0809F6B11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055" y="3579"/>
              <a:ext cx="8489360" cy="4596300"/>
            </a:xfrm>
            <a:prstGeom prst="rect">
              <a:avLst/>
            </a:prstGeom>
          </p:spPr>
        </p:pic>
        <p:sp>
          <p:nvSpPr>
            <p:cNvPr id="38" name="Text Box 4">
              <a:extLst>
                <a:ext uri="{FF2B5EF4-FFF2-40B4-BE49-F238E27FC236}">
                  <a16:creationId xmlns="" xmlns:a16="http://schemas.microsoft.com/office/drawing/2014/main" id="{C4BCC059-3077-4093-A3B2-D3C146ED5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2019" y="741090"/>
              <a:ext cx="4844836" cy="2533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việc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làm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thể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hiện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ý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thức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chấp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hành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Luật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giao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: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trên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vỉa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hè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chạy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nhảy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nô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đùa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dưới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lòng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xe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ở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bên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phải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xe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hang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hang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bốn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trên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vượt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đèn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đỏ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đấu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tranh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ngăn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chạn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hiện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tượng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vi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phạm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Luật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giao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  <a:endParaRPr lang="zh-CN" altLang="en-US" sz="16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  <p:pic>
        <p:nvPicPr>
          <p:cNvPr id="39" name="Picture 38" descr="IMG0207A">
            <a:extLst>
              <a:ext uri="{FF2B5EF4-FFF2-40B4-BE49-F238E27FC236}">
                <a16:creationId xmlns="" xmlns:a16="http://schemas.microsoft.com/office/drawing/2014/main" id="{94796B92-2983-447C-AD8B-88A53581F97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1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7530" r="4695" b="13351"/>
          <a:stretch>
            <a:fillRect/>
          </a:stretch>
        </p:blipFill>
        <p:spPr bwMode="auto">
          <a:xfrm rot="21135426">
            <a:off x="2528150" y="3167826"/>
            <a:ext cx="1466069" cy="183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2AC95AE0-1F36-47BF-8DDC-2FBEE77EE376}"/>
              </a:ext>
            </a:extLst>
          </p:cNvPr>
          <p:cNvGrpSpPr>
            <a:grpSpLocks noChangeAspect="1"/>
          </p:cNvGrpSpPr>
          <p:nvPr/>
        </p:nvGrpSpPr>
        <p:grpSpPr bwMode="auto">
          <a:xfrm rot="355583">
            <a:off x="4448590" y="3134338"/>
            <a:ext cx="1466070" cy="1863649"/>
            <a:chOff x="1707" y="880"/>
            <a:chExt cx="2346" cy="2560"/>
          </a:xfrm>
        </p:grpSpPr>
        <p:sp>
          <p:nvSpPr>
            <p:cNvPr id="41" name="AutoShape 6">
              <a:extLst>
                <a:ext uri="{FF2B5EF4-FFF2-40B4-BE49-F238E27FC236}">
                  <a16:creationId xmlns="" xmlns:a16="http://schemas.microsoft.com/office/drawing/2014/main" id="{8FEBB12A-AF11-4CDC-B953-417BE57B23C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07" y="880"/>
              <a:ext cx="2346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DF3AEFB4-F04F-44CB-8F3C-97D1D80CAE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0" y="883"/>
              <a:ext cx="2339" cy="2551"/>
              <a:chOff x="1710" y="883"/>
              <a:chExt cx="2339" cy="2551"/>
            </a:xfrm>
          </p:grpSpPr>
          <p:sp>
            <p:nvSpPr>
              <p:cNvPr id="297" name="Freeform 8">
                <a:extLst>
                  <a:ext uri="{FF2B5EF4-FFF2-40B4-BE49-F238E27FC236}">
                    <a16:creationId xmlns="" xmlns:a16="http://schemas.microsoft.com/office/drawing/2014/main" id="{5B903CA4-E7EF-4DE5-9646-60BB15FF5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030"/>
                <a:ext cx="2318" cy="792"/>
              </a:xfrm>
              <a:custGeom>
                <a:avLst/>
                <a:gdLst>
                  <a:gd name="T0" fmla="*/ 0 w 667"/>
                  <a:gd name="T1" fmla="*/ 49 h 228"/>
                  <a:gd name="T2" fmla="*/ 8031 w 667"/>
                  <a:gd name="T3" fmla="*/ 0 h 228"/>
                  <a:gd name="T4" fmla="*/ 8056 w 667"/>
                  <a:gd name="T5" fmla="*/ 2727 h 228"/>
                  <a:gd name="T6" fmla="*/ 49 w 667"/>
                  <a:gd name="T7" fmla="*/ 2751 h 228"/>
                  <a:gd name="T8" fmla="*/ 0 w 667"/>
                  <a:gd name="T9" fmla="*/ 49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7"/>
                  <a:gd name="T16" fmla="*/ 0 h 228"/>
                  <a:gd name="T17" fmla="*/ 667 w 667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7" h="228">
                    <a:moveTo>
                      <a:pt x="0" y="4"/>
                    </a:moveTo>
                    <a:lnTo>
                      <a:pt x="665" y="0"/>
                    </a:lnTo>
                    <a:lnTo>
                      <a:pt x="667" y="226"/>
                    </a:lnTo>
                    <a:lnTo>
                      <a:pt x="4" y="22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2ADB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" name="Freeform 9">
                <a:extLst>
                  <a:ext uri="{FF2B5EF4-FFF2-40B4-BE49-F238E27FC236}">
                    <a16:creationId xmlns="" xmlns:a16="http://schemas.microsoft.com/office/drawing/2014/main" id="{DF463EE9-1445-478F-B1EF-8BE92669A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2364"/>
                <a:ext cx="115" cy="132"/>
              </a:xfrm>
              <a:custGeom>
                <a:avLst/>
                <a:gdLst>
                  <a:gd name="T0" fmla="*/ 206 w 33"/>
                  <a:gd name="T1" fmla="*/ 10 h 38"/>
                  <a:gd name="T2" fmla="*/ 401 w 33"/>
                  <a:gd name="T3" fmla="*/ 240 h 38"/>
                  <a:gd name="T4" fmla="*/ 181 w 33"/>
                  <a:gd name="T5" fmla="*/ 459 h 38"/>
                  <a:gd name="T6" fmla="*/ 0 w 33"/>
                  <a:gd name="T7" fmla="*/ 229 h 38"/>
                  <a:gd name="T8" fmla="*/ 206 w 33"/>
                  <a:gd name="T9" fmla="*/ 1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8"/>
                  <a:gd name="T17" fmla="*/ 33 w 33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8">
                    <a:moveTo>
                      <a:pt x="17" y="1"/>
                    </a:moveTo>
                    <a:cubicBezTo>
                      <a:pt x="26" y="1"/>
                      <a:pt x="33" y="10"/>
                      <a:pt x="33" y="20"/>
                    </a:cubicBezTo>
                    <a:cubicBezTo>
                      <a:pt x="32" y="30"/>
                      <a:pt x="24" y="38"/>
                      <a:pt x="15" y="38"/>
                    </a:cubicBezTo>
                    <a:cubicBezTo>
                      <a:pt x="7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7" y="1"/>
                    </a:cubicBez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9" name="Freeform 10">
                <a:extLst>
                  <a:ext uri="{FF2B5EF4-FFF2-40B4-BE49-F238E27FC236}">
                    <a16:creationId xmlns="" xmlns:a16="http://schemas.microsoft.com/office/drawing/2014/main" id="{66C8C53E-5FC6-4D48-B517-5D4F6A064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381"/>
                <a:ext cx="118" cy="132"/>
              </a:xfrm>
              <a:custGeom>
                <a:avLst/>
                <a:gdLst>
                  <a:gd name="T0" fmla="*/ 215 w 34"/>
                  <a:gd name="T1" fmla="*/ 0 h 38"/>
                  <a:gd name="T2" fmla="*/ 410 w 34"/>
                  <a:gd name="T3" fmla="*/ 229 h 38"/>
                  <a:gd name="T4" fmla="*/ 194 w 34"/>
                  <a:gd name="T5" fmla="*/ 448 h 38"/>
                  <a:gd name="T6" fmla="*/ 10 w 34"/>
                  <a:gd name="T7" fmla="*/ 219 h 38"/>
                  <a:gd name="T8" fmla="*/ 215 w 3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8"/>
                  <a:gd name="T17" fmla="*/ 34 w 3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8">
                    <a:moveTo>
                      <a:pt x="18" y="0"/>
                    </a:moveTo>
                    <a:cubicBezTo>
                      <a:pt x="27" y="0"/>
                      <a:pt x="34" y="9"/>
                      <a:pt x="34" y="19"/>
                    </a:cubicBezTo>
                    <a:cubicBezTo>
                      <a:pt x="33" y="30"/>
                      <a:pt x="25" y="38"/>
                      <a:pt x="16" y="37"/>
                    </a:cubicBezTo>
                    <a:cubicBezTo>
                      <a:pt x="7" y="37"/>
                      <a:pt x="0" y="28"/>
                      <a:pt x="1" y="18"/>
                    </a:cubicBezTo>
                    <a:cubicBezTo>
                      <a:pt x="1" y="8"/>
                      <a:pt x="9" y="0"/>
                      <a:pt x="18" y="0"/>
                    </a:cubicBez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0" name="Freeform 11">
                <a:extLst>
                  <a:ext uri="{FF2B5EF4-FFF2-40B4-BE49-F238E27FC236}">
                    <a16:creationId xmlns="" xmlns:a16="http://schemas.microsoft.com/office/drawing/2014/main" id="{D5F10BA7-36CB-4538-AA87-5DAB48928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2249"/>
                <a:ext cx="920" cy="202"/>
              </a:xfrm>
              <a:custGeom>
                <a:avLst/>
                <a:gdLst>
                  <a:gd name="T0" fmla="*/ 24 w 265"/>
                  <a:gd name="T1" fmla="*/ 522 h 58"/>
                  <a:gd name="T2" fmla="*/ 83 w 265"/>
                  <a:gd name="T3" fmla="*/ 376 h 58"/>
                  <a:gd name="T4" fmla="*/ 229 w 265"/>
                  <a:gd name="T5" fmla="*/ 317 h 58"/>
                  <a:gd name="T6" fmla="*/ 469 w 265"/>
                  <a:gd name="T7" fmla="*/ 293 h 58"/>
                  <a:gd name="T8" fmla="*/ 663 w 265"/>
                  <a:gd name="T9" fmla="*/ 279 h 58"/>
                  <a:gd name="T10" fmla="*/ 1048 w 265"/>
                  <a:gd name="T11" fmla="*/ 0 h 58"/>
                  <a:gd name="T12" fmla="*/ 2218 w 265"/>
                  <a:gd name="T13" fmla="*/ 0 h 58"/>
                  <a:gd name="T14" fmla="*/ 2566 w 265"/>
                  <a:gd name="T15" fmla="*/ 230 h 58"/>
                  <a:gd name="T16" fmla="*/ 3111 w 265"/>
                  <a:gd name="T17" fmla="*/ 293 h 58"/>
                  <a:gd name="T18" fmla="*/ 3194 w 265"/>
                  <a:gd name="T19" fmla="*/ 435 h 58"/>
                  <a:gd name="T20" fmla="*/ 3194 w 265"/>
                  <a:gd name="T21" fmla="*/ 669 h 58"/>
                  <a:gd name="T22" fmla="*/ 3024 w 265"/>
                  <a:gd name="T23" fmla="*/ 679 h 58"/>
                  <a:gd name="T24" fmla="*/ 2916 w 265"/>
                  <a:gd name="T25" fmla="*/ 508 h 58"/>
                  <a:gd name="T26" fmla="*/ 2711 w 265"/>
                  <a:gd name="T27" fmla="*/ 498 h 58"/>
                  <a:gd name="T28" fmla="*/ 2531 w 265"/>
                  <a:gd name="T29" fmla="*/ 606 h 58"/>
                  <a:gd name="T30" fmla="*/ 2520 w 265"/>
                  <a:gd name="T31" fmla="*/ 693 h 58"/>
                  <a:gd name="T32" fmla="*/ 1288 w 265"/>
                  <a:gd name="T33" fmla="*/ 704 h 58"/>
                  <a:gd name="T34" fmla="*/ 1219 w 265"/>
                  <a:gd name="T35" fmla="*/ 547 h 58"/>
                  <a:gd name="T36" fmla="*/ 868 w 265"/>
                  <a:gd name="T37" fmla="*/ 547 h 58"/>
                  <a:gd name="T38" fmla="*/ 722 w 265"/>
                  <a:gd name="T39" fmla="*/ 679 h 58"/>
                  <a:gd name="T40" fmla="*/ 0 w 265"/>
                  <a:gd name="T41" fmla="*/ 679 h 58"/>
                  <a:gd name="T42" fmla="*/ 24 w 265"/>
                  <a:gd name="T43" fmla="*/ 522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5"/>
                  <a:gd name="T67" fmla="*/ 0 h 58"/>
                  <a:gd name="T68" fmla="*/ 265 w 265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5" h="58">
                    <a:moveTo>
                      <a:pt x="2" y="43"/>
                    </a:moveTo>
                    <a:lnTo>
                      <a:pt x="7" y="31"/>
                    </a:lnTo>
                    <a:lnTo>
                      <a:pt x="19" y="26"/>
                    </a:lnTo>
                    <a:lnTo>
                      <a:pt x="39" y="24"/>
                    </a:lnTo>
                    <a:lnTo>
                      <a:pt x="55" y="23"/>
                    </a:lnTo>
                    <a:lnTo>
                      <a:pt x="87" y="0"/>
                    </a:lnTo>
                    <a:lnTo>
                      <a:pt x="184" y="0"/>
                    </a:lnTo>
                    <a:lnTo>
                      <a:pt x="213" y="19"/>
                    </a:lnTo>
                    <a:lnTo>
                      <a:pt x="258" y="24"/>
                    </a:lnTo>
                    <a:lnTo>
                      <a:pt x="265" y="36"/>
                    </a:lnTo>
                    <a:lnTo>
                      <a:pt x="265" y="55"/>
                    </a:lnTo>
                    <a:lnTo>
                      <a:pt x="251" y="56"/>
                    </a:lnTo>
                    <a:lnTo>
                      <a:pt x="242" y="42"/>
                    </a:lnTo>
                    <a:lnTo>
                      <a:pt x="225" y="41"/>
                    </a:lnTo>
                    <a:lnTo>
                      <a:pt x="210" y="50"/>
                    </a:lnTo>
                    <a:lnTo>
                      <a:pt x="209" y="57"/>
                    </a:lnTo>
                    <a:lnTo>
                      <a:pt x="107" y="58"/>
                    </a:lnTo>
                    <a:lnTo>
                      <a:pt x="101" y="45"/>
                    </a:lnTo>
                    <a:lnTo>
                      <a:pt x="72" y="45"/>
                    </a:lnTo>
                    <a:lnTo>
                      <a:pt x="60" y="56"/>
                    </a:lnTo>
                    <a:lnTo>
                      <a:pt x="0" y="56"/>
                    </a:lnTo>
                    <a:lnTo>
                      <a:pt x="2" y="43"/>
                    </a:lnTo>
                    <a:close/>
                  </a:path>
                </a:pathLst>
              </a:custGeom>
              <a:solidFill>
                <a:srgbClr val="504A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1" name="Freeform 12">
                <a:extLst>
                  <a:ext uri="{FF2B5EF4-FFF2-40B4-BE49-F238E27FC236}">
                    <a16:creationId xmlns="" xmlns:a16="http://schemas.microsoft.com/office/drawing/2014/main" id="{26706FFF-B5ED-4617-9556-C644351A7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" y="2259"/>
                <a:ext cx="532" cy="70"/>
              </a:xfrm>
              <a:custGeom>
                <a:avLst/>
                <a:gdLst>
                  <a:gd name="T0" fmla="*/ 0 w 153"/>
                  <a:gd name="T1" fmla="*/ 245 h 20"/>
                  <a:gd name="T2" fmla="*/ 1850 w 153"/>
                  <a:gd name="T3" fmla="*/ 210 h 20"/>
                  <a:gd name="T4" fmla="*/ 1523 w 153"/>
                  <a:gd name="T5" fmla="*/ 0 h 20"/>
                  <a:gd name="T6" fmla="*/ 362 w 153"/>
                  <a:gd name="T7" fmla="*/ 0 h 20"/>
                  <a:gd name="T8" fmla="*/ 0 w 153"/>
                  <a:gd name="T9" fmla="*/ 24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20"/>
                  <a:gd name="T17" fmla="*/ 153 w 15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20">
                    <a:moveTo>
                      <a:pt x="0" y="20"/>
                    </a:moveTo>
                    <a:lnTo>
                      <a:pt x="153" y="17"/>
                    </a:lnTo>
                    <a:lnTo>
                      <a:pt x="126" y="0"/>
                    </a:lnTo>
                    <a:lnTo>
                      <a:pt x="30" y="0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2" name="Freeform 13">
                <a:extLst>
                  <a:ext uri="{FF2B5EF4-FFF2-40B4-BE49-F238E27FC236}">
                    <a16:creationId xmlns="" xmlns:a16="http://schemas.microsoft.com/office/drawing/2014/main" id="{565810E4-FA3E-4511-9CA5-08E8FE35F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2263"/>
                <a:ext cx="21" cy="63"/>
              </a:xfrm>
              <a:custGeom>
                <a:avLst/>
                <a:gdLst>
                  <a:gd name="T0" fmla="*/ 0 w 6"/>
                  <a:gd name="T1" fmla="*/ 0 h 18"/>
                  <a:gd name="T2" fmla="*/ 14 w 6"/>
                  <a:gd name="T3" fmla="*/ 220 h 18"/>
                  <a:gd name="T4" fmla="*/ 74 w 6"/>
                  <a:gd name="T5" fmla="*/ 210 h 18"/>
                  <a:gd name="T6" fmla="*/ 74 w 6"/>
                  <a:gd name="T7" fmla="*/ 14 h 18"/>
                  <a:gd name="T8" fmla="*/ 0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8"/>
                  <a:gd name="T17" fmla="*/ 6 w 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8">
                    <a:moveTo>
                      <a:pt x="0" y="0"/>
                    </a:moveTo>
                    <a:lnTo>
                      <a:pt x="1" y="18"/>
                    </a:lnTo>
                    <a:lnTo>
                      <a:pt x="6" y="17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3" name="Freeform 14">
                <a:extLst>
                  <a:ext uri="{FF2B5EF4-FFF2-40B4-BE49-F238E27FC236}">
                    <a16:creationId xmlns="" xmlns:a16="http://schemas.microsoft.com/office/drawing/2014/main" id="{DAB028E0-BD28-402E-8B23-40407068C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263"/>
                <a:ext cx="49" cy="52"/>
              </a:xfrm>
              <a:custGeom>
                <a:avLst/>
                <a:gdLst>
                  <a:gd name="T0" fmla="*/ 14 w 14"/>
                  <a:gd name="T1" fmla="*/ 59 h 15"/>
                  <a:gd name="T2" fmla="*/ 88 w 14"/>
                  <a:gd name="T3" fmla="*/ 0 h 15"/>
                  <a:gd name="T4" fmla="*/ 172 w 14"/>
                  <a:gd name="T5" fmla="*/ 49 h 15"/>
                  <a:gd name="T6" fmla="*/ 172 w 14"/>
                  <a:gd name="T7" fmla="*/ 132 h 15"/>
                  <a:gd name="T8" fmla="*/ 88 w 14"/>
                  <a:gd name="T9" fmla="*/ 146 h 15"/>
                  <a:gd name="T10" fmla="*/ 63 w 14"/>
                  <a:gd name="T11" fmla="*/ 180 h 15"/>
                  <a:gd name="T12" fmla="*/ 0 w 14"/>
                  <a:gd name="T13" fmla="*/ 146 h 15"/>
                  <a:gd name="T14" fmla="*/ 14 w 14"/>
                  <a:gd name="T15" fmla="*/ 5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5"/>
                  <a:gd name="T26" fmla="*/ 14 w 14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5">
                    <a:moveTo>
                      <a:pt x="1" y="5"/>
                    </a:moveTo>
                    <a:lnTo>
                      <a:pt x="7" y="0"/>
                    </a:lnTo>
                    <a:lnTo>
                      <a:pt x="14" y="4"/>
                    </a:lnTo>
                    <a:lnTo>
                      <a:pt x="14" y="11"/>
                    </a:lnTo>
                    <a:lnTo>
                      <a:pt x="7" y="12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72706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4" name="Freeform 15">
                <a:extLst>
                  <a:ext uri="{FF2B5EF4-FFF2-40B4-BE49-F238E27FC236}">
                    <a16:creationId xmlns="" xmlns:a16="http://schemas.microsoft.com/office/drawing/2014/main" id="{C4C86BFE-17B7-43AD-8657-4F7B3F411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2266"/>
                <a:ext cx="14" cy="56"/>
              </a:xfrm>
              <a:custGeom>
                <a:avLst/>
                <a:gdLst>
                  <a:gd name="T0" fmla="*/ 38 w 4"/>
                  <a:gd name="T1" fmla="*/ 14 h 16"/>
                  <a:gd name="T2" fmla="*/ 49 w 4"/>
                  <a:gd name="T3" fmla="*/ 196 h 16"/>
                  <a:gd name="T4" fmla="*/ 0 w 4"/>
                  <a:gd name="T5" fmla="*/ 196 h 16"/>
                  <a:gd name="T6" fmla="*/ 0 w 4"/>
                  <a:gd name="T7" fmla="*/ 0 h 16"/>
                  <a:gd name="T8" fmla="*/ 38 w 4"/>
                  <a:gd name="T9" fmla="*/ 1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6"/>
                  <a:gd name="T17" fmla="*/ 4 w 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6">
                    <a:moveTo>
                      <a:pt x="3" y="1"/>
                    </a:moveTo>
                    <a:lnTo>
                      <a:pt x="4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5" name="Freeform 16">
                <a:extLst>
                  <a:ext uri="{FF2B5EF4-FFF2-40B4-BE49-F238E27FC236}">
                    <a16:creationId xmlns="" xmlns:a16="http://schemas.microsoft.com/office/drawing/2014/main" id="{E92224EA-52CB-441A-B928-7FF264F13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71"/>
                <a:ext cx="167" cy="146"/>
              </a:xfrm>
              <a:custGeom>
                <a:avLst/>
                <a:gdLst>
                  <a:gd name="T0" fmla="*/ 303 w 48"/>
                  <a:gd name="T1" fmla="*/ 10 h 42"/>
                  <a:gd name="T2" fmla="*/ 581 w 48"/>
                  <a:gd name="T3" fmla="*/ 264 h 42"/>
                  <a:gd name="T4" fmla="*/ 278 w 48"/>
                  <a:gd name="T5" fmla="*/ 508 h 42"/>
                  <a:gd name="T6" fmla="*/ 10 w 48"/>
                  <a:gd name="T7" fmla="*/ 243 h 42"/>
                  <a:gd name="T8" fmla="*/ 303 w 48"/>
                  <a:gd name="T9" fmla="*/ 1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2"/>
                  <a:gd name="T17" fmla="*/ 48 w 4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2">
                    <a:moveTo>
                      <a:pt x="25" y="1"/>
                    </a:moveTo>
                    <a:cubicBezTo>
                      <a:pt x="38" y="2"/>
                      <a:pt x="48" y="11"/>
                      <a:pt x="48" y="22"/>
                    </a:cubicBezTo>
                    <a:cubicBezTo>
                      <a:pt x="47" y="34"/>
                      <a:pt x="36" y="42"/>
                      <a:pt x="23" y="42"/>
                    </a:cubicBezTo>
                    <a:cubicBezTo>
                      <a:pt x="10" y="41"/>
                      <a:pt x="0" y="32"/>
                      <a:pt x="1" y="20"/>
                    </a:cubicBezTo>
                    <a:cubicBezTo>
                      <a:pt x="1" y="9"/>
                      <a:pt x="12" y="0"/>
                      <a:pt x="25" y="1"/>
                    </a:cubicBez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6" name="Freeform 17">
                <a:extLst>
                  <a:ext uri="{FF2B5EF4-FFF2-40B4-BE49-F238E27FC236}">
                    <a16:creationId xmlns="" xmlns:a16="http://schemas.microsoft.com/office/drawing/2014/main" id="{3114AEF1-3BBC-4DEB-8847-3061BE3D0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" y="2374"/>
                <a:ext cx="143" cy="139"/>
              </a:xfrm>
              <a:custGeom>
                <a:avLst/>
                <a:gdLst>
                  <a:gd name="T0" fmla="*/ 255 w 41"/>
                  <a:gd name="T1" fmla="*/ 10 h 40"/>
                  <a:gd name="T2" fmla="*/ 488 w 41"/>
                  <a:gd name="T3" fmla="*/ 254 h 40"/>
                  <a:gd name="T4" fmla="*/ 230 w 41"/>
                  <a:gd name="T5" fmla="*/ 473 h 40"/>
                  <a:gd name="T6" fmla="*/ 0 w 41"/>
                  <a:gd name="T7" fmla="*/ 229 h 40"/>
                  <a:gd name="T8" fmla="*/ 255 w 41"/>
                  <a:gd name="T9" fmla="*/ 1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0"/>
                  <a:gd name="T17" fmla="*/ 41 w 41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0">
                    <a:moveTo>
                      <a:pt x="21" y="1"/>
                    </a:moveTo>
                    <a:cubicBezTo>
                      <a:pt x="32" y="1"/>
                      <a:pt x="41" y="10"/>
                      <a:pt x="40" y="21"/>
                    </a:cubicBezTo>
                    <a:cubicBezTo>
                      <a:pt x="40" y="31"/>
                      <a:pt x="31" y="40"/>
                      <a:pt x="19" y="39"/>
                    </a:cubicBezTo>
                    <a:cubicBezTo>
                      <a:pt x="8" y="39"/>
                      <a:pt x="0" y="30"/>
                      <a:pt x="0" y="19"/>
                    </a:cubicBezTo>
                    <a:cubicBezTo>
                      <a:pt x="1" y="9"/>
                      <a:pt x="10" y="0"/>
                      <a:pt x="21" y="1"/>
                    </a:cubicBez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" name="Freeform 18">
                <a:extLst>
                  <a:ext uri="{FF2B5EF4-FFF2-40B4-BE49-F238E27FC236}">
                    <a16:creationId xmlns="" xmlns:a16="http://schemas.microsoft.com/office/drawing/2014/main" id="{990AACF0-26F2-4D8B-B35B-F9DB42A12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412"/>
                <a:ext cx="73" cy="66"/>
              </a:xfrm>
              <a:custGeom>
                <a:avLst/>
                <a:gdLst>
                  <a:gd name="T0" fmla="*/ 132 w 21"/>
                  <a:gd name="T1" fmla="*/ 0 h 19"/>
                  <a:gd name="T2" fmla="*/ 254 w 21"/>
                  <a:gd name="T3" fmla="*/ 122 h 19"/>
                  <a:gd name="T4" fmla="*/ 122 w 21"/>
                  <a:gd name="T5" fmla="*/ 229 h 19"/>
                  <a:gd name="T6" fmla="*/ 0 w 21"/>
                  <a:gd name="T7" fmla="*/ 108 h 19"/>
                  <a:gd name="T8" fmla="*/ 132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9"/>
                  <a:gd name="T17" fmla="*/ 21 w 2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9">
                    <a:moveTo>
                      <a:pt x="11" y="0"/>
                    </a:moveTo>
                    <a:cubicBezTo>
                      <a:pt x="17" y="0"/>
                      <a:pt x="21" y="5"/>
                      <a:pt x="21" y="10"/>
                    </a:cubicBezTo>
                    <a:cubicBezTo>
                      <a:pt x="21" y="15"/>
                      <a:pt x="16" y="19"/>
                      <a:pt x="10" y="19"/>
                    </a:cubicBezTo>
                    <a:cubicBezTo>
                      <a:pt x="4" y="19"/>
                      <a:pt x="0" y="14"/>
                      <a:pt x="0" y="9"/>
                    </a:cubicBezTo>
                    <a:cubicBezTo>
                      <a:pt x="0" y="4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8" name="Freeform 19">
                <a:extLst>
                  <a:ext uri="{FF2B5EF4-FFF2-40B4-BE49-F238E27FC236}">
                    <a16:creationId xmlns="" xmlns:a16="http://schemas.microsoft.com/office/drawing/2014/main" id="{ED1215ED-665A-4968-9BDD-5D8C8DAE8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2412"/>
                <a:ext cx="59" cy="63"/>
              </a:xfrm>
              <a:custGeom>
                <a:avLst/>
                <a:gdLst>
                  <a:gd name="T0" fmla="*/ 108 w 17"/>
                  <a:gd name="T1" fmla="*/ 0 h 18"/>
                  <a:gd name="T2" fmla="*/ 205 w 17"/>
                  <a:gd name="T3" fmla="*/ 112 h 18"/>
                  <a:gd name="T4" fmla="*/ 97 w 17"/>
                  <a:gd name="T5" fmla="*/ 220 h 18"/>
                  <a:gd name="T6" fmla="*/ 0 w 17"/>
                  <a:gd name="T7" fmla="*/ 112 h 18"/>
                  <a:gd name="T8" fmla="*/ 108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9" y="0"/>
                    </a:moveTo>
                    <a:cubicBezTo>
                      <a:pt x="14" y="0"/>
                      <a:pt x="17" y="4"/>
                      <a:pt x="17" y="9"/>
                    </a:cubicBezTo>
                    <a:cubicBezTo>
                      <a:pt x="17" y="14"/>
                      <a:pt x="13" y="18"/>
                      <a:pt x="8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9" name="Freeform 20">
                <a:extLst>
                  <a:ext uri="{FF2B5EF4-FFF2-40B4-BE49-F238E27FC236}">
                    <a16:creationId xmlns="" xmlns:a16="http://schemas.microsoft.com/office/drawing/2014/main" id="{37968890-01A3-480F-B5AB-79CFE3C41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2326"/>
                <a:ext cx="20" cy="128"/>
              </a:xfrm>
              <a:custGeom>
                <a:avLst/>
                <a:gdLst>
                  <a:gd name="T0" fmla="*/ 23 w 6"/>
                  <a:gd name="T1" fmla="*/ 0 h 37"/>
                  <a:gd name="T2" fmla="*/ 67 w 6"/>
                  <a:gd name="T3" fmla="*/ 0 h 37"/>
                  <a:gd name="T4" fmla="*/ 43 w 6"/>
                  <a:gd name="T5" fmla="*/ 443 h 37"/>
                  <a:gd name="T6" fmla="*/ 0 w 6"/>
                  <a:gd name="T7" fmla="*/ 432 h 37"/>
                  <a:gd name="T8" fmla="*/ 23 w 6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7"/>
                  <a:gd name="T17" fmla="*/ 6 w 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7">
                    <a:moveTo>
                      <a:pt x="2" y="0"/>
                    </a:moveTo>
                    <a:lnTo>
                      <a:pt x="6" y="0"/>
                    </a:lnTo>
                    <a:lnTo>
                      <a:pt x="4" y="37"/>
                    </a:lnTo>
                    <a:lnTo>
                      <a:pt x="0" y="3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0" name="Freeform 21">
                <a:extLst>
                  <a:ext uri="{FF2B5EF4-FFF2-40B4-BE49-F238E27FC236}">
                    <a16:creationId xmlns="" xmlns:a16="http://schemas.microsoft.com/office/drawing/2014/main" id="{10BDAC9B-2FAC-4FCA-9ED0-0DFC9BF19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2298"/>
                <a:ext cx="69" cy="24"/>
              </a:xfrm>
              <a:custGeom>
                <a:avLst/>
                <a:gdLst>
                  <a:gd name="T0" fmla="*/ 48 w 20"/>
                  <a:gd name="T1" fmla="*/ 24 h 7"/>
                  <a:gd name="T2" fmla="*/ 0 w 20"/>
                  <a:gd name="T3" fmla="*/ 72 h 7"/>
                  <a:gd name="T4" fmla="*/ 238 w 20"/>
                  <a:gd name="T5" fmla="*/ 82 h 7"/>
                  <a:gd name="T6" fmla="*/ 155 w 20"/>
                  <a:gd name="T7" fmla="*/ 0 h 7"/>
                  <a:gd name="T8" fmla="*/ 48 w 20"/>
                  <a:gd name="T9" fmla="*/ 2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7"/>
                  <a:gd name="T17" fmla="*/ 20 w 2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7">
                    <a:moveTo>
                      <a:pt x="4" y="2"/>
                    </a:moveTo>
                    <a:lnTo>
                      <a:pt x="0" y="6"/>
                    </a:lnTo>
                    <a:lnTo>
                      <a:pt x="20" y="7"/>
                    </a:lnTo>
                    <a:lnTo>
                      <a:pt x="1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1" name="Freeform 22">
                <a:extLst>
                  <a:ext uri="{FF2B5EF4-FFF2-40B4-BE49-F238E27FC236}">
                    <a16:creationId xmlns="" xmlns:a16="http://schemas.microsoft.com/office/drawing/2014/main" id="{E93BFDE9-DF5E-43BC-B0BC-52FDEDB92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2360"/>
                <a:ext cx="25" cy="56"/>
              </a:xfrm>
              <a:custGeom>
                <a:avLst/>
                <a:gdLst>
                  <a:gd name="T0" fmla="*/ 14 w 7"/>
                  <a:gd name="T1" fmla="*/ 0 h 16"/>
                  <a:gd name="T2" fmla="*/ 89 w 7"/>
                  <a:gd name="T3" fmla="*/ 0 h 16"/>
                  <a:gd name="T4" fmla="*/ 75 w 7"/>
                  <a:gd name="T5" fmla="*/ 196 h 16"/>
                  <a:gd name="T6" fmla="*/ 0 w 7"/>
                  <a:gd name="T7" fmla="*/ 185 h 16"/>
                  <a:gd name="T8" fmla="*/ 14 w 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6"/>
                  <a:gd name="T17" fmla="*/ 7 w 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6">
                    <a:moveTo>
                      <a:pt x="1" y="0"/>
                    </a:moveTo>
                    <a:lnTo>
                      <a:pt x="7" y="0"/>
                    </a:lnTo>
                    <a:lnTo>
                      <a:pt x="6" y="16"/>
                    </a:lnTo>
                    <a:lnTo>
                      <a:pt x="0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2" name="Freeform 23">
                <a:extLst>
                  <a:ext uri="{FF2B5EF4-FFF2-40B4-BE49-F238E27FC236}">
                    <a16:creationId xmlns="" xmlns:a16="http://schemas.microsoft.com/office/drawing/2014/main" id="{6DCF27B5-2AAE-4EB6-8E02-C670BEFD5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2336"/>
                <a:ext cx="28" cy="38"/>
              </a:xfrm>
              <a:custGeom>
                <a:avLst/>
                <a:gdLst>
                  <a:gd name="T0" fmla="*/ 0 w 8"/>
                  <a:gd name="T1" fmla="*/ 0 h 11"/>
                  <a:gd name="T2" fmla="*/ 98 w 8"/>
                  <a:gd name="T3" fmla="*/ 10 h 11"/>
                  <a:gd name="T4" fmla="*/ 87 w 8"/>
                  <a:gd name="T5" fmla="*/ 131 h 11"/>
                  <a:gd name="T6" fmla="*/ 0 w 8"/>
                  <a:gd name="T7" fmla="*/ 121 h 11"/>
                  <a:gd name="T8" fmla="*/ 0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0" y="0"/>
                    </a:moveTo>
                    <a:lnTo>
                      <a:pt x="8" y="1"/>
                    </a:lnTo>
                    <a:lnTo>
                      <a:pt x="7" y="11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3" name="Freeform 24">
                <a:extLst>
                  <a:ext uri="{FF2B5EF4-FFF2-40B4-BE49-F238E27FC236}">
                    <a16:creationId xmlns="" xmlns:a16="http://schemas.microsoft.com/office/drawing/2014/main" id="{48FBA269-F9DD-4AC6-9C62-90D561B26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2857"/>
                <a:ext cx="2304" cy="542"/>
              </a:xfrm>
              <a:custGeom>
                <a:avLst/>
                <a:gdLst>
                  <a:gd name="T0" fmla="*/ 83 w 663"/>
                  <a:gd name="T1" fmla="*/ 35 h 156"/>
                  <a:gd name="T2" fmla="*/ 7875 w 663"/>
                  <a:gd name="T3" fmla="*/ 0 h 156"/>
                  <a:gd name="T4" fmla="*/ 7958 w 663"/>
                  <a:gd name="T5" fmla="*/ 59 h 156"/>
                  <a:gd name="T6" fmla="*/ 8007 w 663"/>
                  <a:gd name="T7" fmla="*/ 1775 h 156"/>
                  <a:gd name="T8" fmla="*/ 7909 w 663"/>
                  <a:gd name="T9" fmla="*/ 1848 h 156"/>
                  <a:gd name="T10" fmla="*/ 132 w 663"/>
                  <a:gd name="T11" fmla="*/ 1883 h 156"/>
                  <a:gd name="T12" fmla="*/ 35 w 663"/>
                  <a:gd name="T13" fmla="*/ 1810 h 156"/>
                  <a:gd name="T14" fmla="*/ 0 w 663"/>
                  <a:gd name="T15" fmla="*/ 97 h 156"/>
                  <a:gd name="T16" fmla="*/ 83 w 663"/>
                  <a:gd name="T17" fmla="*/ 35 h 1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3"/>
                  <a:gd name="T28" fmla="*/ 0 h 156"/>
                  <a:gd name="T29" fmla="*/ 663 w 663"/>
                  <a:gd name="T30" fmla="*/ 156 h 1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3" h="156">
                    <a:moveTo>
                      <a:pt x="7" y="3"/>
                    </a:moveTo>
                    <a:lnTo>
                      <a:pt x="652" y="0"/>
                    </a:lnTo>
                    <a:cubicBezTo>
                      <a:pt x="656" y="0"/>
                      <a:pt x="659" y="2"/>
                      <a:pt x="659" y="5"/>
                    </a:cubicBezTo>
                    <a:lnTo>
                      <a:pt x="663" y="147"/>
                    </a:lnTo>
                    <a:cubicBezTo>
                      <a:pt x="663" y="151"/>
                      <a:pt x="660" y="153"/>
                      <a:pt x="655" y="153"/>
                    </a:cubicBezTo>
                    <a:lnTo>
                      <a:pt x="11" y="156"/>
                    </a:lnTo>
                    <a:cubicBezTo>
                      <a:pt x="7" y="156"/>
                      <a:pt x="3" y="154"/>
                      <a:pt x="3" y="150"/>
                    </a:cubicBezTo>
                    <a:lnTo>
                      <a:pt x="0" y="8"/>
                    </a:lnTo>
                    <a:cubicBezTo>
                      <a:pt x="0" y="5"/>
                      <a:pt x="3" y="3"/>
                      <a:pt x="7" y="3"/>
                    </a:cubicBezTo>
                    <a:close/>
                  </a:path>
                </a:pathLst>
              </a:custGeom>
              <a:solidFill>
                <a:srgbClr val="95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4" name="Freeform 25">
                <a:extLst>
                  <a:ext uri="{FF2B5EF4-FFF2-40B4-BE49-F238E27FC236}">
                    <a16:creationId xmlns="" xmlns:a16="http://schemas.microsoft.com/office/drawing/2014/main" id="{44B289CD-299D-4CBB-81F7-2FEEC7A3F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" y="1280"/>
                <a:ext cx="2304" cy="656"/>
              </a:xfrm>
              <a:custGeom>
                <a:avLst/>
                <a:gdLst>
                  <a:gd name="T0" fmla="*/ 97 w 663"/>
                  <a:gd name="T1" fmla="*/ 49 h 189"/>
                  <a:gd name="T2" fmla="*/ 7875 w 663"/>
                  <a:gd name="T3" fmla="*/ 0 h 189"/>
                  <a:gd name="T4" fmla="*/ 7972 w 663"/>
                  <a:gd name="T5" fmla="*/ 83 h 189"/>
                  <a:gd name="T6" fmla="*/ 8007 w 663"/>
                  <a:gd name="T7" fmla="*/ 2145 h 189"/>
                  <a:gd name="T8" fmla="*/ 7923 w 663"/>
                  <a:gd name="T9" fmla="*/ 2228 h 189"/>
                  <a:gd name="T10" fmla="*/ 132 w 663"/>
                  <a:gd name="T11" fmla="*/ 2277 h 189"/>
                  <a:gd name="T12" fmla="*/ 49 w 663"/>
                  <a:gd name="T13" fmla="*/ 2194 h 189"/>
                  <a:gd name="T14" fmla="*/ 0 w 663"/>
                  <a:gd name="T15" fmla="*/ 132 h 189"/>
                  <a:gd name="T16" fmla="*/ 97 w 663"/>
                  <a:gd name="T17" fmla="*/ 49 h 1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3"/>
                  <a:gd name="T28" fmla="*/ 0 h 189"/>
                  <a:gd name="T29" fmla="*/ 663 w 663"/>
                  <a:gd name="T30" fmla="*/ 189 h 1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3" h="189">
                    <a:moveTo>
                      <a:pt x="8" y="4"/>
                    </a:moveTo>
                    <a:lnTo>
                      <a:pt x="652" y="0"/>
                    </a:lnTo>
                    <a:cubicBezTo>
                      <a:pt x="657" y="0"/>
                      <a:pt x="660" y="3"/>
                      <a:pt x="660" y="7"/>
                    </a:cubicBezTo>
                    <a:lnTo>
                      <a:pt x="663" y="178"/>
                    </a:lnTo>
                    <a:cubicBezTo>
                      <a:pt x="663" y="182"/>
                      <a:pt x="660" y="185"/>
                      <a:pt x="656" y="185"/>
                    </a:cubicBezTo>
                    <a:lnTo>
                      <a:pt x="11" y="189"/>
                    </a:lnTo>
                    <a:cubicBezTo>
                      <a:pt x="7" y="189"/>
                      <a:pt x="4" y="186"/>
                      <a:pt x="4" y="182"/>
                    </a:cubicBezTo>
                    <a:lnTo>
                      <a:pt x="0" y="11"/>
                    </a:lnTo>
                    <a:cubicBezTo>
                      <a:pt x="0" y="7"/>
                      <a:pt x="4" y="4"/>
                      <a:pt x="8" y="4"/>
                    </a:cubicBezTo>
                    <a:close/>
                  </a:path>
                </a:pathLst>
              </a:custGeom>
              <a:solidFill>
                <a:srgbClr val="95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5" name="Freeform 26">
                <a:extLst>
                  <a:ext uri="{FF2B5EF4-FFF2-40B4-BE49-F238E27FC236}">
                    <a16:creationId xmlns="" xmlns:a16="http://schemas.microsoft.com/office/drawing/2014/main" id="{D03C194B-1C14-4377-B674-3FB248E2D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1954"/>
                <a:ext cx="2241" cy="73"/>
              </a:xfrm>
              <a:custGeom>
                <a:avLst/>
                <a:gdLst>
                  <a:gd name="T0" fmla="*/ 0 w 645"/>
                  <a:gd name="T1" fmla="*/ 0 h 21"/>
                  <a:gd name="T2" fmla="*/ 0 w 645"/>
                  <a:gd name="T3" fmla="*/ 254 h 21"/>
                  <a:gd name="T4" fmla="*/ 7727 w 645"/>
                  <a:gd name="T5" fmla="*/ 254 h 21"/>
                  <a:gd name="T6" fmla="*/ 7786 w 645"/>
                  <a:gd name="T7" fmla="*/ 0 h 21"/>
                  <a:gd name="T8" fmla="*/ 0 w 64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5"/>
                  <a:gd name="T16" fmla="*/ 0 h 21"/>
                  <a:gd name="T17" fmla="*/ 645 w 64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5" h="21">
                    <a:moveTo>
                      <a:pt x="0" y="0"/>
                    </a:moveTo>
                    <a:lnTo>
                      <a:pt x="0" y="21"/>
                    </a:lnTo>
                    <a:lnTo>
                      <a:pt x="640" y="21"/>
                    </a:lnTo>
                    <a:lnTo>
                      <a:pt x="6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6" name="Freeform 27">
                <a:extLst>
                  <a:ext uri="{FF2B5EF4-FFF2-40B4-BE49-F238E27FC236}">
                    <a16:creationId xmlns="" xmlns:a16="http://schemas.microsoft.com/office/drawing/2014/main" id="{4AFF8591-88B5-4B05-9CB6-15EDF7F0B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895"/>
                <a:ext cx="209" cy="52"/>
              </a:xfrm>
              <a:custGeom>
                <a:avLst/>
                <a:gdLst>
                  <a:gd name="T0" fmla="*/ 0 w 60"/>
                  <a:gd name="T1" fmla="*/ 180 h 15"/>
                  <a:gd name="T2" fmla="*/ 157 w 60"/>
                  <a:gd name="T3" fmla="*/ 10 h 15"/>
                  <a:gd name="T4" fmla="*/ 728 w 60"/>
                  <a:gd name="T5" fmla="*/ 0 h 15"/>
                  <a:gd name="T6" fmla="*/ 644 w 60"/>
                  <a:gd name="T7" fmla="*/ 170 h 15"/>
                  <a:gd name="T8" fmla="*/ 0 w 60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5"/>
                  <a:gd name="T17" fmla="*/ 60 w 60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5">
                    <a:moveTo>
                      <a:pt x="0" y="15"/>
                    </a:moveTo>
                    <a:lnTo>
                      <a:pt x="13" y="1"/>
                    </a:lnTo>
                    <a:lnTo>
                      <a:pt x="60" y="0"/>
                    </a:lnTo>
                    <a:lnTo>
                      <a:pt x="53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7" name="Freeform 28">
                <a:extLst>
                  <a:ext uri="{FF2B5EF4-FFF2-40B4-BE49-F238E27FC236}">
                    <a16:creationId xmlns="" xmlns:a16="http://schemas.microsoft.com/office/drawing/2014/main" id="{F2ADAC43-215D-4021-9164-9E2BE4EFD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1895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7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8" name="Freeform 29">
                <a:extLst>
                  <a:ext uri="{FF2B5EF4-FFF2-40B4-BE49-F238E27FC236}">
                    <a16:creationId xmlns="" xmlns:a16="http://schemas.microsoft.com/office/drawing/2014/main" id="{F5A85FAA-88CD-4432-B7DE-BF9228F9A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" y="1891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9" name="Freeform 30">
                <a:extLst>
                  <a:ext uri="{FF2B5EF4-FFF2-40B4-BE49-F238E27FC236}">
                    <a16:creationId xmlns="" xmlns:a16="http://schemas.microsoft.com/office/drawing/2014/main" id="{9C03D119-7847-4F0C-BBB2-2C7A80949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1888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83 w 59"/>
                  <a:gd name="T3" fmla="*/ 10 h 15"/>
                  <a:gd name="T4" fmla="*/ 712 w 59"/>
                  <a:gd name="T5" fmla="*/ 0 h 15"/>
                  <a:gd name="T6" fmla="*/ 615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7" y="1"/>
                    </a:lnTo>
                    <a:lnTo>
                      <a:pt x="59" y="0"/>
                    </a:lnTo>
                    <a:lnTo>
                      <a:pt x="5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0" name="Freeform 31">
                <a:extLst>
                  <a:ext uri="{FF2B5EF4-FFF2-40B4-BE49-F238E27FC236}">
                    <a16:creationId xmlns="" xmlns:a16="http://schemas.microsoft.com/office/drawing/2014/main" id="{DCEC9FBA-B3C0-49D6-B11D-AD2272113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895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7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1" name="Freeform 32">
                <a:extLst>
                  <a:ext uri="{FF2B5EF4-FFF2-40B4-BE49-F238E27FC236}">
                    <a16:creationId xmlns="" xmlns:a16="http://schemas.microsoft.com/office/drawing/2014/main" id="{25E30FC8-19B0-4660-9052-5DB03DE4D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891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2" name="Freeform 33">
                <a:extLst>
                  <a:ext uri="{FF2B5EF4-FFF2-40B4-BE49-F238E27FC236}">
                    <a16:creationId xmlns="" xmlns:a16="http://schemas.microsoft.com/office/drawing/2014/main" id="{CDF38D37-5EDC-4238-B89D-ADCCEFBCF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1891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7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3" name="Freeform 34">
                <a:extLst>
                  <a:ext uri="{FF2B5EF4-FFF2-40B4-BE49-F238E27FC236}">
                    <a16:creationId xmlns="" xmlns:a16="http://schemas.microsoft.com/office/drawing/2014/main" id="{55185376-AD2C-404C-A08E-66DE7BAF8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891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7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4" name="Freeform 35">
                <a:extLst>
                  <a:ext uri="{FF2B5EF4-FFF2-40B4-BE49-F238E27FC236}">
                    <a16:creationId xmlns="" xmlns:a16="http://schemas.microsoft.com/office/drawing/2014/main" id="{980FCC46-6114-482C-A3AF-FB9761327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" y="1888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5" name="Freeform 36">
                <a:extLst>
                  <a:ext uri="{FF2B5EF4-FFF2-40B4-BE49-F238E27FC236}">
                    <a16:creationId xmlns="" xmlns:a16="http://schemas.microsoft.com/office/drawing/2014/main" id="{7B6ADA2F-28F0-4E2E-A930-748C9A46E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1888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83 w 59"/>
                  <a:gd name="T3" fmla="*/ 10 h 15"/>
                  <a:gd name="T4" fmla="*/ 712 w 59"/>
                  <a:gd name="T5" fmla="*/ 0 h 15"/>
                  <a:gd name="T6" fmla="*/ 615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7" y="1"/>
                    </a:lnTo>
                    <a:lnTo>
                      <a:pt x="59" y="0"/>
                    </a:lnTo>
                    <a:lnTo>
                      <a:pt x="5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6" name="Freeform 37">
                <a:extLst>
                  <a:ext uri="{FF2B5EF4-FFF2-40B4-BE49-F238E27FC236}">
                    <a16:creationId xmlns="" xmlns:a16="http://schemas.microsoft.com/office/drawing/2014/main" id="{DDAF7C2E-9F0D-49E5-8A01-17A65E007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888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" name="Freeform 38">
                <a:extLst>
                  <a:ext uri="{FF2B5EF4-FFF2-40B4-BE49-F238E27FC236}">
                    <a16:creationId xmlns="" xmlns:a16="http://schemas.microsoft.com/office/drawing/2014/main" id="{107CDB12-0273-4518-93C0-B9C26BEED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1888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8" name="Line 39">
                <a:extLst>
                  <a:ext uri="{FF2B5EF4-FFF2-40B4-BE49-F238E27FC236}">
                    <a16:creationId xmlns="" xmlns:a16="http://schemas.microsoft.com/office/drawing/2014/main" id="{98985D86-2DF1-47A8-A8F4-98AEEAE67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9" y="1964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9" name="Line 40">
                <a:extLst>
                  <a:ext uri="{FF2B5EF4-FFF2-40B4-BE49-F238E27FC236}">
                    <a16:creationId xmlns="" xmlns:a16="http://schemas.microsoft.com/office/drawing/2014/main" id="{D80C86CE-B32F-4854-9842-DB10FC679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5" y="1961"/>
                <a:ext cx="1" cy="62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0" name="Line 41">
                <a:extLst>
                  <a:ext uri="{FF2B5EF4-FFF2-40B4-BE49-F238E27FC236}">
                    <a16:creationId xmlns="" xmlns:a16="http://schemas.microsoft.com/office/drawing/2014/main" id="{043008D5-05F4-49D1-B666-9A8D16060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7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1" name="Line 42">
                <a:extLst>
                  <a:ext uri="{FF2B5EF4-FFF2-40B4-BE49-F238E27FC236}">
                    <a16:creationId xmlns="" xmlns:a16="http://schemas.microsoft.com/office/drawing/2014/main" id="{82B76959-60E2-40B3-BF1A-CB039619D5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8" y="1964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2" name="Line 43">
                <a:extLst>
                  <a:ext uri="{FF2B5EF4-FFF2-40B4-BE49-F238E27FC236}">
                    <a16:creationId xmlns="" xmlns:a16="http://schemas.microsoft.com/office/drawing/2014/main" id="{A8E1392F-5796-4D6B-AC5B-FF6EE06EA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6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3" name="Line 44">
                <a:extLst>
                  <a:ext uri="{FF2B5EF4-FFF2-40B4-BE49-F238E27FC236}">
                    <a16:creationId xmlns="" xmlns:a16="http://schemas.microsoft.com/office/drawing/2014/main" id="{463A52CB-F4CD-4301-B32B-6F968A940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3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4" name="Line 45">
                <a:extLst>
                  <a:ext uri="{FF2B5EF4-FFF2-40B4-BE49-F238E27FC236}">
                    <a16:creationId xmlns="" xmlns:a16="http://schemas.microsoft.com/office/drawing/2014/main" id="{D041D22D-8E7E-4360-B637-E50871416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8" y="1964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5" name="Line 46">
                <a:extLst>
                  <a:ext uri="{FF2B5EF4-FFF2-40B4-BE49-F238E27FC236}">
                    <a16:creationId xmlns="" xmlns:a16="http://schemas.microsoft.com/office/drawing/2014/main" id="{F77638CA-21DF-42A6-837B-D57C6988E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9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6" name="Line 47">
                <a:extLst>
                  <a:ext uri="{FF2B5EF4-FFF2-40B4-BE49-F238E27FC236}">
                    <a16:creationId xmlns="" xmlns:a16="http://schemas.microsoft.com/office/drawing/2014/main" id="{8331C847-3336-4DDB-847F-E9487293A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1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7" name="Line 48">
                <a:extLst>
                  <a:ext uri="{FF2B5EF4-FFF2-40B4-BE49-F238E27FC236}">
                    <a16:creationId xmlns="" xmlns:a16="http://schemas.microsoft.com/office/drawing/2014/main" id="{A53F11F4-2347-4268-B610-0E77053C6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9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8" name="Line 49">
                <a:extLst>
                  <a:ext uri="{FF2B5EF4-FFF2-40B4-BE49-F238E27FC236}">
                    <a16:creationId xmlns="" xmlns:a16="http://schemas.microsoft.com/office/drawing/2014/main" id="{6C998205-899F-49DE-8918-B1E3FCD0B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6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9" name="Line 50">
                <a:extLst>
                  <a:ext uri="{FF2B5EF4-FFF2-40B4-BE49-F238E27FC236}">
                    <a16:creationId xmlns="" xmlns:a16="http://schemas.microsoft.com/office/drawing/2014/main" id="{7C7708BA-58E9-4D1D-B7B1-7915A12D8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56" y="1370"/>
                <a:ext cx="309" cy="48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0" name="Line 51">
                <a:extLst>
                  <a:ext uri="{FF2B5EF4-FFF2-40B4-BE49-F238E27FC236}">
                    <a16:creationId xmlns="" xmlns:a16="http://schemas.microsoft.com/office/drawing/2014/main" id="{6D410461-4262-4A85-BE2A-8F4E79ECB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4" y="1356"/>
                <a:ext cx="354" cy="55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1" name="Line 52">
                <a:extLst>
                  <a:ext uri="{FF2B5EF4-FFF2-40B4-BE49-F238E27FC236}">
                    <a16:creationId xmlns="" xmlns:a16="http://schemas.microsoft.com/office/drawing/2014/main" id="{C4192B3D-9CEC-46FD-8E40-652FD6F62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5" y="1363"/>
                <a:ext cx="326" cy="556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2" name="Line 53">
                <a:extLst>
                  <a:ext uri="{FF2B5EF4-FFF2-40B4-BE49-F238E27FC236}">
                    <a16:creationId xmlns="" xmlns:a16="http://schemas.microsoft.com/office/drawing/2014/main" id="{D7CAB046-71D6-4226-ADFD-F332A0EC1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9" y="1363"/>
                <a:ext cx="194" cy="53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3" name="Line 54">
                <a:extLst>
                  <a:ext uri="{FF2B5EF4-FFF2-40B4-BE49-F238E27FC236}">
                    <a16:creationId xmlns="" xmlns:a16="http://schemas.microsoft.com/office/drawing/2014/main" id="{CDC7050B-840F-402A-A7A4-2ED8157F8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8" y="1356"/>
                <a:ext cx="46" cy="521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4" name="Line 55">
                <a:extLst>
                  <a:ext uri="{FF2B5EF4-FFF2-40B4-BE49-F238E27FC236}">
                    <a16:creationId xmlns="" xmlns:a16="http://schemas.microsoft.com/office/drawing/2014/main" id="{D2B7394D-A584-4F57-8D4C-7E87645FC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1366"/>
                <a:ext cx="87" cy="47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5" name="Line 56">
                <a:extLst>
                  <a:ext uri="{FF2B5EF4-FFF2-40B4-BE49-F238E27FC236}">
                    <a16:creationId xmlns="" xmlns:a16="http://schemas.microsoft.com/office/drawing/2014/main" id="{1A961C5A-CAB5-49F2-AB9A-B1BE14C66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9" y="1366"/>
                <a:ext cx="212" cy="456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6" name="Line 57">
                <a:extLst>
                  <a:ext uri="{FF2B5EF4-FFF2-40B4-BE49-F238E27FC236}">
                    <a16:creationId xmlns="" xmlns:a16="http://schemas.microsoft.com/office/drawing/2014/main" id="{1C04F0F2-7957-4FD8-95DE-F6E2E3421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2" y="1384"/>
                <a:ext cx="288" cy="41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7" name="Line 58">
                <a:extLst>
                  <a:ext uri="{FF2B5EF4-FFF2-40B4-BE49-F238E27FC236}">
                    <a16:creationId xmlns="" xmlns:a16="http://schemas.microsoft.com/office/drawing/2014/main" id="{377FEEA7-8CE6-4BC4-B801-D05E7E789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2" y="1366"/>
                <a:ext cx="209" cy="341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8" name="Line 59">
                <a:extLst>
                  <a:ext uri="{FF2B5EF4-FFF2-40B4-BE49-F238E27FC236}">
                    <a16:creationId xmlns="" xmlns:a16="http://schemas.microsoft.com/office/drawing/2014/main" id="{83F95C37-B2D5-40BA-8AA9-688D064DF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3" y="1353"/>
                <a:ext cx="2155" cy="24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9" name="Line 60">
                <a:extLst>
                  <a:ext uri="{FF2B5EF4-FFF2-40B4-BE49-F238E27FC236}">
                    <a16:creationId xmlns="" xmlns:a16="http://schemas.microsoft.com/office/drawing/2014/main" id="{022192A9-E78F-4220-9088-5FB0D1E7A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1620"/>
                <a:ext cx="2220" cy="1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0" name="Line 61">
                <a:extLst>
                  <a:ext uri="{FF2B5EF4-FFF2-40B4-BE49-F238E27FC236}">
                    <a16:creationId xmlns="" xmlns:a16="http://schemas.microsoft.com/office/drawing/2014/main" id="{46115656-4483-4AE5-A5CD-749EF8E20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0" y="1752"/>
                <a:ext cx="2241" cy="52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1" name="Line 62">
                <a:extLst>
                  <a:ext uri="{FF2B5EF4-FFF2-40B4-BE49-F238E27FC236}">
                    <a16:creationId xmlns="" xmlns:a16="http://schemas.microsoft.com/office/drawing/2014/main" id="{FB580E31-5095-4E89-9100-346E98C09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7" y="1363"/>
                <a:ext cx="104" cy="12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2" name="Line 63">
                <a:extLst>
                  <a:ext uri="{FF2B5EF4-FFF2-40B4-BE49-F238E27FC236}">
                    <a16:creationId xmlns="" xmlns:a16="http://schemas.microsoft.com/office/drawing/2014/main" id="{1C3061D4-5E00-498E-8315-253A485A6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04" y="1377"/>
                <a:ext cx="77" cy="11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3" name="Freeform 64">
                <a:extLst>
                  <a:ext uri="{FF2B5EF4-FFF2-40B4-BE49-F238E27FC236}">
                    <a16:creationId xmlns="" xmlns:a16="http://schemas.microsoft.com/office/drawing/2014/main" id="{17268335-B12E-4D2B-A53A-7D6B7DFDA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890"/>
                <a:ext cx="1286" cy="487"/>
              </a:xfrm>
              <a:custGeom>
                <a:avLst/>
                <a:gdLst>
                  <a:gd name="T0" fmla="*/ 0 w 370"/>
                  <a:gd name="T1" fmla="*/ 0 h 140"/>
                  <a:gd name="T2" fmla="*/ 0 w 370"/>
                  <a:gd name="T3" fmla="*/ 1670 h 140"/>
                  <a:gd name="T4" fmla="*/ 4470 w 370"/>
                  <a:gd name="T5" fmla="*/ 1694 h 140"/>
                  <a:gd name="T6" fmla="*/ 4445 w 370"/>
                  <a:gd name="T7" fmla="*/ 59 h 140"/>
                  <a:gd name="T8" fmla="*/ 0 w 370"/>
                  <a:gd name="T9" fmla="*/ 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0"/>
                  <a:gd name="T16" fmla="*/ 0 h 140"/>
                  <a:gd name="T17" fmla="*/ 370 w 370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0" h="140">
                    <a:moveTo>
                      <a:pt x="0" y="0"/>
                    </a:moveTo>
                    <a:lnTo>
                      <a:pt x="0" y="138"/>
                    </a:lnTo>
                    <a:lnTo>
                      <a:pt x="370" y="140"/>
                    </a:lnTo>
                    <a:lnTo>
                      <a:pt x="368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7C4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4" name="Freeform 65">
                <a:extLst>
                  <a:ext uri="{FF2B5EF4-FFF2-40B4-BE49-F238E27FC236}">
                    <a16:creationId xmlns="" xmlns:a16="http://schemas.microsoft.com/office/drawing/2014/main" id="{52EA51F3-64F6-4F8A-B0C9-042F6DD9B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1099"/>
                <a:ext cx="1279" cy="278"/>
              </a:xfrm>
              <a:custGeom>
                <a:avLst/>
                <a:gdLst>
                  <a:gd name="T0" fmla="*/ 24 w 368"/>
                  <a:gd name="T1" fmla="*/ 0 h 80"/>
                  <a:gd name="T2" fmla="*/ 4445 w 368"/>
                  <a:gd name="T3" fmla="*/ 49 h 80"/>
                  <a:gd name="T4" fmla="*/ 4445 w 368"/>
                  <a:gd name="T5" fmla="*/ 966 h 80"/>
                  <a:gd name="T6" fmla="*/ 3649 w 368"/>
                  <a:gd name="T7" fmla="*/ 966 h 80"/>
                  <a:gd name="T8" fmla="*/ 0 w 368"/>
                  <a:gd name="T9" fmla="*/ 942 h 80"/>
                  <a:gd name="T10" fmla="*/ 24 w 368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80"/>
                  <a:gd name="T20" fmla="*/ 368 w 368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80">
                    <a:moveTo>
                      <a:pt x="2" y="0"/>
                    </a:moveTo>
                    <a:lnTo>
                      <a:pt x="368" y="4"/>
                    </a:lnTo>
                    <a:lnTo>
                      <a:pt x="368" y="80"/>
                    </a:lnTo>
                    <a:lnTo>
                      <a:pt x="302" y="80"/>
                    </a:lnTo>
                    <a:lnTo>
                      <a:pt x="0" y="78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="" xmlns:a16="http://schemas.microsoft.com/office/drawing/2014/main" id="{BBBB1969-F081-4FD6-896D-4D6989F77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897"/>
                <a:ext cx="243" cy="480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="" xmlns:a16="http://schemas.microsoft.com/office/drawing/2014/main" id="{9D509431-06DC-4BF4-82FD-6F5256BFD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" y="897"/>
                <a:ext cx="250" cy="480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="" xmlns:a16="http://schemas.microsoft.com/office/drawing/2014/main" id="{408DACD5-F2F5-40CF-A46D-C83A025A5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6" y="960"/>
                <a:ext cx="101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="" xmlns:a16="http://schemas.microsoft.com/office/drawing/2014/main" id="{21335A48-02D9-4584-A479-3C5576184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9" y="974"/>
                <a:ext cx="101" cy="94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="" xmlns:a16="http://schemas.microsoft.com/office/drawing/2014/main" id="{183FB4B3-92D0-4CA7-8B62-178B8ED18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" y="960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="" xmlns:a16="http://schemas.microsoft.com/office/drawing/2014/main" id="{E560CC3F-2D0B-4DFC-B578-2EE4070DB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9" y="967"/>
                <a:ext cx="97" cy="94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="" xmlns:a16="http://schemas.microsoft.com/office/drawing/2014/main" id="{2186D17D-A80F-45B4-B902-0C08EE76A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960"/>
                <a:ext cx="101" cy="90"/>
              </a:xfrm>
              <a:prstGeom prst="rect">
                <a:avLst/>
              </a:prstGeom>
              <a:solidFill>
                <a:srgbClr val="A9A8A7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="" xmlns:a16="http://schemas.microsoft.com/office/drawing/2014/main" id="{A916BA88-6926-4C44-B232-C2D6D0036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6" y="1186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="" xmlns:a16="http://schemas.microsoft.com/office/drawing/2014/main" id="{838BEEE9-1AD7-481A-BC47-B86A379BA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" y="1186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="" xmlns:a16="http://schemas.microsoft.com/office/drawing/2014/main" id="{0ADCE4DC-089F-4918-8CF9-1688EFEF4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1186"/>
                <a:ext cx="98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="" xmlns:a16="http://schemas.microsoft.com/office/drawing/2014/main" id="{FE72FDED-C273-4E21-A5E5-67D2CF7F1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9" y="1186"/>
                <a:ext cx="97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="" xmlns:a16="http://schemas.microsoft.com/office/drawing/2014/main" id="{1C478865-5861-42A0-A6EC-35734D5C8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1186"/>
                <a:ext cx="101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7" name="Freeform 78">
                <a:extLst>
                  <a:ext uri="{FF2B5EF4-FFF2-40B4-BE49-F238E27FC236}">
                    <a16:creationId xmlns="" xmlns:a16="http://schemas.microsoft.com/office/drawing/2014/main" id="{BEC7EA03-4F6F-4EF1-A4A7-A61BB8815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883"/>
                <a:ext cx="1289" cy="487"/>
              </a:xfrm>
              <a:custGeom>
                <a:avLst/>
                <a:gdLst>
                  <a:gd name="T0" fmla="*/ 0 w 371"/>
                  <a:gd name="T1" fmla="*/ 0 h 140"/>
                  <a:gd name="T2" fmla="*/ 0 w 371"/>
                  <a:gd name="T3" fmla="*/ 1670 h 140"/>
                  <a:gd name="T4" fmla="*/ 4478 w 371"/>
                  <a:gd name="T5" fmla="*/ 1694 h 140"/>
                  <a:gd name="T6" fmla="*/ 4454 w 371"/>
                  <a:gd name="T7" fmla="*/ 49 h 140"/>
                  <a:gd name="T8" fmla="*/ 0 w 371"/>
                  <a:gd name="T9" fmla="*/ 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1"/>
                  <a:gd name="T16" fmla="*/ 0 h 140"/>
                  <a:gd name="T17" fmla="*/ 371 w 371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1" h="140">
                    <a:moveTo>
                      <a:pt x="0" y="0"/>
                    </a:moveTo>
                    <a:lnTo>
                      <a:pt x="0" y="138"/>
                    </a:lnTo>
                    <a:lnTo>
                      <a:pt x="371" y="140"/>
                    </a:lnTo>
                    <a:lnTo>
                      <a:pt x="36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7C4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8" name="Freeform 79">
                <a:extLst>
                  <a:ext uri="{FF2B5EF4-FFF2-40B4-BE49-F238E27FC236}">
                    <a16:creationId xmlns="" xmlns:a16="http://schemas.microsoft.com/office/drawing/2014/main" id="{EF07B71B-54E4-4291-AE4B-EC46CF1D3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1092"/>
                <a:ext cx="1282" cy="278"/>
              </a:xfrm>
              <a:custGeom>
                <a:avLst/>
                <a:gdLst>
                  <a:gd name="T0" fmla="*/ 24 w 369"/>
                  <a:gd name="T1" fmla="*/ 0 h 80"/>
                  <a:gd name="T2" fmla="*/ 4454 w 369"/>
                  <a:gd name="T3" fmla="*/ 49 h 80"/>
                  <a:gd name="T4" fmla="*/ 4454 w 369"/>
                  <a:gd name="T5" fmla="*/ 966 h 80"/>
                  <a:gd name="T6" fmla="*/ 3658 w 369"/>
                  <a:gd name="T7" fmla="*/ 966 h 80"/>
                  <a:gd name="T8" fmla="*/ 0 w 369"/>
                  <a:gd name="T9" fmla="*/ 942 h 80"/>
                  <a:gd name="T10" fmla="*/ 24 w 369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9"/>
                  <a:gd name="T19" fmla="*/ 0 h 80"/>
                  <a:gd name="T20" fmla="*/ 369 w 369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9" h="80">
                    <a:moveTo>
                      <a:pt x="2" y="0"/>
                    </a:moveTo>
                    <a:lnTo>
                      <a:pt x="369" y="4"/>
                    </a:lnTo>
                    <a:lnTo>
                      <a:pt x="369" y="80"/>
                    </a:lnTo>
                    <a:lnTo>
                      <a:pt x="303" y="80"/>
                    </a:lnTo>
                    <a:lnTo>
                      <a:pt x="0" y="78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="" xmlns:a16="http://schemas.microsoft.com/office/drawing/2014/main" id="{41A35984-B333-42E3-9C89-5DF1F1B7F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8" y="890"/>
                <a:ext cx="244" cy="480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="" xmlns:a16="http://schemas.microsoft.com/office/drawing/2014/main" id="{8FB09E87-C3A8-4990-ABA0-C4B0FA768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9" y="890"/>
                <a:ext cx="250" cy="480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="" xmlns:a16="http://schemas.microsoft.com/office/drawing/2014/main" id="{A5975192-81EA-4744-8253-B0064250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5" y="953"/>
                <a:ext cx="101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="" xmlns:a16="http://schemas.microsoft.com/office/drawing/2014/main" id="{877D343B-CD16-4F1D-A3BA-F36B331AB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" y="967"/>
                <a:ext cx="100" cy="94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="" xmlns:a16="http://schemas.microsoft.com/office/drawing/2014/main" id="{F561EEA2-77E3-46AE-9DEC-76FE4098D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953"/>
                <a:ext cx="100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="" xmlns:a16="http://schemas.microsoft.com/office/drawing/2014/main" id="{10B7D213-082A-4EEC-A8CA-CAB32B7C4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" y="960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="" xmlns:a16="http://schemas.microsoft.com/office/drawing/2014/main" id="{4A3A087D-2ACB-4589-B4CB-20FB4C2BD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953"/>
                <a:ext cx="100" cy="90"/>
              </a:xfrm>
              <a:prstGeom prst="rect">
                <a:avLst/>
              </a:prstGeom>
              <a:solidFill>
                <a:srgbClr val="A9A8A7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="" xmlns:a16="http://schemas.microsoft.com/office/drawing/2014/main" id="{0A3C048F-66E9-47A2-93F9-2679799FC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5" y="1179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="" xmlns:a16="http://schemas.microsoft.com/office/drawing/2014/main" id="{91A6EC36-375C-40F9-BB82-D81646F6E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79"/>
                <a:ext cx="100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8" name="Rectangle 377">
                <a:extLst>
                  <a:ext uri="{FF2B5EF4-FFF2-40B4-BE49-F238E27FC236}">
                    <a16:creationId xmlns="" xmlns:a16="http://schemas.microsoft.com/office/drawing/2014/main" id="{A63C2CF3-6179-477A-9DB3-CD0727E3A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9" y="1179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="" xmlns:a16="http://schemas.microsoft.com/office/drawing/2014/main" id="{E4B0E8F8-9D69-4474-BBC1-C922F14C2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" y="1179"/>
                <a:ext cx="101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="" xmlns:a16="http://schemas.microsoft.com/office/drawing/2014/main" id="{CA37F587-0F52-4E32-B2D6-50876ABB7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1179"/>
                <a:ext cx="100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1" name="Line 92">
                <a:extLst>
                  <a:ext uri="{FF2B5EF4-FFF2-40B4-BE49-F238E27FC236}">
                    <a16:creationId xmlns="" xmlns:a16="http://schemas.microsoft.com/office/drawing/2014/main" id="{F90EF4BA-CAFE-439F-B830-1CD66A245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8" y="2871"/>
                <a:ext cx="303" cy="48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2" name="Line 93">
                <a:extLst>
                  <a:ext uri="{FF2B5EF4-FFF2-40B4-BE49-F238E27FC236}">
                    <a16:creationId xmlns="" xmlns:a16="http://schemas.microsoft.com/office/drawing/2014/main" id="{AE9CD9C1-62A2-4BE3-A513-967148C6D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99" y="2871"/>
                <a:ext cx="351" cy="55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3" name="Line 94">
                <a:extLst>
                  <a:ext uri="{FF2B5EF4-FFF2-40B4-BE49-F238E27FC236}">
                    <a16:creationId xmlns="" xmlns:a16="http://schemas.microsoft.com/office/drawing/2014/main" id="{29817E23-289C-4024-9DD6-BC4EA0D51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6" y="2878"/>
                <a:ext cx="320" cy="556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4" name="Line 95">
                <a:extLst>
                  <a:ext uri="{FF2B5EF4-FFF2-40B4-BE49-F238E27FC236}">
                    <a16:creationId xmlns="" xmlns:a16="http://schemas.microsoft.com/office/drawing/2014/main" id="{0FE30B9E-DCA3-491F-B382-EC2C9B15F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4" y="2878"/>
                <a:ext cx="191" cy="53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5" name="Line 96">
                <a:extLst>
                  <a:ext uri="{FF2B5EF4-FFF2-40B4-BE49-F238E27FC236}">
                    <a16:creationId xmlns="" xmlns:a16="http://schemas.microsoft.com/office/drawing/2014/main" id="{9D93DE4A-F778-4F3A-B6F4-634385A42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16" y="2871"/>
                <a:ext cx="49" cy="521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6" name="Line 97">
                <a:extLst>
                  <a:ext uri="{FF2B5EF4-FFF2-40B4-BE49-F238E27FC236}">
                    <a16:creationId xmlns="" xmlns:a16="http://schemas.microsoft.com/office/drawing/2014/main" id="{1D5E2F7A-AC53-42B3-9603-25BA00BAA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5" y="2881"/>
                <a:ext cx="87" cy="47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7" name="Line 98">
                <a:extLst>
                  <a:ext uri="{FF2B5EF4-FFF2-40B4-BE49-F238E27FC236}">
                    <a16:creationId xmlns="" xmlns:a16="http://schemas.microsoft.com/office/drawing/2014/main" id="{228F3B49-4F01-473A-8F1A-F610DBB2E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3" y="2881"/>
                <a:ext cx="209" cy="456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8" name="Line 99">
                <a:extLst>
                  <a:ext uri="{FF2B5EF4-FFF2-40B4-BE49-F238E27FC236}">
                    <a16:creationId xmlns="" xmlns:a16="http://schemas.microsoft.com/office/drawing/2014/main" id="{55B544D8-FE74-48EA-A686-EB0C9CDC8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3" y="2899"/>
                <a:ext cx="285" cy="41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9" name="Line 100">
                <a:extLst>
                  <a:ext uri="{FF2B5EF4-FFF2-40B4-BE49-F238E27FC236}">
                    <a16:creationId xmlns="" xmlns:a16="http://schemas.microsoft.com/office/drawing/2014/main" id="{884F5910-1983-4091-81BF-E3C4B45BF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6" y="2881"/>
                <a:ext cx="212" cy="344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0" name="Line 101">
                <a:extLst>
                  <a:ext uri="{FF2B5EF4-FFF2-40B4-BE49-F238E27FC236}">
                    <a16:creationId xmlns="" xmlns:a16="http://schemas.microsoft.com/office/drawing/2014/main" id="{3D9EE354-B942-4712-BAE8-35A46C26F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5" y="2968"/>
                <a:ext cx="2123" cy="2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1" name="Line 102">
                <a:extLst>
                  <a:ext uri="{FF2B5EF4-FFF2-40B4-BE49-F238E27FC236}">
                    <a16:creationId xmlns="" xmlns:a16="http://schemas.microsoft.com/office/drawing/2014/main" id="{B91FDBC1-E0F8-4257-8ECD-16FA3C16E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" y="3135"/>
                <a:ext cx="2189" cy="1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2" name="Line 103">
                <a:extLst>
                  <a:ext uri="{FF2B5EF4-FFF2-40B4-BE49-F238E27FC236}">
                    <a16:creationId xmlns="" xmlns:a16="http://schemas.microsoft.com/office/drawing/2014/main" id="{C1AFD014-A2B1-47DA-B41B-E3C54AE96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3267"/>
                <a:ext cx="2210" cy="52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3" name="Line 104">
                <a:extLst>
                  <a:ext uri="{FF2B5EF4-FFF2-40B4-BE49-F238E27FC236}">
                    <a16:creationId xmlns="" xmlns:a16="http://schemas.microsoft.com/office/drawing/2014/main" id="{2C32E6D4-C85B-4DBD-B30C-80712A944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1" y="2878"/>
                <a:ext cx="104" cy="12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4" name="Line 105">
                <a:extLst>
                  <a:ext uri="{FF2B5EF4-FFF2-40B4-BE49-F238E27FC236}">
                    <a16:creationId xmlns="" xmlns:a16="http://schemas.microsoft.com/office/drawing/2014/main" id="{3EFC194F-7357-41E7-ABE2-BC0D9235E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5" y="2888"/>
                <a:ext cx="77" cy="11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5" name="Freeform 106">
                <a:extLst>
                  <a:ext uri="{FF2B5EF4-FFF2-40B4-BE49-F238E27FC236}">
                    <a16:creationId xmlns="" xmlns:a16="http://schemas.microsoft.com/office/drawing/2014/main" id="{BC58C5EC-87B1-4E0D-9044-4114FBA09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" y="2826"/>
                <a:ext cx="208" cy="52"/>
              </a:xfrm>
              <a:custGeom>
                <a:avLst/>
                <a:gdLst>
                  <a:gd name="T0" fmla="*/ 0 w 60"/>
                  <a:gd name="T1" fmla="*/ 180 h 15"/>
                  <a:gd name="T2" fmla="*/ 156 w 60"/>
                  <a:gd name="T3" fmla="*/ 10 h 15"/>
                  <a:gd name="T4" fmla="*/ 721 w 60"/>
                  <a:gd name="T5" fmla="*/ 0 h 15"/>
                  <a:gd name="T6" fmla="*/ 638 w 60"/>
                  <a:gd name="T7" fmla="*/ 180 h 15"/>
                  <a:gd name="T8" fmla="*/ 0 w 60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5"/>
                  <a:gd name="T17" fmla="*/ 60 w 60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5">
                    <a:moveTo>
                      <a:pt x="0" y="15"/>
                    </a:moveTo>
                    <a:lnTo>
                      <a:pt x="13" y="1"/>
                    </a:lnTo>
                    <a:lnTo>
                      <a:pt x="60" y="0"/>
                    </a:lnTo>
                    <a:lnTo>
                      <a:pt x="5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6" name="Freeform 107">
                <a:extLst>
                  <a:ext uri="{FF2B5EF4-FFF2-40B4-BE49-F238E27FC236}">
                    <a16:creationId xmlns="" xmlns:a16="http://schemas.microsoft.com/office/drawing/2014/main" id="{DF13A92C-F524-4E48-9D14-8776749F4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826"/>
                <a:ext cx="201" cy="52"/>
              </a:xfrm>
              <a:custGeom>
                <a:avLst/>
                <a:gdLst>
                  <a:gd name="T0" fmla="*/ 0 w 58"/>
                  <a:gd name="T1" fmla="*/ 180 h 15"/>
                  <a:gd name="T2" fmla="*/ 83 w 58"/>
                  <a:gd name="T3" fmla="*/ 10 h 15"/>
                  <a:gd name="T4" fmla="*/ 697 w 58"/>
                  <a:gd name="T5" fmla="*/ 0 h 15"/>
                  <a:gd name="T6" fmla="*/ 613 w 58"/>
                  <a:gd name="T7" fmla="*/ 180 h 15"/>
                  <a:gd name="T8" fmla="*/ 0 w 58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7" y="1"/>
                    </a:lnTo>
                    <a:lnTo>
                      <a:pt x="58" y="0"/>
                    </a:lnTo>
                    <a:lnTo>
                      <a:pt x="5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7" name="Freeform 108">
                <a:extLst>
                  <a:ext uri="{FF2B5EF4-FFF2-40B4-BE49-F238E27FC236}">
                    <a16:creationId xmlns="" xmlns:a16="http://schemas.microsoft.com/office/drawing/2014/main" id="{07D7A984-5E62-4FA1-98DF-2B7B7A1A4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4" y="2826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15 w 59"/>
                  <a:gd name="T7" fmla="*/ 17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8" name="Freeform 109">
                <a:extLst>
                  <a:ext uri="{FF2B5EF4-FFF2-40B4-BE49-F238E27FC236}">
                    <a16:creationId xmlns="" xmlns:a16="http://schemas.microsoft.com/office/drawing/2014/main" id="{437E2A5C-2E1D-4D6B-B7AF-8F2548EC1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2822"/>
                <a:ext cx="201" cy="53"/>
              </a:xfrm>
              <a:custGeom>
                <a:avLst/>
                <a:gdLst>
                  <a:gd name="T0" fmla="*/ 0 w 58"/>
                  <a:gd name="T1" fmla="*/ 187 h 15"/>
                  <a:gd name="T2" fmla="*/ 83 w 58"/>
                  <a:gd name="T3" fmla="*/ 14 h 15"/>
                  <a:gd name="T4" fmla="*/ 697 w 58"/>
                  <a:gd name="T5" fmla="*/ 0 h 15"/>
                  <a:gd name="T6" fmla="*/ 613 w 58"/>
                  <a:gd name="T7" fmla="*/ 173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7" y="1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" name="Freeform 110">
                <a:extLst>
                  <a:ext uri="{FF2B5EF4-FFF2-40B4-BE49-F238E27FC236}">
                    <a16:creationId xmlns="" xmlns:a16="http://schemas.microsoft.com/office/drawing/2014/main" id="{4B1620B8-3E33-44C8-B7C4-03513AE77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2826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15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0" name="Freeform 111">
                <a:extLst>
                  <a:ext uri="{FF2B5EF4-FFF2-40B4-BE49-F238E27FC236}">
                    <a16:creationId xmlns="" xmlns:a16="http://schemas.microsoft.com/office/drawing/2014/main" id="{79C010A6-1BF4-44D6-86D4-F6AEF66F6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2826"/>
                <a:ext cx="202" cy="52"/>
              </a:xfrm>
              <a:custGeom>
                <a:avLst/>
                <a:gdLst>
                  <a:gd name="T0" fmla="*/ 0 w 58"/>
                  <a:gd name="T1" fmla="*/ 180 h 15"/>
                  <a:gd name="T2" fmla="*/ 84 w 58"/>
                  <a:gd name="T3" fmla="*/ 10 h 15"/>
                  <a:gd name="T4" fmla="*/ 704 w 58"/>
                  <a:gd name="T5" fmla="*/ 0 h 15"/>
                  <a:gd name="T6" fmla="*/ 620 w 58"/>
                  <a:gd name="T7" fmla="*/ 170 h 15"/>
                  <a:gd name="T8" fmla="*/ 0 w 58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7" y="1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" name="Freeform 112">
                <a:extLst>
                  <a:ext uri="{FF2B5EF4-FFF2-40B4-BE49-F238E27FC236}">
                    <a16:creationId xmlns="" xmlns:a16="http://schemas.microsoft.com/office/drawing/2014/main" id="{3C2DACC7-7FFE-40C4-92F8-8D6DECDFF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822"/>
                <a:ext cx="201" cy="56"/>
              </a:xfrm>
              <a:custGeom>
                <a:avLst/>
                <a:gdLst>
                  <a:gd name="T0" fmla="*/ 0 w 58"/>
                  <a:gd name="T1" fmla="*/ 196 h 16"/>
                  <a:gd name="T2" fmla="*/ 97 w 58"/>
                  <a:gd name="T3" fmla="*/ 14 h 16"/>
                  <a:gd name="T4" fmla="*/ 697 w 58"/>
                  <a:gd name="T5" fmla="*/ 0 h 16"/>
                  <a:gd name="T6" fmla="*/ 613 w 58"/>
                  <a:gd name="T7" fmla="*/ 185 h 16"/>
                  <a:gd name="T8" fmla="*/ 0 w 58"/>
                  <a:gd name="T9" fmla="*/ 19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6"/>
                  <a:gd name="T17" fmla="*/ 58 w 5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6">
                    <a:moveTo>
                      <a:pt x="0" y="16"/>
                    </a:moveTo>
                    <a:lnTo>
                      <a:pt x="8" y="1"/>
                    </a:lnTo>
                    <a:lnTo>
                      <a:pt x="58" y="0"/>
                    </a:lnTo>
                    <a:lnTo>
                      <a:pt x="51" y="1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2" name="Freeform 113">
                <a:extLst>
                  <a:ext uri="{FF2B5EF4-FFF2-40B4-BE49-F238E27FC236}">
                    <a16:creationId xmlns="" xmlns:a16="http://schemas.microsoft.com/office/drawing/2014/main" id="{629C7418-53A5-4C4F-AF27-3EFF675FD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2822"/>
                <a:ext cx="202" cy="53"/>
              </a:xfrm>
              <a:custGeom>
                <a:avLst/>
                <a:gdLst>
                  <a:gd name="T0" fmla="*/ 0 w 58"/>
                  <a:gd name="T1" fmla="*/ 187 h 15"/>
                  <a:gd name="T2" fmla="*/ 98 w 58"/>
                  <a:gd name="T3" fmla="*/ 14 h 15"/>
                  <a:gd name="T4" fmla="*/ 704 w 58"/>
                  <a:gd name="T5" fmla="*/ 0 h 15"/>
                  <a:gd name="T6" fmla="*/ 620 w 58"/>
                  <a:gd name="T7" fmla="*/ 187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8" y="1"/>
                    </a:lnTo>
                    <a:lnTo>
                      <a:pt x="58" y="0"/>
                    </a:lnTo>
                    <a:lnTo>
                      <a:pt x="5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3" name="Freeform 114">
                <a:extLst>
                  <a:ext uri="{FF2B5EF4-FFF2-40B4-BE49-F238E27FC236}">
                    <a16:creationId xmlns="" xmlns:a16="http://schemas.microsoft.com/office/drawing/2014/main" id="{4795B72C-B3F6-4B5D-BFEE-94DE6162B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2822"/>
                <a:ext cx="201" cy="53"/>
              </a:xfrm>
              <a:custGeom>
                <a:avLst/>
                <a:gdLst>
                  <a:gd name="T0" fmla="*/ 0 w 58"/>
                  <a:gd name="T1" fmla="*/ 187 h 15"/>
                  <a:gd name="T2" fmla="*/ 83 w 58"/>
                  <a:gd name="T3" fmla="*/ 14 h 15"/>
                  <a:gd name="T4" fmla="*/ 697 w 58"/>
                  <a:gd name="T5" fmla="*/ 0 h 15"/>
                  <a:gd name="T6" fmla="*/ 613 w 58"/>
                  <a:gd name="T7" fmla="*/ 173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7" y="1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4" name="Freeform 115">
                <a:extLst>
                  <a:ext uri="{FF2B5EF4-FFF2-40B4-BE49-F238E27FC236}">
                    <a16:creationId xmlns="" xmlns:a16="http://schemas.microsoft.com/office/drawing/2014/main" id="{14FDE6E5-1A2E-48F1-97E5-C2C8DFE9B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2822"/>
                <a:ext cx="202" cy="53"/>
              </a:xfrm>
              <a:custGeom>
                <a:avLst/>
                <a:gdLst>
                  <a:gd name="T0" fmla="*/ 0 w 58"/>
                  <a:gd name="T1" fmla="*/ 187 h 15"/>
                  <a:gd name="T2" fmla="*/ 98 w 58"/>
                  <a:gd name="T3" fmla="*/ 14 h 15"/>
                  <a:gd name="T4" fmla="*/ 704 w 58"/>
                  <a:gd name="T5" fmla="*/ 0 h 15"/>
                  <a:gd name="T6" fmla="*/ 620 w 58"/>
                  <a:gd name="T7" fmla="*/ 173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8" y="1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5" name="Freeform 116">
                <a:extLst>
                  <a:ext uri="{FF2B5EF4-FFF2-40B4-BE49-F238E27FC236}">
                    <a16:creationId xmlns="" xmlns:a16="http://schemas.microsoft.com/office/drawing/2014/main" id="{C4ACBF80-776D-48E3-849F-6B1A483C7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2822"/>
                <a:ext cx="201" cy="53"/>
              </a:xfrm>
              <a:custGeom>
                <a:avLst/>
                <a:gdLst>
                  <a:gd name="T0" fmla="*/ 0 w 58"/>
                  <a:gd name="T1" fmla="*/ 187 h 15"/>
                  <a:gd name="T2" fmla="*/ 97 w 58"/>
                  <a:gd name="T3" fmla="*/ 0 h 15"/>
                  <a:gd name="T4" fmla="*/ 697 w 58"/>
                  <a:gd name="T5" fmla="*/ 0 h 15"/>
                  <a:gd name="T6" fmla="*/ 613 w 58"/>
                  <a:gd name="T7" fmla="*/ 173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8" y="0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6" name="Freeform 117">
                <a:extLst>
                  <a:ext uri="{FF2B5EF4-FFF2-40B4-BE49-F238E27FC236}">
                    <a16:creationId xmlns="" xmlns:a16="http://schemas.microsoft.com/office/drawing/2014/main" id="{E00C0733-81A9-4530-83DE-CBB452AE4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2822"/>
                <a:ext cx="201" cy="53"/>
              </a:xfrm>
              <a:custGeom>
                <a:avLst/>
                <a:gdLst>
                  <a:gd name="T0" fmla="*/ 0 w 58"/>
                  <a:gd name="T1" fmla="*/ 187 h 15"/>
                  <a:gd name="T2" fmla="*/ 97 w 58"/>
                  <a:gd name="T3" fmla="*/ 0 h 15"/>
                  <a:gd name="T4" fmla="*/ 697 w 58"/>
                  <a:gd name="T5" fmla="*/ 0 h 15"/>
                  <a:gd name="T6" fmla="*/ 613 w 58"/>
                  <a:gd name="T7" fmla="*/ 173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8" y="0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7" name="Freeform 118">
                <a:extLst>
                  <a:ext uri="{FF2B5EF4-FFF2-40B4-BE49-F238E27FC236}">
                    <a16:creationId xmlns="" xmlns:a16="http://schemas.microsoft.com/office/drawing/2014/main" id="{51942ABE-FD47-442E-BB4A-A189FBFF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1631"/>
                <a:ext cx="438" cy="132"/>
              </a:xfrm>
              <a:custGeom>
                <a:avLst/>
                <a:gdLst>
                  <a:gd name="T0" fmla="*/ 0 w 126"/>
                  <a:gd name="T1" fmla="*/ 0 h 38"/>
                  <a:gd name="T2" fmla="*/ 10 w 126"/>
                  <a:gd name="T3" fmla="*/ 205 h 38"/>
                  <a:gd name="T4" fmla="*/ 1523 w 126"/>
                  <a:gd name="T5" fmla="*/ 229 h 38"/>
                  <a:gd name="T6" fmla="*/ 1523 w 126"/>
                  <a:gd name="T7" fmla="*/ 10 h 38"/>
                  <a:gd name="T8" fmla="*/ 0 w 12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38"/>
                  <a:gd name="T17" fmla="*/ 126 w 12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38">
                    <a:moveTo>
                      <a:pt x="0" y="0"/>
                    </a:moveTo>
                    <a:lnTo>
                      <a:pt x="1" y="17"/>
                    </a:lnTo>
                    <a:cubicBezTo>
                      <a:pt x="42" y="38"/>
                      <a:pt x="84" y="37"/>
                      <a:pt x="126" y="19"/>
                    </a:cubicBezTo>
                    <a:lnTo>
                      <a:pt x="12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DBC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="" xmlns:a16="http://schemas.microsoft.com/office/drawing/2014/main" id="{C84D4F03-E60D-4EFB-A675-E4ADE32C3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" y="1561"/>
                <a:ext cx="442" cy="125"/>
              </a:xfrm>
              <a:prstGeom prst="ellipse">
                <a:avLst/>
              </a:pr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="" xmlns:a16="http://schemas.microsoft.com/office/drawing/2014/main" id="{A0BCB79E-B32A-4AC8-8F70-974EB609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" y="1603"/>
                <a:ext cx="361" cy="48"/>
              </a:xfrm>
              <a:prstGeom prst="ellipse">
                <a:avLst/>
              </a:pr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Freeform 121">
                <a:extLst>
                  <a:ext uri="{FF2B5EF4-FFF2-40B4-BE49-F238E27FC236}">
                    <a16:creationId xmlns="" xmlns:a16="http://schemas.microsoft.com/office/drawing/2014/main" id="{E19CCDF2-4DBC-41C5-A22D-5DDA70B33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991"/>
                <a:ext cx="496" cy="438"/>
              </a:xfrm>
              <a:custGeom>
                <a:avLst/>
                <a:gdLst>
                  <a:gd name="T0" fmla="*/ 600 w 143"/>
                  <a:gd name="T1" fmla="*/ 1342 h 126"/>
                  <a:gd name="T2" fmla="*/ 121 w 143"/>
                  <a:gd name="T3" fmla="*/ 1039 h 126"/>
                  <a:gd name="T4" fmla="*/ 215 w 143"/>
                  <a:gd name="T5" fmla="*/ 664 h 126"/>
                  <a:gd name="T6" fmla="*/ 458 w 143"/>
                  <a:gd name="T7" fmla="*/ 351 h 126"/>
                  <a:gd name="T8" fmla="*/ 1120 w 143"/>
                  <a:gd name="T9" fmla="*/ 73 h 126"/>
                  <a:gd name="T10" fmla="*/ 1214 w 143"/>
                  <a:gd name="T11" fmla="*/ 146 h 126"/>
                  <a:gd name="T12" fmla="*/ 1325 w 143"/>
                  <a:gd name="T13" fmla="*/ 170 h 126"/>
                  <a:gd name="T14" fmla="*/ 1370 w 143"/>
                  <a:gd name="T15" fmla="*/ 254 h 126"/>
                  <a:gd name="T16" fmla="*/ 1384 w 143"/>
                  <a:gd name="T17" fmla="*/ 375 h 126"/>
                  <a:gd name="T18" fmla="*/ 1575 w 143"/>
                  <a:gd name="T19" fmla="*/ 581 h 126"/>
                  <a:gd name="T20" fmla="*/ 1589 w 143"/>
                  <a:gd name="T21" fmla="*/ 907 h 126"/>
                  <a:gd name="T22" fmla="*/ 1589 w 143"/>
                  <a:gd name="T23" fmla="*/ 1137 h 126"/>
                  <a:gd name="T24" fmla="*/ 1589 w 143"/>
                  <a:gd name="T25" fmla="*/ 1171 h 126"/>
                  <a:gd name="T26" fmla="*/ 1505 w 143"/>
                  <a:gd name="T27" fmla="*/ 1220 h 126"/>
                  <a:gd name="T28" fmla="*/ 1311 w 143"/>
                  <a:gd name="T29" fmla="*/ 1220 h 126"/>
                  <a:gd name="T30" fmla="*/ 1165 w 143"/>
                  <a:gd name="T31" fmla="*/ 1474 h 126"/>
                  <a:gd name="T32" fmla="*/ 975 w 143"/>
                  <a:gd name="T33" fmla="*/ 1279 h 126"/>
                  <a:gd name="T34" fmla="*/ 600 w 143"/>
                  <a:gd name="T35" fmla="*/ 1342 h 1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126"/>
                  <a:gd name="T56" fmla="*/ 143 w 143"/>
                  <a:gd name="T57" fmla="*/ 126 h 1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126">
                    <a:moveTo>
                      <a:pt x="50" y="111"/>
                    </a:moveTo>
                    <a:cubicBezTo>
                      <a:pt x="15" y="126"/>
                      <a:pt x="0" y="123"/>
                      <a:pt x="10" y="86"/>
                    </a:cubicBezTo>
                    <a:lnTo>
                      <a:pt x="18" y="55"/>
                    </a:lnTo>
                    <a:cubicBezTo>
                      <a:pt x="22" y="42"/>
                      <a:pt x="27" y="37"/>
                      <a:pt x="38" y="29"/>
                    </a:cubicBezTo>
                    <a:cubicBezTo>
                      <a:pt x="51" y="20"/>
                      <a:pt x="74" y="0"/>
                      <a:pt x="93" y="6"/>
                    </a:cubicBezTo>
                    <a:cubicBezTo>
                      <a:pt x="96" y="7"/>
                      <a:pt x="99" y="9"/>
                      <a:pt x="101" y="12"/>
                    </a:cubicBezTo>
                    <a:lnTo>
                      <a:pt x="110" y="14"/>
                    </a:lnTo>
                    <a:lnTo>
                      <a:pt x="114" y="21"/>
                    </a:lnTo>
                    <a:lnTo>
                      <a:pt x="115" y="31"/>
                    </a:lnTo>
                    <a:lnTo>
                      <a:pt x="131" y="48"/>
                    </a:lnTo>
                    <a:cubicBezTo>
                      <a:pt x="132" y="57"/>
                      <a:pt x="143" y="67"/>
                      <a:pt x="132" y="75"/>
                    </a:cubicBezTo>
                    <a:lnTo>
                      <a:pt x="132" y="94"/>
                    </a:lnTo>
                    <a:lnTo>
                      <a:pt x="132" y="97"/>
                    </a:lnTo>
                    <a:lnTo>
                      <a:pt x="125" y="101"/>
                    </a:lnTo>
                    <a:lnTo>
                      <a:pt x="109" y="101"/>
                    </a:lnTo>
                    <a:lnTo>
                      <a:pt x="97" y="122"/>
                    </a:lnTo>
                    <a:lnTo>
                      <a:pt x="81" y="106"/>
                    </a:lnTo>
                    <a:lnTo>
                      <a:pt x="50" y="111"/>
                    </a:lnTo>
                    <a:close/>
                  </a:path>
                </a:pathLst>
              </a:custGeom>
              <a:solidFill>
                <a:srgbClr val="2F816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" name="Freeform 122">
                <a:extLst>
                  <a:ext uri="{FF2B5EF4-FFF2-40B4-BE49-F238E27FC236}">
                    <a16:creationId xmlns="" xmlns:a16="http://schemas.microsoft.com/office/drawing/2014/main" id="{72936E8D-8252-46DC-8ACB-B226CB582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1141"/>
                <a:ext cx="156" cy="569"/>
              </a:xfrm>
              <a:custGeom>
                <a:avLst/>
                <a:gdLst>
                  <a:gd name="T0" fmla="*/ 0 w 45"/>
                  <a:gd name="T1" fmla="*/ 350 h 164"/>
                  <a:gd name="T2" fmla="*/ 83 w 45"/>
                  <a:gd name="T3" fmla="*/ 264 h 164"/>
                  <a:gd name="T4" fmla="*/ 302 w 45"/>
                  <a:gd name="T5" fmla="*/ 770 h 164"/>
                  <a:gd name="T6" fmla="*/ 458 w 45"/>
                  <a:gd name="T7" fmla="*/ 10 h 164"/>
                  <a:gd name="T8" fmla="*/ 517 w 45"/>
                  <a:gd name="T9" fmla="*/ 0 h 164"/>
                  <a:gd name="T10" fmla="*/ 444 w 45"/>
                  <a:gd name="T11" fmla="*/ 878 h 164"/>
                  <a:gd name="T12" fmla="*/ 541 w 45"/>
                  <a:gd name="T13" fmla="*/ 1648 h 164"/>
                  <a:gd name="T14" fmla="*/ 191 w 45"/>
                  <a:gd name="T15" fmla="*/ 1697 h 164"/>
                  <a:gd name="T16" fmla="*/ 239 w 45"/>
                  <a:gd name="T17" fmla="*/ 951 h 164"/>
                  <a:gd name="T18" fmla="*/ 205 w 45"/>
                  <a:gd name="T19" fmla="*/ 770 h 164"/>
                  <a:gd name="T20" fmla="*/ 146 w 45"/>
                  <a:gd name="T21" fmla="*/ 697 h 164"/>
                  <a:gd name="T22" fmla="*/ 0 w 45"/>
                  <a:gd name="T23" fmla="*/ 350 h 1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64"/>
                  <a:gd name="T38" fmla="*/ 45 w 45"/>
                  <a:gd name="T39" fmla="*/ 164 h 1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64">
                    <a:moveTo>
                      <a:pt x="0" y="29"/>
                    </a:moveTo>
                    <a:lnTo>
                      <a:pt x="7" y="22"/>
                    </a:lnTo>
                    <a:lnTo>
                      <a:pt x="25" y="64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37" y="73"/>
                    </a:lnTo>
                    <a:lnTo>
                      <a:pt x="45" y="137"/>
                    </a:lnTo>
                    <a:cubicBezTo>
                      <a:pt x="36" y="139"/>
                      <a:pt x="24" y="132"/>
                      <a:pt x="16" y="141"/>
                    </a:cubicBezTo>
                    <a:cubicBezTo>
                      <a:pt x="4" y="164"/>
                      <a:pt x="24" y="103"/>
                      <a:pt x="20" y="79"/>
                    </a:cubicBezTo>
                    <a:lnTo>
                      <a:pt x="17" y="64"/>
                    </a:lnTo>
                    <a:lnTo>
                      <a:pt x="12" y="5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504A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2" name="Freeform 123">
                <a:extLst>
                  <a:ext uri="{FF2B5EF4-FFF2-40B4-BE49-F238E27FC236}">
                    <a16:creationId xmlns="" xmlns:a16="http://schemas.microsoft.com/office/drawing/2014/main" id="{3E101631-C54F-484E-AE50-5F920E172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1704"/>
                <a:ext cx="458" cy="135"/>
              </a:xfrm>
              <a:custGeom>
                <a:avLst/>
                <a:gdLst>
                  <a:gd name="T0" fmla="*/ 0 w 132"/>
                  <a:gd name="T1" fmla="*/ 0 h 39"/>
                  <a:gd name="T2" fmla="*/ 10 w 132"/>
                  <a:gd name="T3" fmla="*/ 204 h 39"/>
                  <a:gd name="T4" fmla="*/ 1589 w 132"/>
                  <a:gd name="T5" fmla="*/ 228 h 39"/>
                  <a:gd name="T6" fmla="*/ 1589 w 132"/>
                  <a:gd name="T7" fmla="*/ 10 h 39"/>
                  <a:gd name="T8" fmla="*/ 0 w 132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39"/>
                  <a:gd name="T17" fmla="*/ 132 w 132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39">
                    <a:moveTo>
                      <a:pt x="0" y="0"/>
                    </a:moveTo>
                    <a:lnTo>
                      <a:pt x="1" y="17"/>
                    </a:lnTo>
                    <a:cubicBezTo>
                      <a:pt x="45" y="39"/>
                      <a:pt x="88" y="39"/>
                      <a:pt x="132" y="19"/>
                    </a:cubicBezTo>
                    <a:lnTo>
                      <a:pt x="13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DBC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="" xmlns:a16="http://schemas.microsoft.com/office/drawing/2014/main" id="{FE5BCF88-BE58-4BF0-8FBF-2E73A3309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6" y="1631"/>
                <a:ext cx="462" cy="128"/>
              </a:xfrm>
              <a:prstGeom prst="ellipse">
                <a:avLst/>
              </a:pr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="" xmlns:a16="http://schemas.microsoft.com/office/drawing/2014/main" id="{11D201C2-6F9E-4BA8-8A80-871019CF0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" y="1672"/>
                <a:ext cx="376" cy="49"/>
              </a:xfrm>
              <a:prstGeom prst="ellipse">
                <a:avLst/>
              </a:pr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" name="Freeform 126">
                <a:extLst>
                  <a:ext uri="{FF2B5EF4-FFF2-40B4-BE49-F238E27FC236}">
                    <a16:creationId xmlns="" xmlns:a16="http://schemas.microsoft.com/office/drawing/2014/main" id="{F22E7DC8-C065-4ACB-BFE5-7A011BF82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0" y="970"/>
                <a:ext cx="539" cy="459"/>
              </a:xfrm>
              <a:custGeom>
                <a:avLst/>
                <a:gdLst>
                  <a:gd name="T0" fmla="*/ 894 w 155"/>
                  <a:gd name="T1" fmla="*/ 1474 h 132"/>
                  <a:gd name="T2" fmla="*/ 654 w 155"/>
                  <a:gd name="T3" fmla="*/ 1596 h 132"/>
                  <a:gd name="T4" fmla="*/ 35 w 155"/>
                  <a:gd name="T5" fmla="*/ 1474 h 132"/>
                  <a:gd name="T6" fmla="*/ 0 w 155"/>
                  <a:gd name="T7" fmla="*/ 1123 h 132"/>
                  <a:gd name="T8" fmla="*/ 591 w 155"/>
                  <a:gd name="T9" fmla="*/ 605 h 132"/>
                  <a:gd name="T10" fmla="*/ 1029 w 155"/>
                  <a:gd name="T11" fmla="*/ 0 h 132"/>
                  <a:gd name="T12" fmla="*/ 1655 w 155"/>
                  <a:gd name="T13" fmla="*/ 289 h 132"/>
                  <a:gd name="T14" fmla="*/ 1874 w 155"/>
                  <a:gd name="T15" fmla="*/ 762 h 132"/>
                  <a:gd name="T16" fmla="*/ 1704 w 155"/>
                  <a:gd name="T17" fmla="*/ 1367 h 132"/>
                  <a:gd name="T18" fmla="*/ 1342 w 155"/>
                  <a:gd name="T19" fmla="*/ 1499 h 132"/>
                  <a:gd name="T20" fmla="*/ 894 w 155"/>
                  <a:gd name="T21" fmla="*/ 1474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5"/>
                  <a:gd name="T34" fmla="*/ 0 h 132"/>
                  <a:gd name="T35" fmla="*/ 155 w 155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5" h="132">
                    <a:moveTo>
                      <a:pt x="74" y="122"/>
                    </a:moveTo>
                    <a:lnTo>
                      <a:pt x="54" y="132"/>
                    </a:lnTo>
                    <a:lnTo>
                      <a:pt x="3" y="122"/>
                    </a:lnTo>
                    <a:lnTo>
                      <a:pt x="0" y="93"/>
                    </a:lnTo>
                    <a:lnTo>
                      <a:pt x="49" y="50"/>
                    </a:lnTo>
                    <a:lnTo>
                      <a:pt x="85" y="0"/>
                    </a:lnTo>
                    <a:lnTo>
                      <a:pt x="137" y="24"/>
                    </a:lnTo>
                    <a:lnTo>
                      <a:pt x="155" y="63"/>
                    </a:lnTo>
                    <a:lnTo>
                      <a:pt x="141" y="113"/>
                    </a:lnTo>
                    <a:lnTo>
                      <a:pt x="111" y="124"/>
                    </a:lnTo>
                    <a:lnTo>
                      <a:pt x="74" y="122"/>
                    </a:lnTo>
                    <a:close/>
                  </a:path>
                </a:pathLst>
              </a:custGeom>
              <a:solidFill>
                <a:srgbClr val="30675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6" name="Freeform 127">
                <a:extLst>
                  <a:ext uri="{FF2B5EF4-FFF2-40B4-BE49-F238E27FC236}">
                    <a16:creationId xmlns="" xmlns:a16="http://schemas.microsoft.com/office/drawing/2014/main" id="{B0F02048-8625-4D70-9DA8-B6765858C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1113"/>
                <a:ext cx="253" cy="597"/>
              </a:xfrm>
              <a:custGeom>
                <a:avLst/>
                <a:gdLst>
                  <a:gd name="T0" fmla="*/ 0 w 73"/>
                  <a:gd name="T1" fmla="*/ 410 h 172"/>
                  <a:gd name="T2" fmla="*/ 156 w 73"/>
                  <a:gd name="T3" fmla="*/ 639 h 172"/>
                  <a:gd name="T4" fmla="*/ 350 w 73"/>
                  <a:gd name="T5" fmla="*/ 1073 h 172"/>
                  <a:gd name="T6" fmla="*/ 288 w 73"/>
                  <a:gd name="T7" fmla="*/ 975 h 172"/>
                  <a:gd name="T8" fmla="*/ 433 w 73"/>
                  <a:gd name="T9" fmla="*/ 1614 h 172"/>
                  <a:gd name="T10" fmla="*/ 433 w 73"/>
                  <a:gd name="T11" fmla="*/ 2072 h 172"/>
                  <a:gd name="T12" fmla="*/ 818 w 73"/>
                  <a:gd name="T13" fmla="*/ 1999 h 172"/>
                  <a:gd name="T14" fmla="*/ 613 w 73"/>
                  <a:gd name="T15" fmla="*/ 1218 h 172"/>
                  <a:gd name="T16" fmla="*/ 877 w 73"/>
                  <a:gd name="T17" fmla="*/ 795 h 172"/>
                  <a:gd name="T18" fmla="*/ 780 w 73"/>
                  <a:gd name="T19" fmla="*/ 784 h 172"/>
                  <a:gd name="T20" fmla="*/ 624 w 73"/>
                  <a:gd name="T21" fmla="*/ 975 h 172"/>
                  <a:gd name="T22" fmla="*/ 613 w 73"/>
                  <a:gd name="T23" fmla="*/ 10 h 172"/>
                  <a:gd name="T24" fmla="*/ 457 w 73"/>
                  <a:gd name="T25" fmla="*/ 0 h 172"/>
                  <a:gd name="T26" fmla="*/ 419 w 73"/>
                  <a:gd name="T27" fmla="*/ 760 h 172"/>
                  <a:gd name="T28" fmla="*/ 0 w 73"/>
                  <a:gd name="T29" fmla="*/ 410 h 17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172"/>
                  <a:gd name="T47" fmla="*/ 73 w 73"/>
                  <a:gd name="T48" fmla="*/ 172 h 17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172">
                    <a:moveTo>
                      <a:pt x="0" y="34"/>
                    </a:moveTo>
                    <a:lnTo>
                      <a:pt x="13" y="53"/>
                    </a:lnTo>
                    <a:lnTo>
                      <a:pt x="29" y="89"/>
                    </a:lnTo>
                    <a:lnTo>
                      <a:pt x="24" y="81"/>
                    </a:lnTo>
                    <a:cubicBezTo>
                      <a:pt x="28" y="99"/>
                      <a:pt x="36" y="117"/>
                      <a:pt x="36" y="134"/>
                    </a:cubicBezTo>
                    <a:lnTo>
                      <a:pt x="36" y="172"/>
                    </a:lnTo>
                    <a:lnTo>
                      <a:pt x="68" y="166"/>
                    </a:lnTo>
                    <a:lnTo>
                      <a:pt x="51" y="101"/>
                    </a:lnTo>
                    <a:lnTo>
                      <a:pt x="73" y="66"/>
                    </a:lnTo>
                    <a:lnTo>
                      <a:pt x="65" y="65"/>
                    </a:lnTo>
                    <a:lnTo>
                      <a:pt x="52" y="81"/>
                    </a:lnTo>
                    <a:lnTo>
                      <a:pt x="51" y="1"/>
                    </a:lnTo>
                    <a:lnTo>
                      <a:pt x="38" y="0"/>
                    </a:lnTo>
                    <a:lnTo>
                      <a:pt x="35" y="6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72635C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7" name="Freeform 128">
                <a:extLst>
                  <a:ext uri="{FF2B5EF4-FFF2-40B4-BE49-F238E27FC236}">
                    <a16:creationId xmlns="" xmlns:a16="http://schemas.microsoft.com/office/drawing/2014/main" id="{0F388FBE-28F1-4211-A396-18870F505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2722"/>
                <a:ext cx="31" cy="100"/>
              </a:xfrm>
              <a:custGeom>
                <a:avLst/>
                <a:gdLst>
                  <a:gd name="T0" fmla="*/ 48 w 9"/>
                  <a:gd name="T1" fmla="*/ 345 h 29"/>
                  <a:gd name="T2" fmla="*/ 107 w 9"/>
                  <a:gd name="T3" fmla="*/ 297 h 29"/>
                  <a:gd name="T4" fmla="*/ 72 w 9"/>
                  <a:gd name="T5" fmla="*/ 190 h 29"/>
                  <a:gd name="T6" fmla="*/ 34 w 9"/>
                  <a:gd name="T7" fmla="*/ 0 h 29"/>
                  <a:gd name="T8" fmla="*/ 10 w 9"/>
                  <a:gd name="T9" fmla="*/ 10 h 29"/>
                  <a:gd name="T10" fmla="*/ 0 w 9"/>
                  <a:gd name="T11" fmla="*/ 190 h 29"/>
                  <a:gd name="T12" fmla="*/ 48 w 9"/>
                  <a:gd name="T13" fmla="*/ 345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9"/>
                  <a:gd name="T23" fmla="*/ 9 w 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9">
                    <a:moveTo>
                      <a:pt x="4" y="29"/>
                    </a:moveTo>
                    <a:lnTo>
                      <a:pt x="9" y="25"/>
                    </a:lnTo>
                    <a:lnTo>
                      <a:pt x="6" y="16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6"/>
                    </a:lnTo>
                    <a:lnTo>
                      <a:pt x="4" y="29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8" name="Freeform 129">
                <a:extLst>
                  <a:ext uri="{FF2B5EF4-FFF2-40B4-BE49-F238E27FC236}">
                    <a16:creationId xmlns="" xmlns:a16="http://schemas.microsoft.com/office/drawing/2014/main" id="{50142C51-A4E7-4C13-9058-2C4697774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2374"/>
                <a:ext cx="191" cy="136"/>
              </a:xfrm>
              <a:custGeom>
                <a:avLst/>
                <a:gdLst>
                  <a:gd name="T0" fmla="*/ 122 w 55"/>
                  <a:gd name="T1" fmla="*/ 244 h 39"/>
                  <a:gd name="T2" fmla="*/ 194 w 55"/>
                  <a:gd name="T3" fmla="*/ 59 h 39"/>
                  <a:gd name="T4" fmla="*/ 361 w 55"/>
                  <a:gd name="T5" fmla="*/ 0 h 39"/>
                  <a:gd name="T6" fmla="*/ 483 w 55"/>
                  <a:gd name="T7" fmla="*/ 49 h 39"/>
                  <a:gd name="T8" fmla="*/ 556 w 55"/>
                  <a:gd name="T9" fmla="*/ 146 h 39"/>
                  <a:gd name="T10" fmla="*/ 590 w 55"/>
                  <a:gd name="T11" fmla="*/ 181 h 39"/>
                  <a:gd name="T12" fmla="*/ 663 w 55"/>
                  <a:gd name="T13" fmla="*/ 206 h 39"/>
                  <a:gd name="T14" fmla="*/ 663 w 55"/>
                  <a:gd name="T15" fmla="*/ 269 h 39"/>
                  <a:gd name="T16" fmla="*/ 556 w 55"/>
                  <a:gd name="T17" fmla="*/ 352 h 39"/>
                  <a:gd name="T18" fmla="*/ 517 w 55"/>
                  <a:gd name="T19" fmla="*/ 352 h 39"/>
                  <a:gd name="T20" fmla="*/ 507 w 55"/>
                  <a:gd name="T21" fmla="*/ 317 h 39"/>
                  <a:gd name="T22" fmla="*/ 542 w 55"/>
                  <a:gd name="T23" fmla="*/ 255 h 39"/>
                  <a:gd name="T24" fmla="*/ 531 w 55"/>
                  <a:gd name="T25" fmla="*/ 206 h 39"/>
                  <a:gd name="T26" fmla="*/ 507 w 55"/>
                  <a:gd name="T27" fmla="*/ 157 h 39"/>
                  <a:gd name="T28" fmla="*/ 458 w 55"/>
                  <a:gd name="T29" fmla="*/ 146 h 39"/>
                  <a:gd name="T30" fmla="*/ 351 w 55"/>
                  <a:gd name="T31" fmla="*/ 171 h 39"/>
                  <a:gd name="T32" fmla="*/ 254 w 55"/>
                  <a:gd name="T33" fmla="*/ 230 h 39"/>
                  <a:gd name="T34" fmla="*/ 156 w 55"/>
                  <a:gd name="T35" fmla="*/ 293 h 39"/>
                  <a:gd name="T36" fmla="*/ 122 w 55"/>
                  <a:gd name="T37" fmla="*/ 317 h 39"/>
                  <a:gd name="T38" fmla="*/ 108 w 55"/>
                  <a:gd name="T39" fmla="*/ 391 h 39"/>
                  <a:gd name="T40" fmla="*/ 108 w 55"/>
                  <a:gd name="T41" fmla="*/ 464 h 39"/>
                  <a:gd name="T42" fmla="*/ 59 w 55"/>
                  <a:gd name="T43" fmla="*/ 474 h 39"/>
                  <a:gd name="T44" fmla="*/ 0 w 55"/>
                  <a:gd name="T45" fmla="*/ 439 h 39"/>
                  <a:gd name="T46" fmla="*/ 0 w 55"/>
                  <a:gd name="T47" fmla="*/ 377 h 39"/>
                  <a:gd name="T48" fmla="*/ 49 w 55"/>
                  <a:gd name="T49" fmla="*/ 317 h 39"/>
                  <a:gd name="T50" fmla="*/ 108 w 55"/>
                  <a:gd name="T51" fmla="*/ 279 h 39"/>
                  <a:gd name="T52" fmla="*/ 122 w 55"/>
                  <a:gd name="T53" fmla="*/ 244 h 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"/>
                  <a:gd name="T82" fmla="*/ 0 h 39"/>
                  <a:gd name="T83" fmla="*/ 55 w 55"/>
                  <a:gd name="T84" fmla="*/ 39 h 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" h="39">
                    <a:moveTo>
                      <a:pt x="10" y="20"/>
                    </a:moveTo>
                    <a:lnTo>
                      <a:pt x="16" y="5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46" y="12"/>
                    </a:lnTo>
                    <a:lnTo>
                      <a:pt x="49" y="15"/>
                    </a:lnTo>
                    <a:lnTo>
                      <a:pt x="55" y="17"/>
                    </a:lnTo>
                    <a:lnTo>
                      <a:pt x="55" y="22"/>
                    </a:lnTo>
                    <a:lnTo>
                      <a:pt x="46" y="29"/>
                    </a:lnTo>
                    <a:lnTo>
                      <a:pt x="43" y="29"/>
                    </a:lnTo>
                    <a:lnTo>
                      <a:pt x="42" y="26"/>
                    </a:lnTo>
                    <a:lnTo>
                      <a:pt x="45" y="21"/>
                    </a:lnTo>
                    <a:lnTo>
                      <a:pt x="44" y="17"/>
                    </a:lnTo>
                    <a:lnTo>
                      <a:pt x="42" y="13"/>
                    </a:lnTo>
                    <a:lnTo>
                      <a:pt x="38" y="12"/>
                    </a:lnTo>
                    <a:lnTo>
                      <a:pt x="29" y="14"/>
                    </a:lnTo>
                    <a:lnTo>
                      <a:pt x="21" y="19"/>
                    </a:lnTo>
                    <a:lnTo>
                      <a:pt x="13" y="24"/>
                    </a:lnTo>
                    <a:lnTo>
                      <a:pt x="10" y="26"/>
                    </a:lnTo>
                    <a:lnTo>
                      <a:pt x="9" y="32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4" y="26"/>
                    </a:lnTo>
                    <a:lnTo>
                      <a:pt x="9" y="23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EE2F7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9" name="Freeform 130">
                <a:extLst>
                  <a:ext uri="{FF2B5EF4-FFF2-40B4-BE49-F238E27FC236}">
                    <a16:creationId xmlns="" xmlns:a16="http://schemas.microsoft.com/office/drawing/2014/main" id="{8458C496-5A29-4691-8ABD-B989C3D34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2416"/>
                <a:ext cx="146" cy="115"/>
              </a:xfrm>
              <a:custGeom>
                <a:avLst/>
                <a:gdLst>
                  <a:gd name="T0" fmla="*/ 424 w 42"/>
                  <a:gd name="T1" fmla="*/ 328 h 33"/>
                  <a:gd name="T2" fmla="*/ 508 w 42"/>
                  <a:gd name="T3" fmla="*/ 342 h 33"/>
                  <a:gd name="T4" fmla="*/ 497 w 42"/>
                  <a:gd name="T5" fmla="*/ 206 h 33"/>
                  <a:gd name="T6" fmla="*/ 448 w 42"/>
                  <a:gd name="T7" fmla="*/ 220 h 33"/>
                  <a:gd name="T8" fmla="*/ 435 w 42"/>
                  <a:gd name="T9" fmla="*/ 157 h 33"/>
                  <a:gd name="T10" fmla="*/ 473 w 42"/>
                  <a:gd name="T11" fmla="*/ 108 h 33"/>
                  <a:gd name="T12" fmla="*/ 448 w 42"/>
                  <a:gd name="T13" fmla="*/ 49 h 33"/>
                  <a:gd name="T14" fmla="*/ 424 w 42"/>
                  <a:gd name="T15" fmla="*/ 10 h 33"/>
                  <a:gd name="T16" fmla="*/ 386 w 42"/>
                  <a:gd name="T17" fmla="*/ 0 h 33"/>
                  <a:gd name="T18" fmla="*/ 278 w 42"/>
                  <a:gd name="T19" fmla="*/ 24 h 33"/>
                  <a:gd name="T20" fmla="*/ 156 w 42"/>
                  <a:gd name="T21" fmla="*/ 108 h 33"/>
                  <a:gd name="T22" fmla="*/ 49 w 42"/>
                  <a:gd name="T23" fmla="*/ 171 h 33"/>
                  <a:gd name="T24" fmla="*/ 10 w 42"/>
                  <a:gd name="T25" fmla="*/ 268 h 33"/>
                  <a:gd name="T26" fmla="*/ 0 w 42"/>
                  <a:gd name="T27" fmla="*/ 352 h 33"/>
                  <a:gd name="T28" fmla="*/ 0 w 42"/>
                  <a:gd name="T29" fmla="*/ 401 h 33"/>
                  <a:gd name="T30" fmla="*/ 35 w 42"/>
                  <a:gd name="T31" fmla="*/ 401 h 33"/>
                  <a:gd name="T32" fmla="*/ 97 w 42"/>
                  <a:gd name="T33" fmla="*/ 390 h 33"/>
                  <a:gd name="T34" fmla="*/ 73 w 42"/>
                  <a:gd name="T35" fmla="*/ 317 h 33"/>
                  <a:gd name="T36" fmla="*/ 73 w 42"/>
                  <a:gd name="T37" fmla="*/ 279 h 33"/>
                  <a:gd name="T38" fmla="*/ 49 w 42"/>
                  <a:gd name="T39" fmla="*/ 230 h 33"/>
                  <a:gd name="T40" fmla="*/ 59 w 42"/>
                  <a:gd name="T41" fmla="*/ 181 h 33"/>
                  <a:gd name="T42" fmla="*/ 108 w 42"/>
                  <a:gd name="T43" fmla="*/ 195 h 33"/>
                  <a:gd name="T44" fmla="*/ 132 w 42"/>
                  <a:gd name="T45" fmla="*/ 220 h 33"/>
                  <a:gd name="T46" fmla="*/ 146 w 42"/>
                  <a:gd name="T47" fmla="*/ 195 h 33"/>
                  <a:gd name="T48" fmla="*/ 156 w 42"/>
                  <a:gd name="T49" fmla="*/ 132 h 33"/>
                  <a:gd name="T50" fmla="*/ 181 w 42"/>
                  <a:gd name="T51" fmla="*/ 132 h 33"/>
                  <a:gd name="T52" fmla="*/ 205 w 42"/>
                  <a:gd name="T53" fmla="*/ 108 h 33"/>
                  <a:gd name="T54" fmla="*/ 243 w 42"/>
                  <a:gd name="T55" fmla="*/ 132 h 33"/>
                  <a:gd name="T56" fmla="*/ 264 w 42"/>
                  <a:gd name="T57" fmla="*/ 122 h 33"/>
                  <a:gd name="T58" fmla="*/ 313 w 42"/>
                  <a:gd name="T59" fmla="*/ 73 h 33"/>
                  <a:gd name="T60" fmla="*/ 327 w 42"/>
                  <a:gd name="T61" fmla="*/ 35 h 33"/>
                  <a:gd name="T62" fmla="*/ 351 w 42"/>
                  <a:gd name="T63" fmla="*/ 10 h 33"/>
                  <a:gd name="T64" fmla="*/ 362 w 42"/>
                  <a:gd name="T65" fmla="*/ 10 h 33"/>
                  <a:gd name="T66" fmla="*/ 362 w 42"/>
                  <a:gd name="T67" fmla="*/ 49 h 33"/>
                  <a:gd name="T68" fmla="*/ 351 w 42"/>
                  <a:gd name="T69" fmla="*/ 73 h 33"/>
                  <a:gd name="T70" fmla="*/ 375 w 42"/>
                  <a:gd name="T71" fmla="*/ 84 h 33"/>
                  <a:gd name="T72" fmla="*/ 400 w 42"/>
                  <a:gd name="T73" fmla="*/ 84 h 33"/>
                  <a:gd name="T74" fmla="*/ 400 w 42"/>
                  <a:gd name="T75" fmla="*/ 49 h 33"/>
                  <a:gd name="T76" fmla="*/ 400 w 42"/>
                  <a:gd name="T77" fmla="*/ 24 h 33"/>
                  <a:gd name="T78" fmla="*/ 410 w 42"/>
                  <a:gd name="T79" fmla="*/ 24 h 33"/>
                  <a:gd name="T80" fmla="*/ 435 w 42"/>
                  <a:gd name="T81" fmla="*/ 59 h 33"/>
                  <a:gd name="T82" fmla="*/ 448 w 42"/>
                  <a:gd name="T83" fmla="*/ 84 h 33"/>
                  <a:gd name="T84" fmla="*/ 448 w 42"/>
                  <a:gd name="T85" fmla="*/ 108 h 33"/>
                  <a:gd name="T86" fmla="*/ 435 w 42"/>
                  <a:gd name="T87" fmla="*/ 195 h 33"/>
                  <a:gd name="T88" fmla="*/ 448 w 42"/>
                  <a:gd name="T89" fmla="*/ 254 h 33"/>
                  <a:gd name="T90" fmla="*/ 424 w 42"/>
                  <a:gd name="T91" fmla="*/ 328 h 3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2"/>
                  <a:gd name="T139" fmla="*/ 0 h 33"/>
                  <a:gd name="T140" fmla="*/ 42 w 42"/>
                  <a:gd name="T141" fmla="*/ 33 h 3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2" h="33">
                    <a:moveTo>
                      <a:pt x="35" y="27"/>
                    </a:moveTo>
                    <a:lnTo>
                      <a:pt x="42" y="28"/>
                    </a:lnTo>
                    <a:lnTo>
                      <a:pt x="41" y="17"/>
                    </a:lnTo>
                    <a:lnTo>
                      <a:pt x="37" y="18"/>
                    </a:lnTo>
                    <a:lnTo>
                      <a:pt x="36" y="13"/>
                    </a:lnTo>
                    <a:lnTo>
                      <a:pt x="39" y="9"/>
                    </a:lnTo>
                    <a:lnTo>
                      <a:pt x="37" y="4"/>
                    </a:lnTo>
                    <a:lnTo>
                      <a:pt x="35" y="1"/>
                    </a:lnTo>
                    <a:lnTo>
                      <a:pt x="32" y="0"/>
                    </a:lnTo>
                    <a:lnTo>
                      <a:pt x="23" y="2"/>
                    </a:lnTo>
                    <a:lnTo>
                      <a:pt x="13" y="9"/>
                    </a:lnTo>
                    <a:lnTo>
                      <a:pt x="4" y="14"/>
                    </a:lnTo>
                    <a:lnTo>
                      <a:pt x="1" y="22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3" y="33"/>
                    </a:lnTo>
                    <a:lnTo>
                      <a:pt x="8" y="32"/>
                    </a:lnTo>
                    <a:lnTo>
                      <a:pt x="6" y="26"/>
                    </a:lnTo>
                    <a:lnTo>
                      <a:pt x="6" y="23"/>
                    </a:lnTo>
                    <a:lnTo>
                      <a:pt x="4" y="19"/>
                    </a:lnTo>
                    <a:lnTo>
                      <a:pt x="5" y="15"/>
                    </a:lnTo>
                    <a:lnTo>
                      <a:pt x="9" y="16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20" y="11"/>
                    </a:lnTo>
                    <a:lnTo>
                      <a:pt x="22" y="10"/>
                    </a:lnTo>
                    <a:lnTo>
                      <a:pt x="26" y="6"/>
                    </a:lnTo>
                    <a:lnTo>
                      <a:pt x="27" y="3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4"/>
                    </a:lnTo>
                    <a:lnTo>
                      <a:pt x="29" y="6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6" y="16"/>
                    </a:lnTo>
                    <a:lnTo>
                      <a:pt x="37" y="21"/>
                    </a:lnTo>
                    <a:lnTo>
                      <a:pt x="35" y="27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" name="Freeform 131">
                <a:extLst>
                  <a:ext uri="{FF2B5EF4-FFF2-40B4-BE49-F238E27FC236}">
                    <a16:creationId xmlns="" xmlns:a16="http://schemas.microsoft.com/office/drawing/2014/main" id="{0987E02E-1894-4A23-A80F-DB17BCC0F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2423"/>
                <a:ext cx="107" cy="142"/>
              </a:xfrm>
              <a:custGeom>
                <a:avLst/>
                <a:gdLst>
                  <a:gd name="T0" fmla="*/ 190 w 31"/>
                  <a:gd name="T1" fmla="*/ 492 h 41"/>
                  <a:gd name="T2" fmla="*/ 107 w 31"/>
                  <a:gd name="T3" fmla="*/ 481 h 41"/>
                  <a:gd name="T4" fmla="*/ 72 w 31"/>
                  <a:gd name="T5" fmla="*/ 433 h 41"/>
                  <a:gd name="T6" fmla="*/ 83 w 31"/>
                  <a:gd name="T7" fmla="*/ 371 h 41"/>
                  <a:gd name="T8" fmla="*/ 97 w 31"/>
                  <a:gd name="T9" fmla="*/ 326 h 41"/>
                  <a:gd name="T10" fmla="*/ 59 w 31"/>
                  <a:gd name="T11" fmla="*/ 301 h 41"/>
                  <a:gd name="T12" fmla="*/ 72 w 31"/>
                  <a:gd name="T13" fmla="*/ 277 h 41"/>
                  <a:gd name="T14" fmla="*/ 35 w 31"/>
                  <a:gd name="T15" fmla="*/ 287 h 41"/>
                  <a:gd name="T16" fmla="*/ 24 w 31"/>
                  <a:gd name="T17" fmla="*/ 263 h 41"/>
                  <a:gd name="T18" fmla="*/ 0 w 31"/>
                  <a:gd name="T19" fmla="*/ 215 h 41"/>
                  <a:gd name="T20" fmla="*/ 10 w 31"/>
                  <a:gd name="T21" fmla="*/ 180 h 41"/>
                  <a:gd name="T22" fmla="*/ 24 w 31"/>
                  <a:gd name="T23" fmla="*/ 166 h 41"/>
                  <a:gd name="T24" fmla="*/ 48 w 31"/>
                  <a:gd name="T25" fmla="*/ 190 h 41"/>
                  <a:gd name="T26" fmla="*/ 59 w 31"/>
                  <a:gd name="T27" fmla="*/ 204 h 41"/>
                  <a:gd name="T28" fmla="*/ 72 w 31"/>
                  <a:gd name="T29" fmla="*/ 229 h 41"/>
                  <a:gd name="T30" fmla="*/ 83 w 31"/>
                  <a:gd name="T31" fmla="*/ 204 h 41"/>
                  <a:gd name="T32" fmla="*/ 97 w 31"/>
                  <a:gd name="T33" fmla="*/ 180 h 41"/>
                  <a:gd name="T34" fmla="*/ 107 w 31"/>
                  <a:gd name="T35" fmla="*/ 132 h 41"/>
                  <a:gd name="T36" fmla="*/ 131 w 31"/>
                  <a:gd name="T37" fmla="*/ 121 h 41"/>
                  <a:gd name="T38" fmla="*/ 142 w 31"/>
                  <a:gd name="T39" fmla="*/ 107 h 41"/>
                  <a:gd name="T40" fmla="*/ 166 w 31"/>
                  <a:gd name="T41" fmla="*/ 107 h 41"/>
                  <a:gd name="T42" fmla="*/ 190 w 31"/>
                  <a:gd name="T43" fmla="*/ 121 h 41"/>
                  <a:gd name="T44" fmla="*/ 228 w 31"/>
                  <a:gd name="T45" fmla="*/ 73 h 41"/>
                  <a:gd name="T46" fmla="*/ 262 w 31"/>
                  <a:gd name="T47" fmla="*/ 35 h 41"/>
                  <a:gd name="T48" fmla="*/ 273 w 31"/>
                  <a:gd name="T49" fmla="*/ 0 h 41"/>
                  <a:gd name="T50" fmla="*/ 286 w 31"/>
                  <a:gd name="T51" fmla="*/ 10 h 41"/>
                  <a:gd name="T52" fmla="*/ 286 w 31"/>
                  <a:gd name="T53" fmla="*/ 35 h 41"/>
                  <a:gd name="T54" fmla="*/ 286 w 31"/>
                  <a:gd name="T55" fmla="*/ 59 h 41"/>
                  <a:gd name="T56" fmla="*/ 311 w 31"/>
                  <a:gd name="T57" fmla="*/ 73 h 41"/>
                  <a:gd name="T58" fmla="*/ 335 w 31"/>
                  <a:gd name="T59" fmla="*/ 59 h 41"/>
                  <a:gd name="T60" fmla="*/ 335 w 31"/>
                  <a:gd name="T61" fmla="*/ 35 h 41"/>
                  <a:gd name="T62" fmla="*/ 359 w 31"/>
                  <a:gd name="T63" fmla="*/ 35 h 41"/>
                  <a:gd name="T64" fmla="*/ 369 w 31"/>
                  <a:gd name="T65" fmla="*/ 73 h 41"/>
                  <a:gd name="T66" fmla="*/ 369 w 31"/>
                  <a:gd name="T67" fmla="*/ 107 h 41"/>
                  <a:gd name="T68" fmla="*/ 369 w 31"/>
                  <a:gd name="T69" fmla="*/ 166 h 41"/>
                  <a:gd name="T70" fmla="*/ 369 w 31"/>
                  <a:gd name="T71" fmla="*/ 229 h 41"/>
                  <a:gd name="T72" fmla="*/ 359 w 31"/>
                  <a:gd name="T73" fmla="*/ 263 h 41"/>
                  <a:gd name="T74" fmla="*/ 345 w 31"/>
                  <a:gd name="T75" fmla="*/ 301 h 41"/>
                  <a:gd name="T76" fmla="*/ 321 w 31"/>
                  <a:gd name="T77" fmla="*/ 336 h 41"/>
                  <a:gd name="T78" fmla="*/ 286 w 31"/>
                  <a:gd name="T79" fmla="*/ 360 h 41"/>
                  <a:gd name="T80" fmla="*/ 228 w 31"/>
                  <a:gd name="T81" fmla="*/ 360 h 41"/>
                  <a:gd name="T82" fmla="*/ 190 w 31"/>
                  <a:gd name="T83" fmla="*/ 360 h 41"/>
                  <a:gd name="T84" fmla="*/ 190 w 31"/>
                  <a:gd name="T85" fmla="*/ 371 h 41"/>
                  <a:gd name="T86" fmla="*/ 228 w 31"/>
                  <a:gd name="T87" fmla="*/ 371 h 41"/>
                  <a:gd name="T88" fmla="*/ 262 w 31"/>
                  <a:gd name="T89" fmla="*/ 371 h 41"/>
                  <a:gd name="T90" fmla="*/ 273 w 31"/>
                  <a:gd name="T91" fmla="*/ 384 h 41"/>
                  <a:gd name="T92" fmla="*/ 286 w 31"/>
                  <a:gd name="T93" fmla="*/ 409 h 41"/>
                  <a:gd name="T94" fmla="*/ 286 w 31"/>
                  <a:gd name="T95" fmla="*/ 443 h 41"/>
                  <a:gd name="T96" fmla="*/ 262 w 31"/>
                  <a:gd name="T97" fmla="*/ 468 h 41"/>
                  <a:gd name="T98" fmla="*/ 228 w 31"/>
                  <a:gd name="T99" fmla="*/ 492 h 41"/>
                  <a:gd name="T100" fmla="*/ 190 w 31"/>
                  <a:gd name="T101" fmla="*/ 492 h 4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41"/>
                  <a:gd name="T155" fmla="*/ 31 w 31"/>
                  <a:gd name="T156" fmla="*/ 41 h 4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41">
                    <a:moveTo>
                      <a:pt x="16" y="41"/>
                    </a:moveTo>
                    <a:lnTo>
                      <a:pt x="9" y="40"/>
                    </a:lnTo>
                    <a:lnTo>
                      <a:pt x="6" y="36"/>
                    </a:lnTo>
                    <a:lnTo>
                      <a:pt x="7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6" y="23"/>
                    </a:lnTo>
                    <a:lnTo>
                      <a:pt x="3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9" y="6"/>
                    </a:lnTo>
                    <a:lnTo>
                      <a:pt x="22" y="3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6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6"/>
                    </a:lnTo>
                    <a:lnTo>
                      <a:pt x="31" y="9"/>
                    </a:lnTo>
                    <a:lnTo>
                      <a:pt x="31" y="14"/>
                    </a:lnTo>
                    <a:lnTo>
                      <a:pt x="31" y="19"/>
                    </a:lnTo>
                    <a:lnTo>
                      <a:pt x="30" y="22"/>
                    </a:lnTo>
                    <a:lnTo>
                      <a:pt x="29" y="25"/>
                    </a:lnTo>
                    <a:lnTo>
                      <a:pt x="27" y="28"/>
                    </a:lnTo>
                    <a:lnTo>
                      <a:pt x="24" y="30"/>
                    </a:lnTo>
                    <a:lnTo>
                      <a:pt x="19" y="30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9" y="31"/>
                    </a:lnTo>
                    <a:lnTo>
                      <a:pt x="22" y="31"/>
                    </a:lnTo>
                    <a:lnTo>
                      <a:pt x="23" y="32"/>
                    </a:lnTo>
                    <a:lnTo>
                      <a:pt x="24" y="34"/>
                    </a:lnTo>
                    <a:lnTo>
                      <a:pt x="24" y="37"/>
                    </a:lnTo>
                    <a:lnTo>
                      <a:pt x="22" y="39"/>
                    </a:lnTo>
                    <a:lnTo>
                      <a:pt x="19" y="41"/>
                    </a:ln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C79A7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1" name="Freeform 132">
                <a:extLst>
                  <a:ext uri="{FF2B5EF4-FFF2-40B4-BE49-F238E27FC236}">
                    <a16:creationId xmlns="" xmlns:a16="http://schemas.microsoft.com/office/drawing/2014/main" id="{63C9AB2E-DF43-4B69-828C-0F8087591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2534"/>
                <a:ext cx="208" cy="264"/>
              </a:xfrm>
              <a:custGeom>
                <a:avLst/>
                <a:gdLst>
                  <a:gd name="T0" fmla="*/ 215 w 60"/>
                  <a:gd name="T1" fmla="*/ 59 h 76"/>
                  <a:gd name="T2" fmla="*/ 49 w 60"/>
                  <a:gd name="T3" fmla="*/ 195 h 76"/>
                  <a:gd name="T4" fmla="*/ 0 w 60"/>
                  <a:gd name="T5" fmla="*/ 337 h 76"/>
                  <a:gd name="T6" fmla="*/ 24 w 60"/>
                  <a:gd name="T7" fmla="*/ 399 h 76"/>
                  <a:gd name="T8" fmla="*/ 132 w 60"/>
                  <a:gd name="T9" fmla="*/ 424 h 76"/>
                  <a:gd name="T10" fmla="*/ 121 w 60"/>
                  <a:gd name="T11" fmla="*/ 615 h 76"/>
                  <a:gd name="T12" fmla="*/ 97 w 60"/>
                  <a:gd name="T13" fmla="*/ 795 h 76"/>
                  <a:gd name="T14" fmla="*/ 73 w 60"/>
                  <a:gd name="T15" fmla="*/ 893 h 76"/>
                  <a:gd name="T16" fmla="*/ 97 w 60"/>
                  <a:gd name="T17" fmla="*/ 893 h 76"/>
                  <a:gd name="T18" fmla="*/ 107 w 60"/>
                  <a:gd name="T19" fmla="*/ 795 h 76"/>
                  <a:gd name="T20" fmla="*/ 121 w 60"/>
                  <a:gd name="T21" fmla="*/ 712 h 76"/>
                  <a:gd name="T22" fmla="*/ 132 w 60"/>
                  <a:gd name="T23" fmla="*/ 653 h 76"/>
                  <a:gd name="T24" fmla="*/ 156 w 60"/>
                  <a:gd name="T25" fmla="*/ 615 h 76"/>
                  <a:gd name="T26" fmla="*/ 263 w 60"/>
                  <a:gd name="T27" fmla="*/ 629 h 76"/>
                  <a:gd name="T28" fmla="*/ 395 w 60"/>
                  <a:gd name="T29" fmla="*/ 712 h 76"/>
                  <a:gd name="T30" fmla="*/ 530 w 60"/>
                  <a:gd name="T31" fmla="*/ 688 h 76"/>
                  <a:gd name="T32" fmla="*/ 589 w 60"/>
                  <a:gd name="T33" fmla="*/ 375 h 76"/>
                  <a:gd name="T34" fmla="*/ 589 w 60"/>
                  <a:gd name="T35" fmla="*/ 302 h 76"/>
                  <a:gd name="T36" fmla="*/ 614 w 60"/>
                  <a:gd name="T37" fmla="*/ 240 h 76"/>
                  <a:gd name="T38" fmla="*/ 624 w 60"/>
                  <a:gd name="T39" fmla="*/ 240 h 76"/>
                  <a:gd name="T40" fmla="*/ 624 w 60"/>
                  <a:gd name="T41" fmla="*/ 302 h 76"/>
                  <a:gd name="T42" fmla="*/ 614 w 60"/>
                  <a:gd name="T43" fmla="*/ 361 h 76"/>
                  <a:gd name="T44" fmla="*/ 673 w 60"/>
                  <a:gd name="T45" fmla="*/ 337 h 76"/>
                  <a:gd name="T46" fmla="*/ 711 w 60"/>
                  <a:gd name="T47" fmla="*/ 302 h 76"/>
                  <a:gd name="T48" fmla="*/ 721 w 60"/>
                  <a:gd name="T49" fmla="*/ 264 h 76"/>
                  <a:gd name="T50" fmla="*/ 711 w 60"/>
                  <a:gd name="T51" fmla="*/ 170 h 76"/>
                  <a:gd name="T52" fmla="*/ 648 w 60"/>
                  <a:gd name="T53" fmla="*/ 83 h 76"/>
                  <a:gd name="T54" fmla="*/ 551 w 60"/>
                  <a:gd name="T55" fmla="*/ 59 h 76"/>
                  <a:gd name="T56" fmla="*/ 530 w 60"/>
                  <a:gd name="T57" fmla="*/ 10 h 76"/>
                  <a:gd name="T58" fmla="*/ 492 w 60"/>
                  <a:gd name="T59" fmla="*/ 24 h 76"/>
                  <a:gd name="T60" fmla="*/ 492 w 60"/>
                  <a:gd name="T61" fmla="*/ 73 h 76"/>
                  <a:gd name="T62" fmla="*/ 433 w 60"/>
                  <a:gd name="T63" fmla="*/ 122 h 76"/>
                  <a:gd name="T64" fmla="*/ 277 w 60"/>
                  <a:gd name="T65" fmla="*/ 83 h 76"/>
                  <a:gd name="T66" fmla="*/ 277 w 60"/>
                  <a:gd name="T67" fmla="*/ 24 h 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"/>
                  <a:gd name="T103" fmla="*/ 0 h 76"/>
                  <a:gd name="T104" fmla="*/ 60 w 60"/>
                  <a:gd name="T105" fmla="*/ 76 h 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" h="76">
                    <a:moveTo>
                      <a:pt x="22" y="0"/>
                    </a:moveTo>
                    <a:lnTo>
                      <a:pt x="18" y="5"/>
                    </a:lnTo>
                    <a:lnTo>
                      <a:pt x="7" y="9"/>
                    </a:lnTo>
                    <a:lnTo>
                      <a:pt x="4" y="1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6" y="35"/>
                    </a:lnTo>
                    <a:lnTo>
                      <a:pt x="11" y="35"/>
                    </a:lnTo>
                    <a:lnTo>
                      <a:pt x="15" y="36"/>
                    </a:lnTo>
                    <a:lnTo>
                      <a:pt x="10" y="51"/>
                    </a:lnTo>
                    <a:lnTo>
                      <a:pt x="9" y="58"/>
                    </a:lnTo>
                    <a:lnTo>
                      <a:pt x="8" y="66"/>
                    </a:lnTo>
                    <a:lnTo>
                      <a:pt x="6" y="71"/>
                    </a:lnTo>
                    <a:lnTo>
                      <a:pt x="6" y="74"/>
                    </a:lnTo>
                    <a:lnTo>
                      <a:pt x="11" y="76"/>
                    </a:lnTo>
                    <a:lnTo>
                      <a:pt x="8" y="74"/>
                    </a:lnTo>
                    <a:lnTo>
                      <a:pt x="7" y="70"/>
                    </a:lnTo>
                    <a:lnTo>
                      <a:pt x="9" y="66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6"/>
                    </a:lnTo>
                    <a:lnTo>
                      <a:pt x="11" y="54"/>
                    </a:lnTo>
                    <a:lnTo>
                      <a:pt x="12" y="52"/>
                    </a:lnTo>
                    <a:lnTo>
                      <a:pt x="13" y="51"/>
                    </a:lnTo>
                    <a:lnTo>
                      <a:pt x="18" y="52"/>
                    </a:lnTo>
                    <a:lnTo>
                      <a:pt x="22" y="52"/>
                    </a:lnTo>
                    <a:lnTo>
                      <a:pt x="28" y="59"/>
                    </a:lnTo>
                    <a:lnTo>
                      <a:pt x="33" y="59"/>
                    </a:lnTo>
                    <a:lnTo>
                      <a:pt x="41" y="59"/>
                    </a:lnTo>
                    <a:lnTo>
                      <a:pt x="44" y="57"/>
                    </a:lnTo>
                    <a:lnTo>
                      <a:pt x="49" y="44"/>
                    </a:lnTo>
                    <a:lnTo>
                      <a:pt x="49" y="31"/>
                    </a:lnTo>
                    <a:lnTo>
                      <a:pt x="49" y="28"/>
                    </a:lnTo>
                    <a:lnTo>
                      <a:pt x="49" y="25"/>
                    </a:lnTo>
                    <a:lnTo>
                      <a:pt x="50" y="22"/>
                    </a:lnTo>
                    <a:lnTo>
                      <a:pt x="51" y="20"/>
                    </a:lnTo>
                    <a:lnTo>
                      <a:pt x="52" y="18"/>
                    </a:lnTo>
                    <a:lnTo>
                      <a:pt x="52" y="20"/>
                    </a:lnTo>
                    <a:lnTo>
                      <a:pt x="51" y="22"/>
                    </a:lnTo>
                    <a:lnTo>
                      <a:pt x="52" y="25"/>
                    </a:lnTo>
                    <a:lnTo>
                      <a:pt x="51" y="27"/>
                    </a:lnTo>
                    <a:lnTo>
                      <a:pt x="51" y="30"/>
                    </a:lnTo>
                    <a:lnTo>
                      <a:pt x="53" y="30"/>
                    </a:lnTo>
                    <a:lnTo>
                      <a:pt x="56" y="28"/>
                    </a:lnTo>
                    <a:lnTo>
                      <a:pt x="59" y="27"/>
                    </a:lnTo>
                    <a:lnTo>
                      <a:pt x="59" y="25"/>
                    </a:lnTo>
                    <a:lnTo>
                      <a:pt x="58" y="23"/>
                    </a:lnTo>
                    <a:lnTo>
                      <a:pt x="60" y="22"/>
                    </a:lnTo>
                    <a:lnTo>
                      <a:pt x="60" y="18"/>
                    </a:lnTo>
                    <a:lnTo>
                      <a:pt x="59" y="14"/>
                    </a:lnTo>
                    <a:lnTo>
                      <a:pt x="57" y="10"/>
                    </a:lnTo>
                    <a:lnTo>
                      <a:pt x="54" y="7"/>
                    </a:lnTo>
                    <a:lnTo>
                      <a:pt x="51" y="5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4" y="1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2" y="3"/>
                    </a:lnTo>
                    <a:lnTo>
                      <a:pt x="41" y="6"/>
                    </a:lnTo>
                    <a:lnTo>
                      <a:pt x="39" y="8"/>
                    </a:lnTo>
                    <a:lnTo>
                      <a:pt x="36" y="10"/>
                    </a:lnTo>
                    <a:lnTo>
                      <a:pt x="27" y="9"/>
                    </a:lnTo>
                    <a:lnTo>
                      <a:pt x="23" y="7"/>
                    </a:lnTo>
                    <a:lnTo>
                      <a:pt x="22" y="5"/>
                    </a:lnTo>
                    <a:lnTo>
                      <a:pt x="23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2" name="Freeform 133">
                <a:extLst>
                  <a:ext uri="{FF2B5EF4-FFF2-40B4-BE49-F238E27FC236}">
                    <a16:creationId xmlns="" xmlns:a16="http://schemas.microsoft.com/office/drawing/2014/main" id="{F6843613-9607-4EE3-B503-8A627B972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2603"/>
                <a:ext cx="56" cy="46"/>
              </a:xfrm>
              <a:custGeom>
                <a:avLst/>
                <a:gdLst>
                  <a:gd name="T0" fmla="*/ 0 w 16"/>
                  <a:gd name="T1" fmla="*/ 124 h 13"/>
                  <a:gd name="T2" fmla="*/ 0 w 16"/>
                  <a:gd name="T3" fmla="*/ 138 h 13"/>
                  <a:gd name="T4" fmla="*/ 63 w 16"/>
                  <a:gd name="T5" fmla="*/ 163 h 13"/>
                  <a:gd name="T6" fmla="*/ 147 w 16"/>
                  <a:gd name="T7" fmla="*/ 163 h 13"/>
                  <a:gd name="T8" fmla="*/ 185 w 16"/>
                  <a:gd name="T9" fmla="*/ 99 h 13"/>
                  <a:gd name="T10" fmla="*/ 196 w 16"/>
                  <a:gd name="T11" fmla="*/ 50 h 13"/>
                  <a:gd name="T12" fmla="*/ 196 w 16"/>
                  <a:gd name="T13" fmla="*/ 25 h 13"/>
                  <a:gd name="T14" fmla="*/ 185 w 16"/>
                  <a:gd name="T15" fmla="*/ 25 h 13"/>
                  <a:gd name="T16" fmla="*/ 171 w 16"/>
                  <a:gd name="T17" fmla="*/ 64 h 13"/>
                  <a:gd name="T18" fmla="*/ 171 w 16"/>
                  <a:gd name="T19" fmla="*/ 88 h 13"/>
                  <a:gd name="T20" fmla="*/ 161 w 16"/>
                  <a:gd name="T21" fmla="*/ 64 h 13"/>
                  <a:gd name="T22" fmla="*/ 161 w 16"/>
                  <a:gd name="T23" fmla="*/ 25 h 13"/>
                  <a:gd name="T24" fmla="*/ 147 w 16"/>
                  <a:gd name="T25" fmla="*/ 0 h 13"/>
                  <a:gd name="T26" fmla="*/ 136 w 16"/>
                  <a:gd name="T27" fmla="*/ 0 h 13"/>
                  <a:gd name="T28" fmla="*/ 136 w 16"/>
                  <a:gd name="T29" fmla="*/ 39 h 13"/>
                  <a:gd name="T30" fmla="*/ 147 w 16"/>
                  <a:gd name="T31" fmla="*/ 99 h 13"/>
                  <a:gd name="T32" fmla="*/ 147 w 16"/>
                  <a:gd name="T33" fmla="*/ 138 h 13"/>
                  <a:gd name="T34" fmla="*/ 98 w 16"/>
                  <a:gd name="T35" fmla="*/ 149 h 13"/>
                  <a:gd name="T36" fmla="*/ 0 w 16"/>
                  <a:gd name="T37" fmla="*/ 12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3"/>
                  <a:gd name="T59" fmla="*/ 16 w 16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3">
                    <a:moveTo>
                      <a:pt x="0" y="10"/>
                    </a:moveTo>
                    <a:lnTo>
                      <a:pt x="0" y="11"/>
                    </a:lnTo>
                    <a:lnTo>
                      <a:pt x="5" y="13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3" y="2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2" y="8"/>
                    </a:lnTo>
                    <a:lnTo>
                      <a:pt x="12" y="11"/>
                    </a:lnTo>
                    <a:lnTo>
                      <a:pt x="8" y="12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3" name="Freeform 134">
                <a:extLst>
                  <a:ext uri="{FF2B5EF4-FFF2-40B4-BE49-F238E27FC236}">
                    <a16:creationId xmlns="" xmlns:a16="http://schemas.microsoft.com/office/drawing/2014/main" id="{A1EA657E-A2FC-4D6D-996D-3B9B68685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2541"/>
                <a:ext cx="90" cy="49"/>
              </a:xfrm>
              <a:custGeom>
                <a:avLst/>
                <a:gdLst>
                  <a:gd name="T0" fmla="*/ 0 w 26"/>
                  <a:gd name="T1" fmla="*/ 49 h 14"/>
                  <a:gd name="T2" fmla="*/ 24 w 26"/>
                  <a:gd name="T3" fmla="*/ 14 h 14"/>
                  <a:gd name="T4" fmla="*/ 48 w 26"/>
                  <a:gd name="T5" fmla="*/ 0 h 14"/>
                  <a:gd name="T6" fmla="*/ 35 w 26"/>
                  <a:gd name="T7" fmla="*/ 39 h 14"/>
                  <a:gd name="T8" fmla="*/ 59 w 26"/>
                  <a:gd name="T9" fmla="*/ 74 h 14"/>
                  <a:gd name="T10" fmla="*/ 107 w 26"/>
                  <a:gd name="T11" fmla="*/ 98 h 14"/>
                  <a:gd name="T12" fmla="*/ 190 w 26"/>
                  <a:gd name="T13" fmla="*/ 112 h 14"/>
                  <a:gd name="T14" fmla="*/ 228 w 26"/>
                  <a:gd name="T15" fmla="*/ 98 h 14"/>
                  <a:gd name="T16" fmla="*/ 263 w 26"/>
                  <a:gd name="T17" fmla="*/ 39 h 14"/>
                  <a:gd name="T18" fmla="*/ 277 w 26"/>
                  <a:gd name="T19" fmla="*/ 25 h 14"/>
                  <a:gd name="T20" fmla="*/ 277 w 26"/>
                  <a:gd name="T21" fmla="*/ 0 h 14"/>
                  <a:gd name="T22" fmla="*/ 287 w 26"/>
                  <a:gd name="T23" fmla="*/ 0 h 14"/>
                  <a:gd name="T24" fmla="*/ 312 w 26"/>
                  <a:gd name="T25" fmla="*/ 39 h 14"/>
                  <a:gd name="T26" fmla="*/ 312 w 26"/>
                  <a:gd name="T27" fmla="*/ 74 h 14"/>
                  <a:gd name="T28" fmla="*/ 301 w 26"/>
                  <a:gd name="T29" fmla="*/ 112 h 14"/>
                  <a:gd name="T30" fmla="*/ 263 w 26"/>
                  <a:gd name="T31" fmla="*/ 123 h 14"/>
                  <a:gd name="T32" fmla="*/ 228 w 26"/>
                  <a:gd name="T33" fmla="*/ 112 h 14"/>
                  <a:gd name="T34" fmla="*/ 204 w 26"/>
                  <a:gd name="T35" fmla="*/ 112 h 14"/>
                  <a:gd name="T36" fmla="*/ 166 w 26"/>
                  <a:gd name="T37" fmla="*/ 137 h 14"/>
                  <a:gd name="T38" fmla="*/ 132 w 26"/>
                  <a:gd name="T39" fmla="*/ 161 h 14"/>
                  <a:gd name="T40" fmla="*/ 73 w 26"/>
                  <a:gd name="T41" fmla="*/ 172 h 14"/>
                  <a:gd name="T42" fmla="*/ 35 w 26"/>
                  <a:gd name="T43" fmla="*/ 137 h 14"/>
                  <a:gd name="T44" fmla="*/ 10 w 26"/>
                  <a:gd name="T45" fmla="*/ 98 h 14"/>
                  <a:gd name="T46" fmla="*/ 0 w 26"/>
                  <a:gd name="T47" fmla="*/ 49 h 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"/>
                  <a:gd name="T73" fmla="*/ 0 h 14"/>
                  <a:gd name="T74" fmla="*/ 26 w 26"/>
                  <a:gd name="T75" fmla="*/ 14 h 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" h="14">
                    <a:moveTo>
                      <a:pt x="0" y="4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5" y="6"/>
                    </a:lnTo>
                    <a:lnTo>
                      <a:pt x="9" y="8"/>
                    </a:lnTo>
                    <a:lnTo>
                      <a:pt x="16" y="9"/>
                    </a:lnTo>
                    <a:lnTo>
                      <a:pt x="19" y="8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3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2" y="10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6" y="14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4" name="Freeform 135">
                <a:extLst>
                  <a:ext uri="{FF2B5EF4-FFF2-40B4-BE49-F238E27FC236}">
                    <a16:creationId xmlns="" xmlns:a16="http://schemas.microsoft.com/office/drawing/2014/main" id="{F4B2340F-B4A4-4968-A8BF-14DB6FC16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2576"/>
                <a:ext cx="80" cy="121"/>
              </a:xfrm>
              <a:custGeom>
                <a:avLst/>
                <a:gdLst>
                  <a:gd name="T0" fmla="*/ 195 w 23"/>
                  <a:gd name="T1" fmla="*/ 48 h 35"/>
                  <a:gd name="T2" fmla="*/ 132 w 23"/>
                  <a:gd name="T3" fmla="*/ 97 h 35"/>
                  <a:gd name="T4" fmla="*/ 83 w 23"/>
                  <a:gd name="T5" fmla="*/ 156 h 35"/>
                  <a:gd name="T6" fmla="*/ 73 w 23"/>
                  <a:gd name="T7" fmla="*/ 228 h 35"/>
                  <a:gd name="T8" fmla="*/ 59 w 23"/>
                  <a:gd name="T9" fmla="*/ 277 h 35"/>
                  <a:gd name="T10" fmla="*/ 24 w 23"/>
                  <a:gd name="T11" fmla="*/ 322 h 35"/>
                  <a:gd name="T12" fmla="*/ 0 w 23"/>
                  <a:gd name="T13" fmla="*/ 408 h 35"/>
                  <a:gd name="T14" fmla="*/ 35 w 23"/>
                  <a:gd name="T15" fmla="*/ 384 h 35"/>
                  <a:gd name="T16" fmla="*/ 73 w 23"/>
                  <a:gd name="T17" fmla="*/ 346 h 35"/>
                  <a:gd name="T18" fmla="*/ 122 w 23"/>
                  <a:gd name="T19" fmla="*/ 297 h 35"/>
                  <a:gd name="T20" fmla="*/ 146 w 23"/>
                  <a:gd name="T21" fmla="*/ 214 h 35"/>
                  <a:gd name="T22" fmla="*/ 170 w 23"/>
                  <a:gd name="T23" fmla="*/ 142 h 35"/>
                  <a:gd name="T24" fmla="*/ 181 w 23"/>
                  <a:gd name="T25" fmla="*/ 97 h 35"/>
                  <a:gd name="T26" fmla="*/ 195 w 23"/>
                  <a:gd name="T27" fmla="*/ 121 h 35"/>
                  <a:gd name="T28" fmla="*/ 195 w 23"/>
                  <a:gd name="T29" fmla="*/ 190 h 35"/>
                  <a:gd name="T30" fmla="*/ 195 w 23"/>
                  <a:gd name="T31" fmla="*/ 252 h 35"/>
                  <a:gd name="T32" fmla="*/ 157 w 23"/>
                  <a:gd name="T33" fmla="*/ 322 h 35"/>
                  <a:gd name="T34" fmla="*/ 157 w 23"/>
                  <a:gd name="T35" fmla="*/ 370 h 35"/>
                  <a:gd name="T36" fmla="*/ 157 w 23"/>
                  <a:gd name="T37" fmla="*/ 408 h 35"/>
                  <a:gd name="T38" fmla="*/ 195 w 23"/>
                  <a:gd name="T39" fmla="*/ 418 h 35"/>
                  <a:gd name="T40" fmla="*/ 219 w 23"/>
                  <a:gd name="T41" fmla="*/ 394 h 35"/>
                  <a:gd name="T42" fmla="*/ 219 w 23"/>
                  <a:gd name="T43" fmla="*/ 335 h 35"/>
                  <a:gd name="T44" fmla="*/ 243 w 23"/>
                  <a:gd name="T45" fmla="*/ 277 h 35"/>
                  <a:gd name="T46" fmla="*/ 268 w 23"/>
                  <a:gd name="T47" fmla="*/ 263 h 35"/>
                  <a:gd name="T48" fmla="*/ 278 w 23"/>
                  <a:gd name="T49" fmla="*/ 228 h 35"/>
                  <a:gd name="T50" fmla="*/ 254 w 23"/>
                  <a:gd name="T51" fmla="*/ 131 h 35"/>
                  <a:gd name="T52" fmla="*/ 243 w 23"/>
                  <a:gd name="T53" fmla="*/ 73 h 35"/>
                  <a:gd name="T54" fmla="*/ 243 w 23"/>
                  <a:gd name="T55" fmla="*/ 24 h 35"/>
                  <a:gd name="T56" fmla="*/ 254 w 23"/>
                  <a:gd name="T57" fmla="*/ 0 h 35"/>
                  <a:gd name="T58" fmla="*/ 230 w 23"/>
                  <a:gd name="T59" fmla="*/ 0 h 35"/>
                  <a:gd name="T60" fmla="*/ 195 w 23"/>
                  <a:gd name="T61" fmla="*/ 0 h 35"/>
                  <a:gd name="T62" fmla="*/ 157 w 23"/>
                  <a:gd name="T63" fmla="*/ 10 h 35"/>
                  <a:gd name="T64" fmla="*/ 157 w 23"/>
                  <a:gd name="T65" fmla="*/ 48 h 35"/>
                  <a:gd name="T66" fmla="*/ 195 w 23"/>
                  <a:gd name="T67" fmla="*/ 48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35"/>
                  <a:gd name="T104" fmla="*/ 23 w 23"/>
                  <a:gd name="T105" fmla="*/ 35 h 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35">
                    <a:moveTo>
                      <a:pt x="16" y="4"/>
                    </a:moveTo>
                    <a:lnTo>
                      <a:pt x="11" y="8"/>
                    </a:lnTo>
                    <a:lnTo>
                      <a:pt x="7" y="13"/>
                    </a:lnTo>
                    <a:lnTo>
                      <a:pt x="6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3" y="32"/>
                    </a:lnTo>
                    <a:lnTo>
                      <a:pt x="6" y="29"/>
                    </a:lnTo>
                    <a:lnTo>
                      <a:pt x="10" y="25"/>
                    </a:lnTo>
                    <a:lnTo>
                      <a:pt x="12" y="18"/>
                    </a:lnTo>
                    <a:lnTo>
                      <a:pt x="14" y="12"/>
                    </a:lnTo>
                    <a:lnTo>
                      <a:pt x="15" y="8"/>
                    </a:lnTo>
                    <a:lnTo>
                      <a:pt x="16" y="10"/>
                    </a:lnTo>
                    <a:lnTo>
                      <a:pt x="16" y="16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13" y="31"/>
                    </a:lnTo>
                    <a:lnTo>
                      <a:pt x="13" y="34"/>
                    </a:lnTo>
                    <a:lnTo>
                      <a:pt x="16" y="35"/>
                    </a:lnTo>
                    <a:lnTo>
                      <a:pt x="18" y="33"/>
                    </a:lnTo>
                    <a:lnTo>
                      <a:pt x="18" y="28"/>
                    </a:lnTo>
                    <a:lnTo>
                      <a:pt x="20" y="23"/>
                    </a:lnTo>
                    <a:lnTo>
                      <a:pt x="22" y="22"/>
                    </a:lnTo>
                    <a:lnTo>
                      <a:pt x="23" y="19"/>
                    </a:lnTo>
                    <a:lnTo>
                      <a:pt x="21" y="11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13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5" name="Freeform 136">
                <a:extLst>
                  <a:ext uri="{FF2B5EF4-FFF2-40B4-BE49-F238E27FC236}">
                    <a16:creationId xmlns="" xmlns:a16="http://schemas.microsoft.com/office/drawing/2014/main" id="{3DCE63F0-AF72-4E7E-BB93-A80034FF3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631"/>
                <a:ext cx="135" cy="108"/>
              </a:xfrm>
              <a:custGeom>
                <a:avLst/>
                <a:gdLst>
                  <a:gd name="T0" fmla="*/ 360 w 39"/>
                  <a:gd name="T1" fmla="*/ 35 h 31"/>
                  <a:gd name="T2" fmla="*/ 419 w 39"/>
                  <a:gd name="T3" fmla="*/ 10 h 31"/>
                  <a:gd name="T4" fmla="*/ 457 w 39"/>
                  <a:gd name="T5" fmla="*/ 0 h 31"/>
                  <a:gd name="T6" fmla="*/ 457 w 39"/>
                  <a:gd name="T7" fmla="*/ 84 h 31"/>
                  <a:gd name="T8" fmla="*/ 467 w 39"/>
                  <a:gd name="T9" fmla="*/ 181 h 31"/>
                  <a:gd name="T10" fmla="*/ 457 w 39"/>
                  <a:gd name="T11" fmla="*/ 293 h 31"/>
                  <a:gd name="T12" fmla="*/ 419 w 39"/>
                  <a:gd name="T13" fmla="*/ 327 h 31"/>
                  <a:gd name="T14" fmla="*/ 370 w 39"/>
                  <a:gd name="T15" fmla="*/ 341 h 31"/>
                  <a:gd name="T16" fmla="*/ 263 w 39"/>
                  <a:gd name="T17" fmla="*/ 341 h 31"/>
                  <a:gd name="T18" fmla="*/ 239 w 39"/>
                  <a:gd name="T19" fmla="*/ 352 h 31"/>
                  <a:gd name="T20" fmla="*/ 190 w 39"/>
                  <a:gd name="T21" fmla="*/ 341 h 31"/>
                  <a:gd name="T22" fmla="*/ 107 w 39"/>
                  <a:gd name="T23" fmla="*/ 376 h 31"/>
                  <a:gd name="T24" fmla="*/ 83 w 39"/>
                  <a:gd name="T25" fmla="*/ 366 h 31"/>
                  <a:gd name="T26" fmla="*/ 121 w 39"/>
                  <a:gd name="T27" fmla="*/ 341 h 31"/>
                  <a:gd name="T28" fmla="*/ 156 w 39"/>
                  <a:gd name="T29" fmla="*/ 317 h 31"/>
                  <a:gd name="T30" fmla="*/ 180 w 39"/>
                  <a:gd name="T31" fmla="*/ 317 h 31"/>
                  <a:gd name="T32" fmla="*/ 180 w 39"/>
                  <a:gd name="T33" fmla="*/ 303 h 31"/>
                  <a:gd name="T34" fmla="*/ 156 w 39"/>
                  <a:gd name="T35" fmla="*/ 317 h 31"/>
                  <a:gd name="T36" fmla="*/ 73 w 39"/>
                  <a:gd name="T37" fmla="*/ 366 h 31"/>
                  <a:gd name="T38" fmla="*/ 59 w 39"/>
                  <a:gd name="T39" fmla="*/ 352 h 31"/>
                  <a:gd name="T40" fmla="*/ 107 w 39"/>
                  <a:gd name="T41" fmla="*/ 317 h 31"/>
                  <a:gd name="T42" fmla="*/ 145 w 39"/>
                  <a:gd name="T43" fmla="*/ 293 h 31"/>
                  <a:gd name="T44" fmla="*/ 132 w 39"/>
                  <a:gd name="T45" fmla="*/ 293 h 31"/>
                  <a:gd name="T46" fmla="*/ 59 w 39"/>
                  <a:gd name="T47" fmla="*/ 352 h 31"/>
                  <a:gd name="T48" fmla="*/ 35 w 39"/>
                  <a:gd name="T49" fmla="*/ 341 h 31"/>
                  <a:gd name="T50" fmla="*/ 35 w 39"/>
                  <a:gd name="T51" fmla="*/ 341 h 31"/>
                  <a:gd name="T52" fmla="*/ 59 w 39"/>
                  <a:gd name="T53" fmla="*/ 317 h 31"/>
                  <a:gd name="T54" fmla="*/ 121 w 39"/>
                  <a:gd name="T55" fmla="*/ 279 h 31"/>
                  <a:gd name="T56" fmla="*/ 107 w 39"/>
                  <a:gd name="T57" fmla="*/ 268 h 31"/>
                  <a:gd name="T58" fmla="*/ 24 w 39"/>
                  <a:gd name="T59" fmla="*/ 317 h 31"/>
                  <a:gd name="T60" fmla="*/ 10 w 39"/>
                  <a:gd name="T61" fmla="*/ 327 h 31"/>
                  <a:gd name="T62" fmla="*/ 0 w 39"/>
                  <a:gd name="T63" fmla="*/ 317 h 31"/>
                  <a:gd name="T64" fmla="*/ 35 w 39"/>
                  <a:gd name="T65" fmla="*/ 279 h 31"/>
                  <a:gd name="T66" fmla="*/ 121 w 39"/>
                  <a:gd name="T67" fmla="*/ 230 h 31"/>
                  <a:gd name="T68" fmla="*/ 180 w 39"/>
                  <a:gd name="T69" fmla="*/ 230 h 31"/>
                  <a:gd name="T70" fmla="*/ 239 w 39"/>
                  <a:gd name="T71" fmla="*/ 244 h 31"/>
                  <a:gd name="T72" fmla="*/ 322 w 39"/>
                  <a:gd name="T73" fmla="*/ 195 h 31"/>
                  <a:gd name="T74" fmla="*/ 346 w 39"/>
                  <a:gd name="T75" fmla="*/ 35 h 31"/>
                  <a:gd name="T76" fmla="*/ 360 w 39"/>
                  <a:gd name="T77" fmla="*/ 35 h 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9"/>
                  <a:gd name="T118" fmla="*/ 0 h 31"/>
                  <a:gd name="T119" fmla="*/ 39 w 39"/>
                  <a:gd name="T120" fmla="*/ 31 h 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9" h="31">
                    <a:moveTo>
                      <a:pt x="30" y="3"/>
                    </a:moveTo>
                    <a:lnTo>
                      <a:pt x="35" y="1"/>
                    </a:lnTo>
                    <a:lnTo>
                      <a:pt x="38" y="0"/>
                    </a:lnTo>
                    <a:lnTo>
                      <a:pt x="38" y="7"/>
                    </a:lnTo>
                    <a:lnTo>
                      <a:pt x="39" y="15"/>
                    </a:lnTo>
                    <a:lnTo>
                      <a:pt x="38" y="24"/>
                    </a:lnTo>
                    <a:lnTo>
                      <a:pt x="35" y="27"/>
                    </a:lnTo>
                    <a:lnTo>
                      <a:pt x="31" y="28"/>
                    </a:lnTo>
                    <a:lnTo>
                      <a:pt x="22" y="28"/>
                    </a:lnTo>
                    <a:lnTo>
                      <a:pt x="20" y="29"/>
                    </a:lnTo>
                    <a:lnTo>
                      <a:pt x="16" y="28"/>
                    </a:lnTo>
                    <a:lnTo>
                      <a:pt x="9" y="31"/>
                    </a:lnTo>
                    <a:lnTo>
                      <a:pt x="7" y="30"/>
                    </a:lnTo>
                    <a:lnTo>
                      <a:pt x="10" y="28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3" y="26"/>
                    </a:lnTo>
                    <a:lnTo>
                      <a:pt x="6" y="30"/>
                    </a:lnTo>
                    <a:lnTo>
                      <a:pt x="5" y="29"/>
                    </a:lnTo>
                    <a:lnTo>
                      <a:pt x="9" y="26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5" y="29"/>
                    </a:lnTo>
                    <a:lnTo>
                      <a:pt x="3" y="28"/>
                    </a:lnTo>
                    <a:lnTo>
                      <a:pt x="5" y="26"/>
                    </a:lnTo>
                    <a:lnTo>
                      <a:pt x="10" y="23"/>
                    </a:lnTo>
                    <a:lnTo>
                      <a:pt x="9" y="22"/>
                    </a:lnTo>
                    <a:lnTo>
                      <a:pt x="2" y="26"/>
                    </a:lnTo>
                    <a:lnTo>
                      <a:pt x="1" y="27"/>
                    </a:lnTo>
                    <a:lnTo>
                      <a:pt x="0" y="26"/>
                    </a:lnTo>
                    <a:lnTo>
                      <a:pt x="3" y="23"/>
                    </a:lnTo>
                    <a:lnTo>
                      <a:pt x="10" y="19"/>
                    </a:lnTo>
                    <a:lnTo>
                      <a:pt x="15" y="19"/>
                    </a:lnTo>
                    <a:lnTo>
                      <a:pt x="20" y="20"/>
                    </a:lnTo>
                    <a:lnTo>
                      <a:pt x="27" y="16"/>
                    </a:lnTo>
                    <a:lnTo>
                      <a:pt x="29" y="3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CCA07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6" name="Freeform 137">
                <a:extLst>
                  <a:ext uri="{FF2B5EF4-FFF2-40B4-BE49-F238E27FC236}">
                    <a16:creationId xmlns="" xmlns:a16="http://schemas.microsoft.com/office/drawing/2014/main" id="{89B89926-3F65-4B85-980A-61A9D5D0E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" y="2680"/>
                <a:ext cx="18" cy="3"/>
              </a:xfrm>
              <a:custGeom>
                <a:avLst/>
                <a:gdLst>
                  <a:gd name="T0" fmla="*/ 0 w 5"/>
                  <a:gd name="T1" fmla="*/ 9 h 1"/>
                  <a:gd name="T2" fmla="*/ 25 w 5"/>
                  <a:gd name="T3" fmla="*/ 9 h 1"/>
                  <a:gd name="T4" fmla="*/ 50 w 5"/>
                  <a:gd name="T5" fmla="*/ 9 h 1"/>
                  <a:gd name="T6" fmla="*/ 65 w 5"/>
                  <a:gd name="T7" fmla="*/ 0 h 1"/>
                  <a:gd name="T8" fmla="*/ 50 w 5"/>
                  <a:gd name="T9" fmla="*/ 0 h 1"/>
                  <a:gd name="T10" fmla="*/ 25 w 5"/>
                  <a:gd name="T11" fmla="*/ 9 h 1"/>
                  <a:gd name="T12" fmla="*/ 0 w 5"/>
                  <a:gd name="T13" fmla="*/ 9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7" name="Freeform 138">
                <a:extLst>
                  <a:ext uri="{FF2B5EF4-FFF2-40B4-BE49-F238E27FC236}">
                    <a16:creationId xmlns="" xmlns:a16="http://schemas.microsoft.com/office/drawing/2014/main" id="{A3646B86-24A1-469F-A4DD-1843138E7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2656"/>
                <a:ext cx="73" cy="219"/>
              </a:xfrm>
              <a:custGeom>
                <a:avLst/>
                <a:gdLst>
                  <a:gd name="T0" fmla="*/ 122 w 21"/>
                  <a:gd name="T1" fmla="*/ 0 h 63"/>
                  <a:gd name="T2" fmla="*/ 97 w 21"/>
                  <a:gd name="T3" fmla="*/ 97 h 63"/>
                  <a:gd name="T4" fmla="*/ 83 w 21"/>
                  <a:gd name="T5" fmla="*/ 156 h 63"/>
                  <a:gd name="T6" fmla="*/ 49 w 21"/>
                  <a:gd name="T7" fmla="*/ 229 h 63"/>
                  <a:gd name="T8" fmla="*/ 10 w 21"/>
                  <a:gd name="T9" fmla="*/ 400 h 63"/>
                  <a:gd name="T10" fmla="*/ 10 w 21"/>
                  <a:gd name="T11" fmla="*/ 508 h 63"/>
                  <a:gd name="T12" fmla="*/ 0 w 21"/>
                  <a:gd name="T13" fmla="*/ 664 h 63"/>
                  <a:gd name="T14" fmla="*/ 24 w 21"/>
                  <a:gd name="T15" fmla="*/ 727 h 63"/>
                  <a:gd name="T16" fmla="*/ 49 w 21"/>
                  <a:gd name="T17" fmla="*/ 751 h 63"/>
                  <a:gd name="T18" fmla="*/ 73 w 21"/>
                  <a:gd name="T19" fmla="*/ 761 h 63"/>
                  <a:gd name="T20" fmla="*/ 97 w 21"/>
                  <a:gd name="T21" fmla="*/ 751 h 63"/>
                  <a:gd name="T22" fmla="*/ 97 w 21"/>
                  <a:gd name="T23" fmla="*/ 737 h 63"/>
                  <a:gd name="T24" fmla="*/ 83 w 21"/>
                  <a:gd name="T25" fmla="*/ 727 h 63"/>
                  <a:gd name="T26" fmla="*/ 97 w 21"/>
                  <a:gd name="T27" fmla="*/ 688 h 63"/>
                  <a:gd name="T28" fmla="*/ 108 w 21"/>
                  <a:gd name="T29" fmla="*/ 654 h 63"/>
                  <a:gd name="T30" fmla="*/ 122 w 21"/>
                  <a:gd name="T31" fmla="*/ 654 h 63"/>
                  <a:gd name="T32" fmla="*/ 122 w 21"/>
                  <a:gd name="T33" fmla="*/ 678 h 63"/>
                  <a:gd name="T34" fmla="*/ 122 w 21"/>
                  <a:gd name="T35" fmla="*/ 727 h 63"/>
                  <a:gd name="T36" fmla="*/ 156 w 21"/>
                  <a:gd name="T37" fmla="*/ 727 h 63"/>
                  <a:gd name="T38" fmla="*/ 156 w 21"/>
                  <a:gd name="T39" fmla="*/ 702 h 63"/>
                  <a:gd name="T40" fmla="*/ 156 w 21"/>
                  <a:gd name="T41" fmla="*/ 654 h 63"/>
                  <a:gd name="T42" fmla="*/ 122 w 21"/>
                  <a:gd name="T43" fmla="*/ 567 h 63"/>
                  <a:gd name="T44" fmla="*/ 132 w 21"/>
                  <a:gd name="T45" fmla="*/ 473 h 63"/>
                  <a:gd name="T46" fmla="*/ 170 w 21"/>
                  <a:gd name="T47" fmla="*/ 362 h 63"/>
                  <a:gd name="T48" fmla="*/ 205 w 21"/>
                  <a:gd name="T49" fmla="*/ 195 h 63"/>
                  <a:gd name="T50" fmla="*/ 254 w 21"/>
                  <a:gd name="T51" fmla="*/ 10 h 63"/>
                  <a:gd name="T52" fmla="*/ 122 w 21"/>
                  <a:gd name="T53" fmla="*/ 0 h 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"/>
                  <a:gd name="T82" fmla="*/ 0 h 63"/>
                  <a:gd name="T83" fmla="*/ 21 w 21"/>
                  <a:gd name="T84" fmla="*/ 63 h 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" h="63">
                    <a:moveTo>
                      <a:pt x="10" y="0"/>
                    </a:moveTo>
                    <a:lnTo>
                      <a:pt x="8" y="8"/>
                    </a:lnTo>
                    <a:cubicBezTo>
                      <a:pt x="8" y="8"/>
                      <a:pt x="8" y="12"/>
                      <a:pt x="7" y="13"/>
                    </a:cubicBezTo>
                    <a:cubicBezTo>
                      <a:pt x="7" y="13"/>
                      <a:pt x="4" y="19"/>
                      <a:pt x="4" y="19"/>
                    </a:cubicBezTo>
                    <a:lnTo>
                      <a:pt x="1" y="33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2" y="60"/>
                    </a:lnTo>
                    <a:lnTo>
                      <a:pt x="4" y="62"/>
                    </a:lnTo>
                    <a:lnTo>
                      <a:pt x="6" y="63"/>
                    </a:lnTo>
                    <a:lnTo>
                      <a:pt x="8" y="62"/>
                    </a:lnTo>
                    <a:lnTo>
                      <a:pt x="8" y="61"/>
                    </a:lnTo>
                    <a:lnTo>
                      <a:pt x="7" y="60"/>
                    </a:lnTo>
                    <a:lnTo>
                      <a:pt x="8" y="57"/>
                    </a:lnTo>
                    <a:lnTo>
                      <a:pt x="9" y="54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4"/>
                    </a:lnTo>
                    <a:lnTo>
                      <a:pt x="10" y="47"/>
                    </a:lnTo>
                    <a:lnTo>
                      <a:pt x="11" y="39"/>
                    </a:lnTo>
                    <a:lnTo>
                      <a:pt x="14" y="30"/>
                    </a:lnTo>
                    <a:lnTo>
                      <a:pt x="17" y="16"/>
                    </a:lnTo>
                    <a:lnTo>
                      <a:pt x="21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CA78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8" name="Freeform 139">
                <a:extLst>
                  <a:ext uri="{FF2B5EF4-FFF2-40B4-BE49-F238E27FC236}">
                    <a16:creationId xmlns="" xmlns:a16="http://schemas.microsoft.com/office/drawing/2014/main" id="{3C12C2A1-07E4-4753-BF97-EC8F51657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711"/>
                <a:ext cx="174" cy="167"/>
              </a:xfrm>
              <a:custGeom>
                <a:avLst/>
                <a:gdLst>
                  <a:gd name="T0" fmla="*/ 362 w 50"/>
                  <a:gd name="T1" fmla="*/ 557 h 48"/>
                  <a:gd name="T2" fmla="*/ 386 w 50"/>
                  <a:gd name="T3" fmla="*/ 581 h 48"/>
                  <a:gd name="T4" fmla="*/ 449 w 50"/>
                  <a:gd name="T5" fmla="*/ 581 h 48"/>
                  <a:gd name="T6" fmla="*/ 606 w 50"/>
                  <a:gd name="T7" fmla="*/ 84 h 48"/>
                  <a:gd name="T8" fmla="*/ 522 w 50"/>
                  <a:gd name="T9" fmla="*/ 97 h 48"/>
                  <a:gd name="T10" fmla="*/ 435 w 50"/>
                  <a:gd name="T11" fmla="*/ 230 h 48"/>
                  <a:gd name="T12" fmla="*/ 386 w 50"/>
                  <a:gd name="T13" fmla="*/ 292 h 48"/>
                  <a:gd name="T14" fmla="*/ 268 w 50"/>
                  <a:gd name="T15" fmla="*/ 278 h 48"/>
                  <a:gd name="T16" fmla="*/ 122 w 50"/>
                  <a:gd name="T17" fmla="*/ 268 h 48"/>
                  <a:gd name="T18" fmla="*/ 35 w 50"/>
                  <a:gd name="T19" fmla="*/ 244 h 48"/>
                  <a:gd name="T20" fmla="*/ 0 w 50"/>
                  <a:gd name="T21" fmla="*/ 84 h 48"/>
                  <a:gd name="T22" fmla="*/ 10 w 50"/>
                  <a:gd name="T23" fmla="*/ 49 h 48"/>
                  <a:gd name="T24" fmla="*/ 24 w 50"/>
                  <a:gd name="T25" fmla="*/ 10 h 48"/>
                  <a:gd name="T26" fmla="*/ 97 w 50"/>
                  <a:gd name="T27" fmla="*/ 0 h 48"/>
                  <a:gd name="T28" fmla="*/ 157 w 50"/>
                  <a:gd name="T29" fmla="*/ 0 h 48"/>
                  <a:gd name="T30" fmla="*/ 327 w 50"/>
                  <a:gd name="T31" fmla="*/ 10 h 48"/>
                  <a:gd name="T32" fmla="*/ 473 w 50"/>
                  <a:gd name="T33" fmla="*/ 10 h 48"/>
                  <a:gd name="T34" fmla="*/ 522 w 50"/>
                  <a:gd name="T35" fmla="*/ 97 h 48"/>
                  <a:gd name="T36" fmla="*/ 459 w 50"/>
                  <a:gd name="T37" fmla="*/ 254 h 48"/>
                  <a:gd name="T38" fmla="*/ 411 w 50"/>
                  <a:gd name="T39" fmla="*/ 362 h 48"/>
                  <a:gd name="T40" fmla="*/ 376 w 50"/>
                  <a:gd name="T41" fmla="*/ 508 h 48"/>
                  <a:gd name="T42" fmla="*/ 362 w 50"/>
                  <a:gd name="T43" fmla="*/ 557 h 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"/>
                  <a:gd name="T67" fmla="*/ 0 h 48"/>
                  <a:gd name="T68" fmla="*/ 50 w 50"/>
                  <a:gd name="T69" fmla="*/ 48 h 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" h="48">
                    <a:moveTo>
                      <a:pt x="30" y="46"/>
                    </a:moveTo>
                    <a:lnTo>
                      <a:pt x="32" y="48"/>
                    </a:lnTo>
                    <a:lnTo>
                      <a:pt x="37" y="48"/>
                    </a:lnTo>
                    <a:lnTo>
                      <a:pt x="50" y="7"/>
                    </a:lnTo>
                    <a:lnTo>
                      <a:pt x="43" y="8"/>
                    </a:lnTo>
                    <a:lnTo>
                      <a:pt x="36" y="19"/>
                    </a:lnTo>
                    <a:lnTo>
                      <a:pt x="32" y="24"/>
                    </a:lnTo>
                    <a:lnTo>
                      <a:pt x="22" y="23"/>
                    </a:lnTo>
                    <a:lnTo>
                      <a:pt x="10" y="22"/>
                    </a:lnTo>
                    <a:lnTo>
                      <a:pt x="3" y="2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27" y="1"/>
                    </a:lnTo>
                    <a:lnTo>
                      <a:pt x="39" y="1"/>
                    </a:lnTo>
                    <a:lnTo>
                      <a:pt x="43" y="8"/>
                    </a:lnTo>
                    <a:lnTo>
                      <a:pt x="38" y="21"/>
                    </a:lnTo>
                    <a:lnTo>
                      <a:pt x="34" y="30"/>
                    </a:lnTo>
                    <a:lnTo>
                      <a:pt x="31" y="42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9" name="Freeform 140">
                <a:extLst>
                  <a:ext uri="{FF2B5EF4-FFF2-40B4-BE49-F238E27FC236}">
                    <a16:creationId xmlns="" xmlns:a16="http://schemas.microsoft.com/office/drawing/2014/main" id="{A46C18A0-6972-404E-9E2E-80D28B1ED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2742"/>
                <a:ext cx="223" cy="230"/>
              </a:xfrm>
              <a:custGeom>
                <a:avLst/>
                <a:gdLst>
                  <a:gd name="T0" fmla="*/ 474 w 64"/>
                  <a:gd name="T1" fmla="*/ 24 h 66"/>
                  <a:gd name="T2" fmla="*/ 557 w 64"/>
                  <a:gd name="T3" fmla="*/ 24 h 66"/>
                  <a:gd name="T4" fmla="*/ 631 w 64"/>
                  <a:gd name="T5" fmla="*/ 0 h 66"/>
                  <a:gd name="T6" fmla="*/ 728 w 64"/>
                  <a:gd name="T7" fmla="*/ 328 h 66"/>
                  <a:gd name="T8" fmla="*/ 777 w 64"/>
                  <a:gd name="T9" fmla="*/ 718 h 66"/>
                  <a:gd name="T10" fmla="*/ 655 w 64"/>
                  <a:gd name="T11" fmla="*/ 693 h 66"/>
                  <a:gd name="T12" fmla="*/ 449 w 64"/>
                  <a:gd name="T13" fmla="*/ 753 h 66"/>
                  <a:gd name="T14" fmla="*/ 279 w 64"/>
                  <a:gd name="T15" fmla="*/ 802 h 66"/>
                  <a:gd name="T16" fmla="*/ 122 w 64"/>
                  <a:gd name="T17" fmla="*/ 767 h 66"/>
                  <a:gd name="T18" fmla="*/ 35 w 64"/>
                  <a:gd name="T19" fmla="*/ 728 h 66"/>
                  <a:gd name="T20" fmla="*/ 0 w 64"/>
                  <a:gd name="T21" fmla="*/ 669 h 66"/>
                  <a:gd name="T22" fmla="*/ 59 w 64"/>
                  <a:gd name="T23" fmla="*/ 620 h 66"/>
                  <a:gd name="T24" fmla="*/ 35 w 64"/>
                  <a:gd name="T25" fmla="*/ 498 h 66"/>
                  <a:gd name="T26" fmla="*/ 35 w 64"/>
                  <a:gd name="T27" fmla="*/ 460 h 66"/>
                  <a:gd name="T28" fmla="*/ 317 w 64"/>
                  <a:gd name="T29" fmla="*/ 474 h 66"/>
                  <a:gd name="T30" fmla="*/ 474 w 64"/>
                  <a:gd name="T31" fmla="*/ 24 h 6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66"/>
                  <a:gd name="T50" fmla="*/ 64 w 64"/>
                  <a:gd name="T51" fmla="*/ 66 h 6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66">
                    <a:moveTo>
                      <a:pt x="39" y="2"/>
                    </a:moveTo>
                    <a:lnTo>
                      <a:pt x="46" y="2"/>
                    </a:lnTo>
                    <a:lnTo>
                      <a:pt x="52" y="0"/>
                    </a:lnTo>
                    <a:lnTo>
                      <a:pt x="60" y="27"/>
                    </a:lnTo>
                    <a:lnTo>
                      <a:pt x="64" y="59"/>
                    </a:lnTo>
                    <a:lnTo>
                      <a:pt x="54" y="57"/>
                    </a:lnTo>
                    <a:lnTo>
                      <a:pt x="37" y="62"/>
                    </a:lnTo>
                    <a:lnTo>
                      <a:pt x="23" y="66"/>
                    </a:lnTo>
                    <a:lnTo>
                      <a:pt x="10" y="63"/>
                    </a:lnTo>
                    <a:lnTo>
                      <a:pt x="3" y="60"/>
                    </a:lnTo>
                    <a:lnTo>
                      <a:pt x="0" y="55"/>
                    </a:lnTo>
                    <a:lnTo>
                      <a:pt x="5" y="51"/>
                    </a:lnTo>
                    <a:lnTo>
                      <a:pt x="3" y="41"/>
                    </a:lnTo>
                    <a:lnTo>
                      <a:pt x="3" y="38"/>
                    </a:lnTo>
                    <a:lnTo>
                      <a:pt x="26" y="39"/>
                    </a:lnTo>
                    <a:lnTo>
                      <a:pt x="39" y="2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" name="Freeform 141">
                <a:extLst>
                  <a:ext uri="{FF2B5EF4-FFF2-40B4-BE49-F238E27FC236}">
                    <a16:creationId xmlns="" xmlns:a16="http://schemas.microsoft.com/office/drawing/2014/main" id="{022D4F8F-665F-427F-A4F3-9C772CB0E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" y="2951"/>
                <a:ext cx="129" cy="174"/>
              </a:xfrm>
              <a:custGeom>
                <a:avLst/>
                <a:gdLst>
                  <a:gd name="T0" fmla="*/ 73 w 37"/>
                  <a:gd name="T1" fmla="*/ 0 h 50"/>
                  <a:gd name="T2" fmla="*/ 73 w 37"/>
                  <a:gd name="T3" fmla="*/ 49 h 50"/>
                  <a:gd name="T4" fmla="*/ 10 w 37"/>
                  <a:gd name="T5" fmla="*/ 205 h 50"/>
                  <a:gd name="T6" fmla="*/ 35 w 37"/>
                  <a:gd name="T7" fmla="*/ 362 h 50"/>
                  <a:gd name="T8" fmla="*/ 10 w 37"/>
                  <a:gd name="T9" fmla="*/ 484 h 50"/>
                  <a:gd name="T10" fmla="*/ 0 w 37"/>
                  <a:gd name="T11" fmla="*/ 595 h 50"/>
                  <a:gd name="T12" fmla="*/ 171 w 37"/>
                  <a:gd name="T13" fmla="*/ 595 h 50"/>
                  <a:gd name="T14" fmla="*/ 328 w 37"/>
                  <a:gd name="T15" fmla="*/ 606 h 50"/>
                  <a:gd name="T16" fmla="*/ 425 w 37"/>
                  <a:gd name="T17" fmla="*/ 571 h 50"/>
                  <a:gd name="T18" fmla="*/ 450 w 37"/>
                  <a:gd name="T19" fmla="*/ 522 h 50"/>
                  <a:gd name="T20" fmla="*/ 390 w 37"/>
                  <a:gd name="T21" fmla="*/ 484 h 50"/>
                  <a:gd name="T22" fmla="*/ 268 w 37"/>
                  <a:gd name="T23" fmla="*/ 459 h 50"/>
                  <a:gd name="T24" fmla="*/ 181 w 37"/>
                  <a:gd name="T25" fmla="*/ 425 h 50"/>
                  <a:gd name="T26" fmla="*/ 146 w 37"/>
                  <a:gd name="T27" fmla="*/ 425 h 50"/>
                  <a:gd name="T28" fmla="*/ 171 w 37"/>
                  <a:gd name="T29" fmla="*/ 411 h 50"/>
                  <a:gd name="T30" fmla="*/ 195 w 37"/>
                  <a:gd name="T31" fmla="*/ 254 h 50"/>
                  <a:gd name="T32" fmla="*/ 268 w 37"/>
                  <a:gd name="T33" fmla="*/ 24 h 50"/>
                  <a:gd name="T34" fmla="*/ 268 w 37"/>
                  <a:gd name="T35" fmla="*/ 0 h 50"/>
                  <a:gd name="T36" fmla="*/ 73 w 37"/>
                  <a:gd name="T37" fmla="*/ 0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"/>
                  <a:gd name="T58" fmla="*/ 0 h 50"/>
                  <a:gd name="T59" fmla="*/ 37 w 37"/>
                  <a:gd name="T60" fmla="*/ 50 h 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" h="50">
                    <a:moveTo>
                      <a:pt x="6" y="0"/>
                    </a:moveTo>
                    <a:lnTo>
                      <a:pt x="6" y="4"/>
                    </a:lnTo>
                    <a:lnTo>
                      <a:pt x="1" y="17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4" y="49"/>
                    </a:lnTo>
                    <a:lnTo>
                      <a:pt x="27" y="50"/>
                    </a:lnTo>
                    <a:lnTo>
                      <a:pt x="35" y="47"/>
                    </a:lnTo>
                    <a:lnTo>
                      <a:pt x="37" y="43"/>
                    </a:lnTo>
                    <a:lnTo>
                      <a:pt x="32" y="40"/>
                    </a:lnTo>
                    <a:lnTo>
                      <a:pt x="22" y="38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6" y="21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3967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1" name="Freeform 142">
                <a:extLst>
                  <a:ext uri="{FF2B5EF4-FFF2-40B4-BE49-F238E27FC236}">
                    <a16:creationId xmlns="" xmlns:a16="http://schemas.microsoft.com/office/drawing/2014/main" id="{9ABD58E7-29ED-4392-9AAE-5D41D3151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3083"/>
                <a:ext cx="121" cy="42"/>
              </a:xfrm>
              <a:custGeom>
                <a:avLst/>
                <a:gdLst>
                  <a:gd name="T0" fmla="*/ 10 w 35"/>
                  <a:gd name="T1" fmla="*/ 14 h 12"/>
                  <a:gd name="T2" fmla="*/ 142 w 35"/>
                  <a:gd name="T3" fmla="*/ 98 h 12"/>
                  <a:gd name="T4" fmla="*/ 190 w 35"/>
                  <a:gd name="T5" fmla="*/ 98 h 12"/>
                  <a:gd name="T6" fmla="*/ 214 w 35"/>
                  <a:gd name="T7" fmla="*/ 39 h 12"/>
                  <a:gd name="T8" fmla="*/ 239 w 35"/>
                  <a:gd name="T9" fmla="*/ 0 h 12"/>
                  <a:gd name="T10" fmla="*/ 360 w 35"/>
                  <a:gd name="T11" fmla="*/ 24 h 12"/>
                  <a:gd name="T12" fmla="*/ 335 w 35"/>
                  <a:gd name="T13" fmla="*/ 63 h 12"/>
                  <a:gd name="T14" fmla="*/ 322 w 35"/>
                  <a:gd name="T15" fmla="*/ 87 h 12"/>
                  <a:gd name="T16" fmla="*/ 346 w 35"/>
                  <a:gd name="T17" fmla="*/ 87 h 12"/>
                  <a:gd name="T18" fmla="*/ 384 w 35"/>
                  <a:gd name="T19" fmla="*/ 87 h 12"/>
                  <a:gd name="T20" fmla="*/ 418 w 35"/>
                  <a:gd name="T21" fmla="*/ 74 h 12"/>
                  <a:gd name="T22" fmla="*/ 418 w 35"/>
                  <a:gd name="T23" fmla="*/ 98 h 12"/>
                  <a:gd name="T24" fmla="*/ 346 w 35"/>
                  <a:gd name="T25" fmla="*/ 123 h 12"/>
                  <a:gd name="T26" fmla="*/ 311 w 35"/>
                  <a:gd name="T27" fmla="*/ 147 h 12"/>
                  <a:gd name="T28" fmla="*/ 239 w 35"/>
                  <a:gd name="T29" fmla="*/ 137 h 12"/>
                  <a:gd name="T30" fmla="*/ 190 w 35"/>
                  <a:gd name="T31" fmla="*/ 123 h 12"/>
                  <a:gd name="T32" fmla="*/ 142 w 35"/>
                  <a:gd name="T33" fmla="*/ 123 h 12"/>
                  <a:gd name="T34" fmla="*/ 0 w 35"/>
                  <a:gd name="T35" fmla="*/ 123 h 12"/>
                  <a:gd name="T36" fmla="*/ 10 w 35"/>
                  <a:gd name="T37" fmla="*/ 87 h 12"/>
                  <a:gd name="T38" fmla="*/ 48 w 35"/>
                  <a:gd name="T39" fmla="*/ 112 h 12"/>
                  <a:gd name="T40" fmla="*/ 97 w 35"/>
                  <a:gd name="T41" fmla="*/ 98 h 12"/>
                  <a:gd name="T42" fmla="*/ 48 w 35"/>
                  <a:gd name="T43" fmla="*/ 74 h 12"/>
                  <a:gd name="T44" fmla="*/ 24 w 35"/>
                  <a:gd name="T45" fmla="*/ 49 h 12"/>
                  <a:gd name="T46" fmla="*/ 10 w 35"/>
                  <a:gd name="T47" fmla="*/ 14 h 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"/>
                  <a:gd name="T73" fmla="*/ 0 h 12"/>
                  <a:gd name="T74" fmla="*/ 35 w 35"/>
                  <a:gd name="T75" fmla="*/ 12 h 1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" h="12">
                    <a:moveTo>
                      <a:pt x="1" y="1"/>
                    </a:moveTo>
                    <a:lnTo>
                      <a:pt x="12" y="8"/>
                    </a:lnTo>
                    <a:lnTo>
                      <a:pt x="16" y="8"/>
                    </a:lnTo>
                    <a:lnTo>
                      <a:pt x="18" y="3"/>
                    </a:lnTo>
                    <a:lnTo>
                      <a:pt x="20" y="0"/>
                    </a:lnTo>
                    <a:lnTo>
                      <a:pt x="30" y="2"/>
                    </a:lnTo>
                    <a:lnTo>
                      <a:pt x="28" y="5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2" y="7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0" y="11"/>
                    </a:lnTo>
                    <a:lnTo>
                      <a:pt x="16" y="1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4" y="9"/>
                    </a:lnTo>
                    <a:lnTo>
                      <a:pt x="8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2" name="Freeform 143">
                <a:extLst>
                  <a:ext uri="{FF2B5EF4-FFF2-40B4-BE49-F238E27FC236}">
                    <a16:creationId xmlns="" xmlns:a16="http://schemas.microsoft.com/office/drawing/2014/main" id="{74654015-6DA1-4FE4-A5B5-A4CDB1635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2461"/>
                <a:ext cx="17" cy="10"/>
              </a:xfrm>
              <a:custGeom>
                <a:avLst/>
                <a:gdLst>
                  <a:gd name="T0" fmla="*/ 58 w 5"/>
                  <a:gd name="T1" fmla="*/ 0 h 3"/>
                  <a:gd name="T2" fmla="*/ 24 w 5"/>
                  <a:gd name="T3" fmla="*/ 0 h 3"/>
                  <a:gd name="T4" fmla="*/ 0 w 5"/>
                  <a:gd name="T5" fmla="*/ 10 h 3"/>
                  <a:gd name="T6" fmla="*/ 0 w 5"/>
                  <a:gd name="T7" fmla="*/ 23 h 3"/>
                  <a:gd name="T8" fmla="*/ 24 w 5"/>
                  <a:gd name="T9" fmla="*/ 33 h 3"/>
                  <a:gd name="T10" fmla="*/ 48 w 5"/>
                  <a:gd name="T11" fmla="*/ 23 h 3"/>
                  <a:gd name="T12" fmla="*/ 58 w 5"/>
                  <a:gd name="T13" fmla="*/ 23 h 3"/>
                  <a:gd name="T14" fmla="*/ 58 w 5"/>
                  <a:gd name="T15" fmla="*/ 10 h 3"/>
                  <a:gd name="T16" fmla="*/ 58 w 5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5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3" name="Freeform 144">
                <a:extLst>
                  <a:ext uri="{FF2B5EF4-FFF2-40B4-BE49-F238E27FC236}">
                    <a16:creationId xmlns="" xmlns:a16="http://schemas.microsoft.com/office/drawing/2014/main" id="{4CC0B2FA-2764-4A2C-B3E0-610A33D0D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" y="2458"/>
                <a:ext cx="10" cy="7"/>
              </a:xfrm>
              <a:custGeom>
                <a:avLst/>
                <a:gdLst>
                  <a:gd name="T0" fmla="*/ 0 w 3"/>
                  <a:gd name="T1" fmla="*/ 14 h 2"/>
                  <a:gd name="T2" fmla="*/ 23 w 3"/>
                  <a:gd name="T3" fmla="*/ 0 h 2"/>
                  <a:gd name="T4" fmla="*/ 33 w 3"/>
                  <a:gd name="T5" fmla="*/ 14 h 2"/>
                  <a:gd name="T6" fmla="*/ 23 w 3"/>
                  <a:gd name="T7" fmla="*/ 24 h 2"/>
                  <a:gd name="T8" fmla="*/ 10 w 3"/>
                  <a:gd name="T9" fmla="*/ 24 h 2"/>
                  <a:gd name="T10" fmla="*/ 0 w 3"/>
                  <a:gd name="T11" fmla="*/ 14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4" name="Freeform 145">
                <a:extLst>
                  <a:ext uri="{FF2B5EF4-FFF2-40B4-BE49-F238E27FC236}">
                    <a16:creationId xmlns="" xmlns:a16="http://schemas.microsoft.com/office/drawing/2014/main" id="{5AF7DC1F-B711-47EA-A983-35269172A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478"/>
                <a:ext cx="10" cy="7"/>
              </a:xfrm>
              <a:custGeom>
                <a:avLst/>
                <a:gdLst>
                  <a:gd name="T0" fmla="*/ 0 w 3"/>
                  <a:gd name="T1" fmla="*/ 14 h 2"/>
                  <a:gd name="T2" fmla="*/ 23 w 3"/>
                  <a:gd name="T3" fmla="*/ 0 h 2"/>
                  <a:gd name="T4" fmla="*/ 23 w 3"/>
                  <a:gd name="T5" fmla="*/ 0 h 2"/>
                  <a:gd name="T6" fmla="*/ 33 w 3"/>
                  <a:gd name="T7" fmla="*/ 14 h 2"/>
                  <a:gd name="T8" fmla="*/ 23 w 3"/>
                  <a:gd name="T9" fmla="*/ 14 h 2"/>
                  <a:gd name="T10" fmla="*/ 23 w 3"/>
                  <a:gd name="T11" fmla="*/ 14 h 2"/>
                  <a:gd name="T12" fmla="*/ 10 w 3"/>
                  <a:gd name="T13" fmla="*/ 24 h 2"/>
                  <a:gd name="T14" fmla="*/ 10 w 3"/>
                  <a:gd name="T15" fmla="*/ 24 h 2"/>
                  <a:gd name="T16" fmla="*/ 0 w 3"/>
                  <a:gd name="T17" fmla="*/ 14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2C1C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5" name="Freeform 146">
                <a:extLst>
                  <a:ext uri="{FF2B5EF4-FFF2-40B4-BE49-F238E27FC236}">
                    <a16:creationId xmlns="" xmlns:a16="http://schemas.microsoft.com/office/drawing/2014/main" id="{684C812D-02F0-4541-AF6D-35A3D3238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2492"/>
                <a:ext cx="24" cy="7"/>
              </a:xfrm>
              <a:custGeom>
                <a:avLst/>
                <a:gdLst>
                  <a:gd name="T0" fmla="*/ 0 w 7"/>
                  <a:gd name="T1" fmla="*/ 14 h 2"/>
                  <a:gd name="T2" fmla="*/ 24 w 7"/>
                  <a:gd name="T3" fmla="*/ 0 h 2"/>
                  <a:gd name="T4" fmla="*/ 34 w 7"/>
                  <a:gd name="T5" fmla="*/ 14 h 2"/>
                  <a:gd name="T6" fmla="*/ 48 w 7"/>
                  <a:gd name="T7" fmla="*/ 0 h 2"/>
                  <a:gd name="T8" fmla="*/ 72 w 7"/>
                  <a:gd name="T9" fmla="*/ 14 h 2"/>
                  <a:gd name="T10" fmla="*/ 82 w 7"/>
                  <a:gd name="T11" fmla="*/ 24 h 2"/>
                  <a:gd name="T12" fmla="*/ 58 w 7"/>
                  <a:gd name="T13" fmla="*/ 24 h 2"/>
                  <a:gd name="T14" fmla="*/ 34 w 7"/>
                  <a:gd name="T15" fmla="*/ 24 h 2"/>
                  <a:gd name="T16" fmla="*/ 24 w 7"/>
                  <a:gd name="T17" fmla="*/ 24 h 2"/>
                  <a:gd name="T18" fmla="*/ 0 w 7"/>
                  <a:gd name="T19" fmla="*/ 14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6" name="Freeform 147">
                <a:extLst>
                  <a:ext uri="{FF2B5EF4-FFF2-40B4-BE49-F238E27FC236}">
                    <a16:creationId xmlns="" xmlns:a16="http://schemas.microsoft.com/office/drawing/2014/main" id="{268F4DFA-5BE2-49DD-824C-9C257E4F1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2947"/>
                <a:ext cx="84" cy="105"/>
              </a:xfrm>
              <a:custGeom>
                <a:avLst/>
                <a:gdLst>
                  <a:gd name="T0" fmla="*/ 294 w 24"/>
                  <a:gd name="T1" fmla="*/ 98 h 30"/>
                  <a:gd name="T2" fmla="*/ 171 w 24"/>
                  <a:gd name="T3" fmla="*/ 74 h 30"/>
                  <a:gd name="T4" fmla="*/ 74 w 24"/>
                  <a:gd name="T5" fmla="*/ 123 h 30"/>
                  <a:gd name="T6" fmla="*/ 98 w 24"/>
                  <a:gd name="T7" fmla="*/ 220 h 30"/>
                  <a:gd name="T8" fmla="*/ 112 w 24"/>
                  <a:gd name="T9" fmla="*/ 368 h 30"/>
                  <a:gd name="T10" fmla="*/ 161 w 24"/>
                  <a:gd name="T11" fmla="*/ 308 h 30"/>
                  <a:gd name="T12" fmla="*/ 210 w 24"/>
                  <a:gd name="T13" fmla="*/ 235 h 30"/>
                  <a:gd name="T14" fmla="*/ 294 w 24"/>
                  <a:gd name="T15" fmla="*/ 98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30"/>
                  <a:gd name="T26" fmla="*/ 24 w 24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30">
                    <a:moveTo>
                      <a:pt x="24" y="8"/>
                    </a:moveTo>
                    <a:lnTo>
                      <a:pt x="14" y="6"/>
                    </a:lnTo>
                    <a:cubicBezTo>
                      <a:pt x="4" y="2"/>
                      <a:pt x="0" y="0"/>
                      <a:pt x="6" y="10"/>
                    </a:cubicBezTo>
                    <a:lnTo>
                      <a:pt x="8" y="18"/>
                    </a:lnTo>
                    <a:lnTo>
                      <a:pt x="9" y="30"/>
                    </a:lnTo>
                    <a:lnTo>
                      <a:pt x="13" y="25"/>
                    </a:lnTo>
                    <a:lnTo>
                      <a:pt x="17" y="19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C89774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7" name="Freeform 148">
                <a:extLst>
                  <a:ext uri="{FF2B5EF4-FFF2-40B4-BE49-F238E27FC236}">
                    <a16:creationId xmlns="" xmlns:a16="http://schemas.microsoft.com/office/drawing/2014/main" id="{453AA0A1-06C9-4E21-9076-52A2B0ABF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" y="2947"/>
                <a:ext cx="674" cy="216"/>
              </a:xfrm>
              <a:custGeom>
                <a:avLst/>
                <a:gdLst>
                  <a:gd name="T0" fmla="*/ 0 w 194"/>
                  <a:gd name="T1" fmla="*/ 0 h 62"/>
                  <a:gd name="T2" fmla="*/ 24 w 194"/>
                  <a:gd name="T3" fmla="*/ 341 h 62"/>
                  <a:gd name="T4" fmla="*/ 2342 w 194"/>
                  <a:gd name="T5" fmla="*/ 376 h 62"/>
                  <a:gd name="T6" fmla="*/ 2342 w 194"/>
                  <a:gd name="T7" fmla="*/ 10 h 62"/>
                  <a:gd name="T8" fmla="*/ 0 w 19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2"/>
                  <a:gd name="T17" fmla="*/ 194 w 19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2">
                    <a:moveTo>
                      <a:pt x="0" y="0"/>
                    </a:moveTo>
                    <a:lnTo>
                      <a:pt x="2" y="28"/>
                    </a:lnTo>
                    <a:cubicBezTo>
                      <a:pt x="66" y="62"/>
                      <a:pt x="131" y="61"/>
                      <a:pt x="194" y="31"/>
                    </a:cubicBezTo>
                    <a:lnTo>
                      <a:pt x="19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DBC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="" xmlns:a16="http://schemas.microsoft.com/office/drawing/2014/main" id="{777D32E7-462D-4CB2-A2DA-CAB506124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4" y="2829"/>
                <a:ext cx="681" cy="209"/>
              </a:xfrm>
              <a:prstGeom prst="ellipse">
                <a:avLst/>
              </a:pr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="" xmlns:a16="http://schemas.microsoft.com/office/drawing/2014/main" id="{917E5B93-B5B7-4ED5-80B2-8D84E64FD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" y="2899"/>
                <a:ext cx="553" cy="76"/>
              </a:xfrm>
              <a:prstGeom prst="ellipse">
                <a:avLst/>
              </a:pr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0" name="Freeform 151">
                <a:extLst>
                  <a:ext uri="{FF2B5EF4-FFF2-40B4-BE49-F238E27FC236}">
                    <a16:creationId xmlns="" xmlns:a16="http://schemas.microsoft.com/office/drawing/2014/main" id="{CF58613D-E597-4B95-A982-AB62C63C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1839"/>
                <a:ext cx="660" cy="692"/>
              </a:xfrm>
              <a:custGeom>
                <a:avLst/>
                <a:gdLst>
                  <a:gd name="T0" fmla="*/ 761 w 190"/>
                  <a:gd name="T1" fmla="*/ 2163 h 199"/>
                  <a:gd name="T2" fmla="*/ 278 w 190"/>
                  <a:gd name="T3" fmla="*/ 2187 h 199"/>
                  <a:gd name="T4" fmla="*/ 0 w 190"/>
                  <a:gd name="T5" fmla="*/ 1669 h 199"/>
                  <a:gd name="T6" fmla="*/ 156 w 190"/>
                  <a:gd name="T7" fmla="*/ 1040 h 199"/>
                  <a:gd name="T8" fmla="*/ 351 w 190"/>
                  <a:gd name="T9" fmla="*/ 689 h 199"/>
                  <a:gd name="T10" fmla="*/ 518 w 190"/>
                  <a:gd name="T11" fmla="*/ 532 h 199"/>
                  <a:gd name="T12" fmla="*/ 761 w 190"/>
                  <a:gd name="T13" fmla="*/ 49 h 199"/>
                  <a:gd name="T14" fmla="*/ 1570 w 190"/>
                  <a:gd name="T15" fmla="*/ 0 h 199"/>
                  <a:gd name="T16" fmla="*/ 1702 w 190"/>
                  <a:gd name="T17" fmla="*/ 170 h 199"/>
                  <a:gd name="T18" fmla="*/ 1869 w 190"/>
                  <a:gd name="T19" fmla="*/ 205 h 199"/>
                  <a:gd name="T20" fmla="*/ 1942 w 190"/>
                  <a:gd name="T21" fmla="*/ 351 h 199"/>
                  <a:gd name="T22" fmla="*/ 1966 w 190"/>
                  <a:gd name="T23" fmla="*/ 556 h 199"/>
                  <a:gd name="T24" fmla="*/ 2268 w 190"/>
                  <a:gd name="T25" fmla="*/ 908 h 199"/>
                  <a:gd name="T26" fmla="*/ 2293 w 190"/>
                  <a:gd name="T27" fmla="*/ 1704 h 199"/>
                  <a:gd name="T28" fmla="*/ 2282 w 190"/>
                  <a:gd name="T29" fmla="*/ 1885 h 199"/>
                  <a:gd name="T30" fmla="*/ 2147 w 190"/>
                  <a:gd name="T31" fmla="*/ 1972 h 199"/>
                  <a:gd name="T32" fmla="*/ 1858 w 190"/>
                  <a:gd name="T33" fmla="*/ 1972 h 199"/>
                  <a:gd name="T34" fmla="*/ 1615 w 190"/>
                  <a:gd name="T35" fmla="*/ 2406 h 199"/>
                  <a:gd name="T36" fmla="*/ 1327 w 190"/>
                  <a:gd name="T37" fmla="*/ 2069 h 199"/>
                  <a:gd name="T38" fmla="*/ 761 w 190"/>
                  <a:gd name="T39" fmla="*/ 2163 h 1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0"/>
                  <a:gd name="T61" fmla="*/ 0 h 199"/>
                  <a:gd name="T62" fmla="*/ 190 w 190"/>
                  <a:gd name="T63" fmla="*/ 199 h 19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0" h="199">
                    <a:moveTo>
                      <a:pt x="63" y="179"/>
                    </a:moveTo>
                    <a:lnTo>
                      <a:pt x="23" y="181"/>
                    </a:lnTo>
                    <a:lnTo>
                      <a:pt x="0" y="138"/>
                    </a:lnTo>
                    <a:lnTo>
                      <a:pt x="13" y="86"/>
                    </a:lnTo>
                    <a:cubicBezTo>
                      <a:pt x="16" y="75"/>
                      <a:pt x="17" y="61"/>
                      <a:pt x="29" y="57"/>
                    </a:cubicBezTo>
                    <a:cubicBezTo>
                      <a:pt x="35" y="55"/>
                      <a:pt x="38" y="48"/>
                      <a:pt x="43" y="44"/>
                    </a:cubicBezTo>
                    <a:cubicBezTo>
                      <a:pt x="50" y="38"/>
                      <a:pt x="54" y="7"/>
                      <a:pt x="63" y="4"/>
                    </a:cubicBezTo>
                    <a:lnTo>
                      <a:pt x="130" y="0"/>
                    </a:lnTo>
                    <a:lnTo>
                      <a:pt x="141" y="14"/>
                    </a:lnTo>
                    <a:lnTo>
                      <a:pt x="155" y="17"/>
                    </a:lnTo>
                    <a:lnTo>
                      <a:pt x="161" y="29"/>
                    </a:lnTo>
                    <a:lnTo>
                      <a:pt x="163" y="46"/>
                    </a:lnTo>
                    <a:lnTo>
                      <a:pt x="188" y="75"/>
                    </a:lnTo>
                    <a:lnTo>
                      <a:pt x="190" y="141"/>
                    </a:lnTo>
                    <a:lnTo>
                      <a:pt x="189" y="156"/>
                    </a:lnTo>
                    <a:lnTo>
                      <a:pt x="178" y="163"/>
                    </a:lnTo>
                    <a:lnTo>
                      <a:pt x="154" y="163"/>
                    </a:lnTo>
                    <a:lnTo>
                      <a:pt x="134" y="199"/>
                    </a:lnTo>
                    <a:lnTo>
                      <a:pt x="110" y="171"/>
                    </a:lnTo>
                    <a:lnTo>
                      <a:pt x="63" y="179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1" name="Freeform 152">
                <a:extLst>
                  <a:ext uri="{FF2B5EF4-FFF2-40B4-BE49-F238E27FC236}">
                    <a16:creationId xmlns="" xmlns:a16="http://schemas.microsoft.com/office/drawing/2014/main" id="{E8A70611-7274-42D4-9965-1EAD311C1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" y="2120"/>
                <a:ext cx="236" cy="953"/>
              </a:xfrm>
              <a:custGeom>
                <a:avLst/>
                <a:gdLst>
                  <a:gd name="T0" fmla="*/ 0 w 68"/>
                  <a:gd name="T1" fmla="*/ 581 h 274"/>
                  <a:gd name="T2" fmla="*/ 121 w 68"/>
                  <a:gd name="T3" fmla="*/ 449 h 274"/>
                  <a:gd name="T4" fmla="*/ 469 w 68"/>
                  <a:gd name="T5" fmla="*/ 1283 h 274"/>
                  <a:gd name="T6" fmla="*/ 711 w 68"/>
                  <a:gd name="T7" fmla="*/ 24 h 274"/>
                  <a:gd name="T8" fmla="*/ 795 w 68"/>
                  <a:gd name="T9" fmla="*/ 0 h 274"/>
                  <a:gd name="T10" fmla="*/ 687 w 68"/>
                  <a:gd name="T11" fmla="*/ 1475 h 274"/>
                  <a:gd name="T12" fmla="*/ 819 w 68"/>
                  <a:gd name="T13" fmla="*/ 2758 h 274"/>
                  <a:gd name="T14" fmla="*/ 302 w 68"/>
                  <a:gd name="T15" fmla="*/ 2842 h 274"/>
                  <a:gd name="T16" fmla="*/ 375 w 68"/>
                  <a:gd name="T17" fmla="*/ 1596 h 274"/>
                  <a:gd name="T18" fmla="*/ 312 w 68"/>
                  <a:gd name="T19" fmla="*/ 1283 h 274"/>
                  <a:gd name="T20" fmla="*/ 215 w 68"/>
                  <a:gd name="T21" fmla="*/ 1162 h 274"/>
                  <a:gd name="T22" fmla="*/ 0 w 68"/>
                  <a:gd name="T23" fmla="*/ 581 h 2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274"/>
                  <a:gd name="T38" fmla="*/ 68 w 68"/>
                  <a:gd name="T39" fmla="*/ 274 h 2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274">
                    <a:moveTo>
                      <a:pt x="0" y="48"/>
                    </a:moveTo>
                    <a:lnTo>
                      <a:pt x="10" y="37"/>
                    </a:lnTo>
                    <a:lnTo>
                      <a:pt x="39" y="106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57" y="122"/>
                    </a:lnTo>
                    <a:lnTo>
                      <a:pt x="68" y="228"/>
                    </a:lnTo>
                    <a:cubicBezTo>
                      <a:pt x="55" y="233"/>
                      <a:pt x="36" y="220"/>
                      <a:pt x="25" y="235"/>
                    </a:cubicBezTo>
                    <a:cubicBezTo>
                      <a:pt x="6" y="274"/>
                      <a:pt x="37" y="171"/>
                      <a:pt x="31" y="132"/>
                    </a:cubicBezTo>
                    <a:lnTo>
                      <a:pt x="26" y="106"/>
                    </a:lnTo>
                    <a:lnTo>
                      <a:pt x="18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504A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" name="Freeform 153">
                <a:extLst>
                  <a:ext uri="{FF2B5EF4-FFF2-40B4-BE49-F238E27FC236}">
                    <a16:creationId xmlns="" xmlns:a16="http://schemas.microsoft.com/office/drawing/2014/main" id="{80E82AED-7841-4014-96F2-98BBA7AA4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512"/>
                <a:ext cx="101" cy="49"/>
              </a:xfrm>
              <a:custGeom>
                <a:avLst/>
                <a:gdLst>
                  <a:gd name="T0" fmla="*/ 35 w 29"/>
                  <a:gd name="T1" fmla="*/ 25 h 14"/>
                  <a:gd name="T2" fmla="*/ 317 w 29"/>
                  <a:gd name="T3" fmla="*/ 39 h 14"/>
                  <a:gd name="T4" fmla="*/ 317 w 29"/>
                  <a:gd name="T5" fmla="*/ 98 h 14"/>
                  <a:gd name="T6" fmla="*/ 0 w 29"/>
                  <a:gd name="T7" fmla="*/ 88 h 14"/>
                  <a:gd name="T8" fmla="*/ 35 w 29"/>
                  <a:gd name="T9" fmla="*/ 2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"/>
                  <a:gd name="T17" fmla="*/ 29 w 2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">
                    <a:moveTo>
                      <a:pt x="3" y="2"/>
                    </a:moveTo>
                    <a:cubicBezTo>
                      <a:pt x="11" y="0"/>
                      <a:pt x="19" y="0"/>
                      <a:pt x="26" y="3"/>
                    </a:cubicBezTo>
                    <a:cubicBezTo>
                      <a:pt x="29" y="4"/>
                      <a:pt x="29" y="5"/>
                      <a:pt x="26" y="8"/>
                    </a:cubicBezTo>
                    <a:cubicBezTo>
                      <a:pt x="22" y="14"/>
                      <a:pt x="13" y="13"/>
                      <a:pt x="0" y="7"/>
                    </a:cubicBezTo>
                    <a:cubicBezTo>
                      <a:pt x="0" y="5"/>
                      <a:pt x="0" y="3"/>
                      <a:pt x="3" y="2"/>
                    </a:cubicBez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3" name="Freeform 154">
                <a:extLst>
                  <a:ext uri="{FF2B5EF4-FFF2-40B4-BE49-F238E27FC236}">
                    <a16:creationId xmlns="" xmlns:a16="http://schemas.microsoft.com/office/drawing/2014/main" id="{B24F3F69-D4E7-42E3-A148-74B0863E7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1512"/>
                <a:ext cx="101" cy="49"/>
              </a:xfrm>
              <a:custGeom>
                <a:avLst/>
                <a:gdLst>
                  <a:gd name="T0" fmla="*/ 35 w 29"/>
                  <a:gd name="T1" fmla="*/ 25 h 14"/>
                  <a:gd name="T2" fmla="*/ 327 w 29"/>
                  <a:gd name="T3" fmla="*/ 39 h 14"/>
                  <a:gd name="T4" fmla="*/ 327 w 29"/>
                  <a:gd name="T5" fmla="*/ 98 h 14"/>
                  <a:gd name="T6" fmla="*/ 10 w 29"/>
                  <a:gd name="T7" fmla="*/ 88 h 14"/>
                  <a:gd name="T8" fmla="*/ 35 w 29"/>
                  <a:gd name="T9" fmla="*/ 2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"/>
                  <a:gd name="T17" fmla="*/ 29 w 2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">
                    <a:moveTo>
                      <a:pt x="3" y="2"/>
                    </a:moveTo>
                    <a:cubicBezTo>
                      <a:pt x="11" y="0"/>
                      <a:pt x="19" y="0"/>
                      <a:pt x="27" y="3"/>
                    </a:cubicBezTo>
                    <a:cubicBezTo>
                      <a:pt x="29" y="4"/>
                      <a:pt x="29" y="5"/>
                      <a:pt x="27" y="8"/>
                    </a:cubicBezTo>
                    <a:cubicBezTo>
                      <a:pt x="23" y="14"/>
                      <a:pt x="13" y="13"/>
                      <a:pt x="1" y="7"/>
                    </a:cubicBezTo>
                    <a:cubicBezTo>
                      <a:pt x="0" y="5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4" name="Freeform 155">
                <a:extLst>
                  <a:ext uri="{FF2B5EF4-FFF2-40B4-BE49-F238E27FC236}">
                    <a16:creationId xmlns="" xmlns:a16="http://schemas.microsoft.com/office/drawing/2014/main" id="{6AEBF809-C3EC-4EB7-A649-1C3F07C17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1300"/>
                <a:ext cx="114" cy="73"/>
              </a:xfrm>
              <a:custGeom>
                <a:avLst/>
                <a:gdLst>
                  <a:gd name="T0" fmla="*/ 0 w 33"/>
                  <a:gd name="T1" fmla="*/ 97 h 21"/>
                  <a:gd name="T2" fmla="*/ 252 w 33"/>
                  <a:gd name="T3" fmla="*/ 0 h 21"/>
                  <a:gd name="T4" fmla="*/ 394 w 33"/>
                  <a:gd name="T5" fmla="*/ 254 h 21"/>
                  <a:gd name="T6" fmla="*/ 190 w 33"/>
                  <a:gd name="T7" fmla="*/ 219 h 21"/>
                  <a:gd name="T8" fmla="*/ 0 w 33"/>
                  <a:gd name="T9" fmla="*/ 9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1"/>
                  <a:gd name="T17" fmla="*/ 33 w 3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1">
                    <a:moveTo>
                      <a:pt x="0" y="8"/>
                    </a:moveTo>
                    <a:cubicBezTo>
                      <a:pt x="7" y="4"/>
                      <a:pt x="14" y="2"/>
                      <a:pt x="21" y="0"/>
                    </a:cubicBezTo>
                    <a:cubicBezTo>
                      <a:pt x="26" y="7"/>
                      <a:pt x="30" y="13"/>
                      <a:pt x="33" y="21"/>
                    </a:cubicBezTo>
                    <a:cubicBezTo>
                      <a:pt x="27" y="21"/>
                      <a:pt x="21" y="20"/>
                      <a:pt x="16" y="18"/>
                    </a:cubicBezTo>
                    <a:cubicBezTo>
                      <a:pt x="10" y="16"/>
                      <a:pt x="5" y="13"/>
                      <a:pt x="0" y="8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5" name="Freeform 156">
                <a:extLst>
                  <a:ext uri="{FF2B5EF4-FFF2-40B4-BE49-F238E27FC236}">
                    <a16:creationId xmlns="" xmlns:a16="http://schemas.microsoft.com/office/drawing/2014/main" id="{2F1A2E26-62AC-46A8-BC7D-A00F3EC28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1356"/>
                <a:ext cx="32" cy="24"/>
              </a:xfrm>
              <a:custGeom>
                <a:avLst/>
                <a:gdLst>
                  <a:gd name="T0" fmla="*/ 0 w 9"/>
                  <a:gd name="T1" fmla="*/ 0 h 7"/>
                  <a:gd name="T2" fmla="*/ 50 w 9"/>
                  <a:gd name="T3" fmla="*/ 82 h 7"/>
                  <a:gd name="T4" fmla="*/ 114 w 9"/>
                  <a:gd name="T5" fmla="*/ 82 h 7"/>
                  <a:gd name="T6" fmla="*/ 0 w 9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7"/>
                  <a:gd name="T14" fmla="*/ 9 w 9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7">
                    <a:moveTo>
                      <a:pt x="0" y="0"/>
                    </a:moveTo>
                    <a:cubicBezTo>
                      <a:pt x="1" y="3"/>
                      <a:pt x="2" y="6"/>
                      <a:pt x="4" y="7"/>
                    </a:cubicBezTo>
                    <a:lnTo>
                      <a:pt x="9" y="7"/>
                    </a:lnTo>
                    <a:cubicBezTo>
                      <a:pt x="9" y="4"/>
                      <a:pt x="7" y="2"/>
                      <a:pt x="0" y="0"/>
                    </a:cubicBezTo>
                    <a:close/>
                  </a:path>
                </a:pathLst>
              </a:custGeom>
              <a:solidFill>
                <a:srgbClr val="E9CEB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6" name="Freeform 157">
                <a:extLst>
                  <a:ext uri="{FF2B5EF4-FFF2-40B4-BE49-F238E27FC236}">
                    <a16:creationId xmlns="" xmlns:a16="http://schemas.microsoft.com/office/drawing/2014/main" id="{B6F2D75A-79CA-4332-84C7-5A0AB3A5D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300"/>
                <a:ext cx="46" cy="70"/>
              </a:xfrm>
              <a:custGeom>
                <a:avLst/>
                <a:gdLst>
                  <a:gd name="T0" fmla="*/ 0 w 13"/>
                  <a:gd name="T1" fmla="*/ 171 h 20"/>
                  <a:gd name="T2" fmla="*/ 163 w 13"/>
                  <a:gd name="T3" fmla="*/ 0 h 20"/>
                  <a:gd name="T4" fmla="*/ 163 w 13"/>
                  <a:gd name="T5" fmla="*/ 245 h 20"/>
                  <a:gd name="T6" fmla="*/ 0 w 13"/>
                  <a:gd name="T7" fmla="*/ 171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0" y="14"/>
                    </a:moveTo>
                    <a:lnTo>
                      <a:pt x="13" y="0"/>
                    </a:lnTo>
                    <a:lnTo>
                      <a:pt x="13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7" name="Freeform 158">
                <a:extLst>
                  <a:ext uri="{FF2B5EF4-FFF2-40B4-BE49-F238E27FC236}">
                    <a16:creationId xmlns="" xmlns:a16="http://schemas.microsoft.com/office/drawing/2014/main" id="{6E9CA4AB-39ED-45C9-BCA7-B64C19CF6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1391"/>
                <a:ext cx="25" cy="24"/>
              </a:xfrm>
              <a:custGeom>
                <a:avLst/>
                <a:gdLst>
                  <a:gd name="T0" fmla="*/ 25 w 7"/>
                  <a:gd name="T1" fmla="*/ 24 h 7"/>
                  <a:gd name="T2" fmla="*/ 39 w 7"/>
                  <a:gd name="T3" fmla="*/ 10 h 7"/>
                  <a:gd name="T4" fmla="*/ 89 w 7"/>
                  <a:gd name="T5" fmla="*/ 34 h 7"/>
                  <a:gd name="T6" fmla="*/ 64 w 7"/>
                  <a:gd name="T7" fmla="*/ 82 h 7"/>
                  <a:gd name="T8" fmla="*/ 14 w 7"/>
                  <a:gd name="T9" fmla="*/ 58 h 7"/>
                  <a:gd name="T10" fmla="*/ 0 w 7"/>
                  <a:gd name="T11" fmla="*/ 48 h 7"/>
                  <a:gd name="T12" fmla="*/ 0 w 7"/>
                  <a:gd name="T13" fmla="*/ 34 h 7"/>
                  <a:gd name="T14" fmla="*/ 14 w 7"/>
                  <a:gd name="T15" fmla="*/ 34 h 7"/>
                  <a:gd name="T16" fmla="*/ 0 w 7"/>
                  <a:gd name="T17" fmla="*/ 24 h 7"/>
                  <a:gd name="T18" fmla="*/ 0 w 7"/>
                  <a:gd name="T19" fmla="*/ 10 h 7"/>
                  <a:gd name="T20" fmla="*/ 25 w 7"/>
                  <a:gd name="T21" fmla="*/ 24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2" y="2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5" y="2"/>
                      <a:pt x="7" y="3"/>
                    </a:cubicBezTo>
                    <a:lnTo>
                      <a:pt x="5" y="7"/>
                    </a:lnTo>
                    <a:cubicBezTo>
                      <a:pt x="4" y="7"/>
                      <a:pt x="2" y="6"/>
                      <a:pt x="1" y="5"/>
                    </a:cubicBezTo>
                    <a:lnTo>
                      <a:pt x="0" y="4"/>
                    </a:ln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lnTo>
                      <a:pt x="0" y="2"/>
                    </a:lnTo>
                    <a:cubicBezTo>
                      <a:pt x="0" y="2"/>
                      <a:pt x="0" y="2"/>
                      <a:pt x="0" y="1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5B9A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8" name="Freeform 159">
                <a:extLst>
                  <a:ext uri="{FF2B5EF4-FFF2-40B4-BE49-F238E27FC236}">
                    <a16:creationId xmlns="" xmlns:a16="http://schemas.microsoft.com/office/drawing/2014/main" id="{C63CEACA-38FE-4685-9150-17C52A6C0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1387"/>
                <a:ext cx="181" cy="129"/>
              </a:xfrm>
              <a:custGeom>
                <a:avLst/>
                <a:gdLst>
                  <a:gd name="T0" fmla="*/ 0 w 52"/>
                  <a:gd name="T1" fmla="*/ 132 h 37"/>
                  <a:gd name="T2" fmla="*/ 35 w 52"/>
                  <a:gd name="T3" fmla="*/ 49 h 37"/>
                  <a:gd name="T4" fmla="*/ 146 w 52"/>
                  <a:gd name="T5" fmla="*/ 98 h 37"/>
                  <a:gd name="T6" fmla="*/ 122 w 52"/>
                  <a:gd name="T7" fmla="*/ 108 h 37"/>
                  <a:gd name="T8" fmla="*/ 122 w 52"/>
                  <a:gd name="T9" fmla="*/ 122 h 37"/>
                  <a:gd name="T10" fmla="*/ 146 w 52"/>
                  <a:gd name="T11" fmla="*/ 108 h 37"/>
                  <a:gd name="T12" fmla="*/ 254 w 52"/>
                  <a:gd name="T13" fmla="*/ 0 h 37"/>
                  <a:gd name="T14" fmla="*/ 278 w 52"/>
                  <a:gd name="T15" fmla="*/ 10 h 37"/>
                  <a:gd name="T16" fmla="*/ 352 w 52"/>
                  <a:gd name="T17" fmla="*/ 0 h 37"/>
                  <a:gd name="T18" fmla="*/ 557 w 52"/>
                  <a:gd name="T19" fmla="*/ 132 h 37"/>
                  <a:gd name="T20" fmla="*/ 630 w 52"/>
                  <a:gd name="T21" fmla="*/ 181 h 37"/>
                  <a:gd name="T22" fmla="*/ 571 w 52"/>
                  <a:gd name="T23" fmla="*/ 255 h 37"/>
                  <a:gd name="T24" fmla="*/ 435 w 52"/>
                  <a:gd name="T25" fmla="*/ 206 h 37"/>
                  <a:gd name="T26" fmla="*/ 376 w 52"/>
                  <a:gd name="T27" fmla="*/ 59 h 37"/>
                  <a:gd name="T28" fmla="*/ 362 w 52"/>
                  <a:gd name="T29" fmla="*/ 59 h 37"/>
                  <a:gd name="T30" fmla="*/ 435 w 52"/>
                  <a:gd name="T31" fmla="*/ 206 h 37"/>
                  <a:gd name="T32" fmla="*/ 508 w 52"/>
                  <a:gd name="T33" fmla="*/ 352 h 37"/>
                  <a:gd name="T34" fmla="*/ 205 w 52"/>
                  <a:gd name="T35" fmla="*/ 352 h 37"/>
                  <a:gd name="T36" fmla="*/ 230 w 52"/>
                  <a:gd name="T37" fmla="*/ 195 h 37"/>
                  <a:gd name="T38" fmla="*/ 292 w 52"/>
                  <a:gd name="T39" fmla="*/ 132 h 37"/>
                  <a:gd name="T40" fmla="*/ 230 w 52"/>
                  <a:gd name="T41" fmla="*/ 181 h 37"/>
                  <a:gd name="T42" fmla="*/ 73 w 52"/>
                  <a:gd name="T43" fmla="*/ 181 h 37"/>
                  <a:gd name="T44" fmla="*/ 0 w 52"/>
                  <a:gd name="T45" fmla="*/ 132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2"/>
                  <a:gd name="T70" fmla="*/ 0 h 37"/>
                  <a:gd name="T71" fmla="*/ 52 w 52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2" h="37">
                    <a:moveTo>
                      <a:pt x="0" y="11"/>
                    </a:moveTo>
                    <a:lnTo>
                      <a:pt x="3" y="4"/>
                    </a:lnTo>
                    <a:lnTo>
                      <a:pt x="12" y="8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9" y="0"/>
                    </a:lnTo>
                    <a:cubicBezTo>
                      <a:pt x="34" y="4"/>
                      <a:pt x="40" y="8"/>
                      <a:pt x="46" y="11"/>
                    </a:cubicBezTo>
                    <a:lnTo>
                      <a:pt x="52" y="15"/>
                    </a:lnTo>
                    <a:cubicBezTo>
                      <a:pt x="50" y="17"/>
                      <a:pt x="48" y="19"/>
                      <a:pt x="47" y="21"/>
                    </a:cubicBezTo>
                    <a:lnTo>
                      <a:pt x="36" y="17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36" y="17"/>
                    </a:lnTo>
                    <a:lnTo>
                      <a:pt x="42" y="29"/>
                    </a:lnTo>
                    <a:cubicBezTo>
                      <a:pt x="34" y="37"/>
                      <a:pt x="25" y="35"/>
                      <a:pt x="17" y="29"/>
                    </a:cubicBezTo>
                    <a:lnTo>
                      <a:pt x="19" y="16"/>
                    </a:lnTo>
                    <a:lnTo>
                      <a:pt x="24" y="11"/>
                    </a:lnTo>
                    <a:lnTo>
                      <a:pt x="19" y="15"/>
                    </a:lnTo>
                    <a:cubicBezTo>
                      <a:pt x="14" y="19"/>
                      <a:pt x="10" y="19"/>
                      <a:pt x="6" y="15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5B6D9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9" name="Freeform 160">
                <a:extLst>
                  <a:ext uri="{FF2B5EF4-FFF2-40B4-BE49-F238E27FC236}">
                    <a16:creationId xmlns="" xmlns:a16="http://schemas.microsoft.com/office/drawing/2014/main" id="{9A427598-159F-4750-AF91-C87D5DC7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419"/>
                <a:ext cx="4" cy="10"/>
              </a:xfrm>
              <a:custGeom>
                <a:avLst/>
                <a:gdLst>
                  <a:gd name="T0" fmla="*/ 16 w 1"/>
                  <a:gd name="T1" fmla="*/ 0 h 3"/>
                  <a:gd name="T2" fmla="*/ 0 w 1"/>
                  <a:gd name="T3" fmla="*/ 23 h 3"/>
                  <a:gd name="T4" fmla="*/ 16 w 1"/>
                  <a:gd name="T5" fmla="*/ 33 h 3"/>
                  <a:gd name="T6" fmla="*/ 16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1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0" name="Freeform 161">
                <a:extLst>
                  <a:ext uri="{FF2B5EF4-FFF2-40B4-BE49-F238E27FC236}">
                    <a16:creationId xmlns="" xmlns:a16="http://schemas.microsoft.com/office/drawing/2014/main" id="{20B457C6-9A6B-4D45-B937-5086DB9F8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370"/>
                <a:ext cx="42" cy="80"/>
              </a:xfrm>
              <a:custGeom>
                <a:avLst/>
                <a:gdLst>
                  <a:gd name="T0" fmla="*/ 0 w 12"/>
                  <a:gd name="T1" fmla="*/ 0 h 23"/>
                  <a:gd name="T2" fmla="*/ 87 w 12"/>
                  <a:gd name="T3" fmla="*/ 10 h 23"/>
                  <a:gd name="T4" fmla="*/ 87 w 12"/>
                  <a:gd name="T5" fmla="*/ 35 h 23"/>
                  <a:gd name="T6" fmla="*/ 87 w 12"/>
                  <a:gd name="T7" fmla="*/ 59 h 23"/>
                  <a:gd name="T8" fmla="*/ 147 w 12"/>
                  <a:gd name="T9" fmla="*/ 268 h 23"/>
                  <a:gd name="T10" fmla="*/ 112 w 12"/>
                  <a:gd name="T11" fmla="*/ 278 h 23"/>
                  <a:gd name="T12" fmla="*/ 24 w 12"/>
                  <a:gd name="T13" fmla="*/ 59 h 23"/>
                  <a:gd name="T14" fmla="*/ 0 w 12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23"/>
                  <a:gd name="T26" fmla="*/ 12 w 1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23">
                    <a:moveTo>
                      <a:pt x="0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12" y="22"/>
                    </a:lnTo>
                    <a:lnTo>
                      <a:pt x="9" y="23"/>
                    </a:lnTo>
                    <a:cubicBezTo>
                      <a:pt x="6" y="17"/>
                      <a:pt x="4" y="12"/>
                      <a:pt x="2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" name="Freeform 162">
                <a:extLst>
                  <a:ext uri="{FF2B5EF4-FFF2-40B4-BE49-F238E27FC236}">
                    <a16:creationId xmlns="" xmlns:a16="http://schemas.microsoft.com/office/drawing/2014/main" id="{9AAD8365-1004-444F-A5B4-A95D68B32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1436"/>
                <a:ext cx="28" cy="31"/>
              </a:xfrm>
              <a:custGeom>
                <a:avLst/>
                <a:gdLst>
                  <a:gd name="T0" fmla="*/ 0 w 8"/>
                  <a:gd name="T1" fmla="*/ 72 h 9"/>
                  <a:gd name="T2" fmla="*/ 24 w 8"/>
                  <a:gd name="T3" fmla="*/ 96 h 9"/>
                  <a:gd name="T4" fmla="*/ 49 w 8"/>
                  <a:gd name="T5" fmla="*/ 107 h 9"/>
                  <a:gd name="T6" fmla="*/ 63 w 8"/>
                  <a:gd name="T7" fmla="*/ 96 h 9"/>
                  <a:gd name="T8" fmla="*/ 38 w 8"/>
                  <a:gd name="T9" fmla="*/ 96 h 9"/>
                  <a:gd name="T10" fmla="*/ 38 w 8"/>
                  <a:gd name="T11" fmla="*/ 72 h 9"/>
                  <a:gd name="T12" fmla="*/ 63 w 8"/>
                  <a:gd name="T13" fmla="*/ 72 h 9"/>
                  <a:gd name="T14" fmla="*/ 87 w 8"/>
                  <a:gd name="T15" fmla="*/ 96 h 9"/>
                  <a:gd name="T16" fmla="*/ 87 w 8"/>
                  <a:gd name="T17" fmla="*/ 83 h 9"/>
                  <a:gd name="T18" fmla="*/ 63 w 8"/>
                  <a:gd name="T19" fmla="*/ 59 h 9"/>
                  <a:gd name="T20" fmla="*/ 63 w 8"/>
                  <a:gd name="T21" fmla="*/ 59 h 9"/>
                  <a:gd name="T22" fmla="*/ 87 w 8"/>
                  <a:gd name="T23" fmla="*/ 72 h 9"/>
                  <a:gd name="T24" fmla="*/ 87 w 8"/>
                  <a:gd name="T25" fmla="*/ 72 h 9"/>
                  <a:gd name="T26" fmla="*/ 73 w 8"/>
                  <a:gd name="T27" fmla="*/ 48 h 9"/>
                  <a:gd name="T28" fmla="*/ 73 w 8"/>
                  <a:gd name="T29" fmla="*/ 34 h 9"/>
                  <a:gd name="T30" fmla="*/ 73 w 8"/>
                  <a:gd name="T31" fmla="*/ 34 h 9"/>
                  <a:gd name="T32" fmla="*/ 98 w 8"/>
                  <a:gd name="T33" fmla="*/ 59 h 9"/>
                  <a:gd name="T34" fmla="*/ 98 w 8"/>
                  <a:gd name="T35" fmla="*/ 59 h 9"/>
                  <a:gd name="T36" fmla="*/ 73 w 8"/>
                  <a:gd name="T37" fmla="*/ 24 h 9"/>
                  <a:gd name="T38" fmla="*/ 0 w 8"/>
                  <a:gd name="T39" fmla="*/ 72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9"/>
                  <a:gd name="T62" fmla="*/ 8 w 8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9">
                    <a:moveTo>
                      <a:pt x="0" y="6"/>
                    </a:moveTo>
                    <a:lnTo>
                      <a:pt x="2" y="8"/>
                    </a:lnTo>
                    <a:lnTo>
                      <a:pt x="4" y="9"/>
                    </a:lnTo>
                    <a:cubicBezTo>
                      <a:pt x="5" y="8"/>
                      <a:pt x="5" y="8"/>
                      <a:pt x="5" y="8"/>
                    </a:cubicBezTo>
                    <a:lnTo>
                      <a:pt x="3" y="8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7" y="8"/>
                    </a:lnTo>
                    <a:cubicBezTo>
                      <a:pt x="7" y="8"/>
                      <a:pt x="7" y="8"/>
                      <a:pt x="7" y="7"/>
                    </a:cubicBezTo>
                    <a:lnTo>
                      <a:pt x="5" y="5"/>
                    </a:lnTo>
                    <a:lnTo>
                      <a:pt x="7" y="6"/>
                    </a:lnTo>
                    <a:cubicBezTo>
                      <a:pt x="7" y="6"/>
                      <a:pt x="7" y="6"/>
                      <a:pt x="7" y="6"/>
                    </a:cubicBezTo>
                    <a:lnTo>
                      <a:pt x="6" y="4"/>
                    </a:lnTo>
                    <a:lnTo>
                      <a:pt x="6" y="3"/>
                    </a:lnTo>
                    <a:lnTo>
                      <a:pt x="8" y="5"/>
                    </a:lnTo>
                    <a:lnTo>
                      <a:pt x="6" y="2"/>
                    </a:lnTo>
                    <a:cubicBezTo>
                      <a:pt x="3" y="0"/>
                      <a:pt x="2" y="2"/>
                      <a:pt x="0" y="6"/>
                    </a:cubicBezTo>
                    <a:close/>
                  </a:path>
                </a:pathLst>
              </a:custGeom>
              <a:solidFill>
                <a:srgbClr val="D5B69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2" name="Freeform 163">
                <a:extLst>
                  <a:ext uri="{FF2B5EF4-FFF2-40B4-BE49-F238E27FC236}">
                    <a16:creationId xmlns="" xmlns:a16="http://schemas.microsoft.com/office/drawing/2014/main" id="{96377FE9-25F0-4DF1-9BE7-38F29288E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1495"/>
                <a:ext cx="125" cy="118"/>
              </a:xfrm>
              <a:custGeom>
                <a:avLst/>
                <a:gdLst>
                  <a:gd name="T0" fmla="*/ 83 w 36"/>
                  <a:gd name="T1" fmla="*/ 0 h 34"/>
                  <a:gd name="T2" fmla="*/ 0 w 36"/>
                  <a:gd name="T3" fmla="*/ 351 h 34"/>
                  <a:gd name="T4" fmla="*/ 132 w 36"/>
                  <a:gd name="T5" fmla="*/ 410 h 34"/>
                  <a:gd name="T6" fmla="*/ 219 w 36"/>
                  <a:gd name="T7" fmla="*/ 59 h 34"/>
                  <a:gd name="T8" fmla="*/ 219 w 36"/>
                  <a:gd name="T9" fmla="*/ 73 h 34"/>
                  <a:gd name="T10" fmla="*/ 194 w 36"/>
                  <a:gd name="T11" fmla="*/ 170 h 34"/>
                  <a:gd name="T12" fmla="*/ 337 w 36"/>
                  <a:gd name="T13" fmla="*/ 351 h 34"/>
                  <a:gd name="T14" fmla="*/ 434 w 36"/>
                  <a:gd name="T15" fmla="*/ 239 h 34"/>
                  <a:gd name="T16" fmla="*/ 288 w 36"/>
                  <a:gd name="T17" fmla="*/ 24 h 34"/>
                  <a:gd name="T18" fmla="*/ 83 w 36"/>
                  <a:gd name="T19" fmla="*/ 0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34"/>
                  <a:gd name="T32" fmla="*/ 36 w 36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34">
                    <a:moveTo>
                      <a:pt x="7" y="0"/>
                    </a:moveTo>
                    <a:lnTo>
                      <a:pt x="0" y="29"/>
                    </a:lnTo>
                    <a:cubicBezTo>
                      <a:pt x="4" y="31"/>
                      <a:pt x="7" y="33"/>
                      <a:pt x="11" y="34"/>
                    </a:cubicBezTo>
                    <a:cubicBezTo>
                      <a:pt x="14" y="25"/>
                      <a:pt x="16" y="15"/>
                      <a:pt x="18" y="5"/>
                    </a:cubicBezTo>
                    <a:lnTo>
                      <a:pt x="18" y="6"/>
                    </a:lnTo>
                    <a:lnTo>
                      <a:pt x="16" y="14"/>
                    </a:lnTo>
                    <a:cubicBezTo>
                      <a:pt x="19" y="22"/>
                      <a:pt x="23" y="27"/>
                      <a:pt x="28" y="29"/>
                    </a:cubicBezTo>
                    <a:lnTo>
                      <a:pt x="36" y="20"/>
                    </a:lnTo>
                    <a:cubicBezTo>
                      <a:pt x="29" y="16"/>
                      <a:pt x="26" y="9"/>
                      <a:pt x="24" y="2"/>
                    </a:cubicBezTo>
                    <a:cubicBezTo>
                      <a:pt x="18" y="4"/>
                      <a:pt x="12" y="2"/>
                      <a:pt x="7" y="0"/>
                    </a:cubicBezTo>
                    <a:close/>
                  </a:path>
                </a:pathLst>
              </a:custGeom>
              <a:solidFill>
                <a:srgbClr val="302C2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3" name="Freeform 164">
                <a:extLst>
                  <a:ext uri="{FF2B5EF4-FFF2-40B4-BE49-F238E27FC236}">
                    <a16:creationId xmlns="" xmlns:a16="http://schemas.microsoft.com/office/drawing/2014/main" id="{85AFEAEF-AF85-48E7-B8DE-0454D50BE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578"/>
                <a:ext cx="17" cy="21"/>
              </a:xfrm>
              <a:custGeom>
                <a:avLst/>
                <a:gdLst>
                  <a:gd name="T0" fmla="*/ 0 w 5"/>
                  <a:gd name="T1" fmla="*/ 24 h 6"/>
                  <a:gd name="T2" fmla="*/ 10 w 5"/>
                  <a:gd name="T3" fmla="*/ 74 h 6"/>
                  <a:gd name="T4" fmla="*/ 58 w 5"/>
                  <a:gd name="T5" fmla="*/ 0 h 6"/>
                  <a:gd name="T6" fmla="*/ 48 w 5"/>
                  <a:gd name="T7" fmla="*/ 0 h 6"/>
                  <a:gd name="T8" fmla="*/ 34 w 5"/>
                  <a:gd name="T9" fmla="*/ 0 h 6"/>
                  <a:gd name="T10" fmla="*/ 24 w 5"/>
                  <a:gd name="T11" fmla="*/ 0 h 6"/>
                  <a:gd name="T12" fmla="*/ 0 w 5"/>
                  <a:gd name="T13" fmla="*/ 2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2"/>
                    </a:moveTo>
                    <a:cubicBezTo>
                      <a:pt x="1" y="3"/>
                      <a:pt x="1" y="5"/>
                      <a:pt x="1" y="6"/>
                    </a:cubicBezTo>
                    <a:cubicBezTo>
                      <a:pt x="3" y="5"/>
                      <a:pt x="4" y="3"/>
                      <a:pt x="5" y="0"/>
                    </a:cubicBez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4" name="Freeform 165">
                <a:extLst>
                  <a:ext uri="{FF2B5EF4-FFF2-40B4-BE49-F238E27FC236}">
                    <a16:creationId xmlns="" xmlns:a16="http://schemas.microsoft.com/office/drawing/2014/main" id="{8F438590-FF26-4981-8C22-E634DEF27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1603"/>
                <a:ext cx="17" cy="10"/>
              </a:xfrm>
              <a:custGeom>
                <a:avLst/>
                <a:gdLst>
                  <a:gd name="T0" fmla="*/ 0 w 5"/>
                  <a:gd name="T1" fmla="*/ 0 h 3"/>
                  <a:gd name="T2" fmla="*/ 48 w 5"/>
                  <a:gd name="T3" fmla="*/ 23 h 3"/>
                  <a:gd name="T4" fmla="*/ 58 w 5"/>
                  <a:gd name="T5" fmla="*/ 23 h 3"/>
                  <a:gd name="T6" fmla="*/ 0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0" y="0"/>
                    </a:moveTo>
                    <a:lnTo>
                      <a:pt x="4" y="2"/>
                    </a:lnTo>
                    <a:lnTo>
                      <a:pt x="5" y="2"/>
                    </a:lnTo>
                    <a:cubicBezTo>
                      <a:pt x="2" y="2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72706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5" name="Freeform 166">
                <a:extLst>
                  <a:ext uri="{FF2B5EF4-FFF2-40B4-BE49-F238E27FC236}">
                    <a16:creationId xmlns="" xmlns:a16="http://schemas.microsoft.com/office/drawing/2014/main" id="{EC13FFA3-557A-45F2-8DDC-059C5E39A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1596"/>
                <a:ext cx="53" cy="21"/>
              </a:xfrm>
              <a:custGeom>
                <a:avLst/>
                <a:gdLst>
                  <a:gd name="T0" fmla="*/ 64 w 15"/>
                  <a:gd name="T1" fmla="*/ 0 h 6"/>
                  <a:gd name="T2" fmla="*/ 0 w 15"/>
                  <a:gd name="T3" fmla="*/ 39 h 6"/>
                  <a:gd name="T4" fmla="*/ 0 w 15"/>
                  <a:gd name="T5" fmla="*/ 63 h 6"/>
                  <a:gd name="T6" fmla="*/ 163 w 15"/>
                  <a:gd name="T7" fmla="*/ 74 h 6"/>
                  <a:gd name="T8" fmla="*/ 187 w 15"/>
                  <a:gd name="T9" fmla="*/ 63 h 6"/>
                  <a:gd name="T10" fmla="*/ 64 w 15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6"/>
                  <a:gd name="T20" fmla="*/ 15 w 1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6">
                    <a:moveTo>
                      <a:pt x="5" y="0"/>
                    </a:moveTo>
                    <a:lnTo>
                      <a:pt x="0" y="3"/>
                    </a:lnTo>
                    <a:cubicBezTo>
                      <a:pt x="0" y="4"/>
                      <a:pt x="0" y="5"/>
                      <a:pt x="0" y="5"/>
                    </a:cubicBezTo>
                    <a:cubicBezTo>
                      <a:pt x="4" y="6"/>
                      <a:pt x="8" y="6"/>
                      <a:pt x="13" y="6"/>
                    </a:cubicBezTo>
                    <a:cubicBezTo>
                      <a:pt x="14" y="6"/>
                      <a:pt x="14" y="6"/>
                      <a:pt x="15" y="5"/>
                    </a:cubicBezTo>
                    <a:cubicBezTo>
                      <a:pt x="12" y="4"/>
                      <a:pt x="8" y="2"/>
                      <a:pt x="5" y="0"/>
                    </a:cubicBez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6" name="Freeform 167">
                <a:extLst>
                  <a:ext uri="{FF2B5EF4-FFF2-40B4-BE49-F238E27FC236}">
                    <a16:creationId xmlns="" xmlns:a16="http://schemas.microsoft.com/office/drawing/2014/main" id="{F44506C2-8E0D-45D5-AA99-66ECDE182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575"/>
                <a:ext cx="38" cy="42"/>
              </a:xfrm>
              <a:custGeom>
                <a:avLst/>
                <a:gdLst>
                  <a:gd name="T0" fmla="*/ 48 w 11"/>
                  <a:gd name="T1" fmla="*/ 63 h 12"/>
                  <a:gd name="T2" fmla="*/ 10 w 11"/>
                  <a:gd name="T3" fmla="*/ 112 h 12"/>
                  <a:gd name="T4" fmla="*/ 48 w 11"/>
                  <a:gd name="T5" fmla="*/ 147 h 12"/>
                  <a:gd name="T6" fmla="*/ 131 w 11"/>
                  <a:gd name="T7" fmla="*/ 24 h 12"/>
                  <a:gd name="T8" fmla="*/ 121 w 11"/>
                  <a:gd name="T9" fmla="*/ 0 h 12"/>
                  <a:gd name="T10" fmla="*/ 97 w 11"/>
                  <a:gd name="T11" fmla="*/ 0 h 12"/>
                  <a:gd name="T12" fmla="*/ 83 w 11"/>
                  <a:gd name="T13" fmla="*/ 0 h 12"/>
                  <a:gd name="T14" fmla="*/ 48 w 11"/>
                  <a:gd name="T15" fmla="*/ 49 h 12"/>
                  <a:gd name="T16" fmla="*/ 48 w 11"/>
                  <a:gd name="T17" fmla="*/ 63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2"/>
                  <a:gd name="T29" fmla="*/ 11 w 1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2">
                    <a:moveTo>
                      <a:pt x="4" y="5"/>
                    </a:moveTo>
                    <a:lnTo>
                      <a:pt x="1" y="9"/>
                    </a:lnTo>
                    <a:cubicBezTo>
                      <a:pt x="0" y="11"/>
                      <a:pt x="1" y="12"/>
                      <a:pt x="4" y="12"/>
                    </a:cubicBezTo>
                    <a:cubicBezTo>
                      <a:pt x="7" y="9"/>
                      <a:pt x="9" y="6"/>
                      <a:pt x="11" y="2"/>
                    </a:cubicBezTo>
                    <a:cubicBezTo>
                      <a:pt x="11" y="1"/>
                      <a:pt x="11" y="0"/>
                      <a:pt x="10" y="0"/>
                    </a:cubicBezTo>
                    <a:lnTo>
                      <a:pt x="8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7" name="Freeform 168">
                <a:extLst>
                  <a:ext uri="{FF2B5EF4-FFF2-40B4-BE49-F238E27FC236}">
                    <a16:creationId xmlns="" xmlns:a16="http://schemas.microsoft.com/office/drawing/2014/main" id="{BCA654F4-8738-4016-9255-1A6AC23C7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599"/>
                <a:ext cx="7" cy="7"/>
              </a:xfrm>
              <a:custGeom>
                <a:avLst/>
                <a:gdLst>
                  <a:gd name="T0" fmla="*/ 14 w 2"/>
                  <a:gd name="T1" fmla="*/ 0 h 2"/>
                  <a:gd name="T2" fmla="*/ 24 w 2"/>
                  <a:gd name="T3" fmla="*/ 14 h 2"/>
                  <a:gd name="T4" fmla="*/ 24 w 2"/>
                  <a:gd name="T5" fmla="*/ 24 h 2"/>
                  <a:gd name="T6" fmla="*/ 14 w 2"/>
                  <a:gd name="T7" fmla="*/ 24 h 2"/>
                  <a:gd name="T8" fmla="*/ 0 w 2"/>
                  <a:gd name="T9" fmla="*/ 24 h 2"/>
                  <a:gd name="T10" fmla="*/ 14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0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8" name="Freeform 169">
                <a:extLst>
                  <a:ext uri="{FF2B5EF4-FFF2-40B4-BE49-F238E27FC236}">
                    <a16:creationId xmlns="" xmlns:a16="http://schemas.microsoft.com/office/drawing/2014/main" id="{D247FE7F-169D-454B-98B6-B0EC4B579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1" y="1606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16 w 1"/>
                  <a:gd name="T3" fmla="*/ 0 h 1"/>
                  <a:gd name="T4" fmla="*/ 16 w 1"/>
                  <a:gd name="T5" fmla="*/ 16 h 1"/>
                  <a:gd name="T6" fmla="*/ 16 w 1"/>
                  <a:gd name="T7" fmla="*/ 16 h 1"/>
                  <a:gd name="T8" fmla="*/ 0 w 1"/>
                  <a:gd name="T9" fmla="*/ 16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9" name="Freeform 170">
                <a:extLst>
                  <a:ext uri="{FF2B5EF4-FFF2-40B4-BE49-F238E27FC236}">
                    <a16:creationId xmlns="" xmlns:a16="http://schemas.microsoft.com/office/drawing/2014/main" id="{CA4BC529-8D98-41DB-8F0E-381E837F2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80"/>
                <a:ext cx="288" cy="32"/>
              </a:xfrm>
              <a:custGeom>
                <a:avLst/>
                <a:gdLst>
                  <a:gd name="T0" fmla="*/ 0 w 83"/>
                  <a:gd name="T1" fmla="*/ 75 h 9"/>
                  <a:gd name="T2" fmla="*/ 35 w 83"/>
                  <a:gd name="T3" fmla="*/ 75 h 9"/>
                  <a:gd name="T4" fmla="*/ 49 w 83"/>
                  <a:gd name="T5" fmla="*/ 64 h 9"/>
                  <a:gd name="T6" fmla="*/ 83 w 83"/>
                  <a:gd name="T7" fmla="*/ 75 h 9"/>
                  <a:gd name="T8" fmla="*/ 132 w 83"/>
                  <a:gd name="T9" fmla="*/ 64 h 9"/>
                  <a:gd name="T10" fmla="*/ 180 w 83"/>
                  <a:gd name="T11" fmla="*/ 50 h 9"/>
                  <a:gd name="T12" fmla="*/ 239 w 83"/>
                  <a:gd name="T13" fmla="*/ 25 h 9"/>
                  <a:gd name="T14" fmla="*/ 350 w 83"/>
                  <a:gd name="T15" fmla="*/ 14 h 9"/>
                  <a:gd name="T16" fmla="*/ 444 w 83"/>
                  <a:gd name="T17" fmla="*/ 0 h 9"/>
                  <a:gd name="T18" fmla="*/ 555 w 83"/>
                  <a:gd name="T19" fmla="*/ 0 h 9"/>
                  <a:gd name="T20" fmla="*/ 697 w 83"/>
                  <a:gd name="T21" fmla="*/ 14 h 9"/>
                  <a:gd name="T22" fmla="*/ 784 w 83"/>
                  <a:gd name="T23" fmla="*/ 14 h 9"/>
                  <a:gd name="T24" fmla="*/ 902 w 83"/>
                  <a:gd name="T25" fmla="*/ 39 h 9"/>
                  <a:gd name="T26" fmla="*/ 999 w 83"/>
                  <a:gd name="T27" fmla="*/ 25 h 9"/>
                  <a:gd name="T28" fmla="*/ 989 w 83"/>
                  <a:gd name="T29" fmla="*/ 64 h 9"/>
                  <a:gd name="T30" fmla="*/ 902 w 83"/>
                  <a:gd name="T31" fmla="*/ 50 h 9"/>
                  <a:gd name="T32" fmla="*/ 892 w 83"/>
                  <a:gd name="T33" fmla="*/ 64 h 9"/>
                  <a:gd name="T34" fmla="*/ 697 w 83"/>
                  <a:gd name="T35" fmla="*/ 39 h 9"/>
                  <a:gd name="T36" fmla="*/ 541 w 83"/>
                  <a:gd name="T37" fmla="*/ 25 h 9"/>
                  <a:gd name="T38" fmla="*/ 361 w 83"/>
                  <a:gd name="T39" fmla="*/ 39 h 9"/>
                  <a:gd name="T40" fmla="*/ 239 w 83"/>
                  <a:gd name="T41" fmla="*/ 50 h 9"/>
                  <a:gd name="T42" fmla="*/ 194 w 83"/>
                  <a:gd name="T43" fmla="*/ 64 h 9"/>
                  <a:gd name="T44" fmla="*/ 108 w 83"/>
                  <a:gd name="T45" fmla="*/ 89 h 9"/>
                  <a:gd name="T46" fmla="*/ 59 w 83"/>
                  <a:gd name="T47" fmla="*/ 114 h 9"/>
                  <a:gd name="T48" fmla="*/ 0 w 83"/>
                  <a:gd name="T49" fmla="*/ 75 h 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9"/>
                  <a:gd name="T77" fmla="*/ 83 w 83"/>
                  <a:gd name="T78" fmla="*/ 9 h 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9">
                    <a:moveTo>
                      <a:pt x="0" y="6"/>
                    </a:moveTo>
                    <a:lnTo>
                      <a:pt x="3" y="6"/>
                    </a:lnTo>
                    <a:lnTo>
                      <a:pt x="4" y="5"/>
                    </a:lnTo>
                    <a:lnTo>
                      <a:pt x="7" y="6"/>
                    </a:lnTo>
                    <a:lnTo>
                      <a:pt x="11" y="5"/>
                    </a:lnTo>
                    <a:lnTo>
                      <a:pt x="15" y="4"/>
                    </a:lnTo>
                    <a:lnTo>
                      <a:pt x="20" y="2"/>
                    </a:lnTo>
                    <a:lnTo>
                      <a:pt x="29" y="1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8" y="1"/>
                    </a:lnTo>
                    <a:lnTo>
                      <a:pt x="65" y="1"/>
                    </a:lnTo>
                    <a:lnTo>
                      <a:pt x="75" y="3"/>
                    </a:lnTo>
                    <a:cubicBezTo>
                      <a:pt x="78" y="1"/>
                      <a:pt x="80" y="1"/>
                      <a:pt x="83" y="2"/>
                    </a:cubicBezTo>
                    <a:lnTo>
                      <a:pt x="82" y="5"/>
                    </a:lnTo>
                    <a:cubicBezTo>
                      <a:pt x="79" y="5"/>
                      <a:pt x="77" y="5"/>
                      <a:pt x="75" y="4"/>
                    </a:cubicBezTo>
                    <a:lnTo>
                      <a:pt x="74" y="5"/>
                    </a:lnTo>
                    <a:lnTo>
                      <a:pt x="58" y="3"/>
                    </a:lnTo>
                    <a:lnTo>
                      <a:pt x="45" y="2"/>
                    </a:lnTo>
                    <a:lnTo>
                      <a:pt x="30" y="3"/>
                    </a:lnTo>
                    <a:lnTo>
                      <a:pt x="20" y="4"/>
                    </a:lnTo>
                    <a:lnTo>
                      <a:pt x="16" y="5"/>
                    </a:lnTo>
                    <a:lnTo>
                      <a:pt x="9" y="7"/>
                    </a:lnTo>
                    <a:lnTo>
                      <a:pt x="5" y="9"/>
                    </a:lnTo>
                    <a:cubicBezTo>
                      <a:pt x="2" y="9"/>
                      <a:pt x="0" y="8"/>
                      <a:pt x="0" y="6"/>
                    </a:cubicBez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0" name="Freeform 171">
                <a:extLst>
                  <a:ext uri="{FF2B5EF4-FFF2-40B4-BE49-F238E27FC236}">
                    <a16:creationId xmlns="" xmlns:a16="http://schemas.microsoft.com/office/drawing/2014/main" id="{E835E4A3-78AE-4E31-B7FB-EB909F1FA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1398"/>
                <a:ext cx="28" cy="114"/>
              </a:xfrm>
              <a:custGeom>
                <a:avLst/>
                <a:gdLst>
                  <a:gd name="T0" fmla="*/ 87 w 8"/>
                  <a:gd name="T1" fmla="*/ 0 h 33"/>
                  <a:gd name="T2" fmla="*/ 38 w 8"/>
                  <a:gd name="T3" fmla="*/ 142 h 33"/>
                  <a:gd name="T4" fmla="*/ 0 w 8"/>
                  <a:gd name="T5" fmla="*/ 335 h 33"/>
                  <a:gd name="T6" fmla="*/ 0 w 8"/>
                  <a:gd name="T7" fmla="*/ 394 h 33"/>
                  <a:gd name="T8" fmla="*/ 14 w 8"/>
                  <a:gd name="T9" fmla="*/ 394 h 33"/>
                  <a:gd name="T10" fmla="*/ 38 w 8"/>
                  <a:gd name="T11" fmla="*/ 155 h 33"/>
                  <a:gd name="T12" fmla="*/ 98 w 8"/>
                  <a:gd name="T13" fmla="*/ 0 h 33"/>
                  <a:gd name="T14" fmla="*/ 87 w 8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3"/>
                  <a:gd name="T26" fmla="*/ 8 w 8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3">
                    <a:moveTo>
                      <a:pt x="7" y="0"/>
                    </a:moveTo>
                    <a:lnTo>
                      <a:pt x="3" y="12"/>
                    </a:lnTo>
                    <a:cubicBezTo>
                      <a:pt x="1" y="17"/>
                      <a:pt x="0" y="22"/>
                      <a:pt x="0" y="28"/>
                    </a:cubicBezTo>
                    <a:lnTo>
                      <a:pt x="0" y="33"/>
                    </a:lnTo>
                    <a:lnTo>
                      <a:pt x="1" y="33"/>
                    </a:lnTo>
                    <a:cubicBezTo>
                      <a:pt x="0" y="27"/>
                      <a:pt x="1" y="21"/>
                      <a:pt x="3" y="13"/>
                    </a:cubicBezTo>
                    <a:cubicBezTo>
                      <a:pt x="4" y="9"/>
                      <a:pt x="6" y="4"/>
                      <a:pt x="8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" name="Freeform 172">
                <a:extLst>
                  <a:ext uri="{FF2B5EF4-FFF2-40B4-BE49-F238E27FC236}">
                    <a16:creationId xmlns="" xmlns:a16="http://schemas.microsoft.com/office/drawing/2014/main" id="{78EFC42C-5E0B-4268-AE3C-D35341FBD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1394"/>
                <a:ext cx="38" cy="115"/>
              </a:xfrm>
              <a:custGeom>
                <a:avLst/>
                <a:gdLst>
                  <a:gd name="T0" fmla="*/ 0 w 11"/>
                  <a:gd name="T1" fmla="*/ 0 h 33"/>
                  <a:gd name="T2" fmla="*/ 48 w 11"/>
                  <a:gd name="T3" fmla="*/ 98 h 33"/>
                  <a:gd name="T4" fmla="*/ 97 w 11"/>
                  <a:gd name="T5" fmla="*/ 220 h 33"/>
                  <a:gd name="T6" fmla="*/ 131 w 11"/>
                  <a:gd name="T7" fmla="*/ 376 h 33"/>
                  <a:gd name="T8" fmla="*/ 131 w 11"/>
                  <a:gd name="T9" fmla="*/ 401 h 33"/>
                  <a:gd name="T10" fmla="*/ 131 w 11"/>
                  <a:gd name="T11" fmla="*/ 401 h 33"/>
                  <a:gd name="T12" fmla="*/ 121 w 11"/>
                  <a:gd name="T13" fmla="*/ 303 h 33"/>
                  <a:gd name="T14" fmla="*/ 83 w 11"/>
                  <a:gd name="T15" fmla="*/ 146 h 33"/>
                  <a:gd name="T16" fmla="*/ 35 w 11"/>
                  <a:gd name="T17" fmla="*/ 59 h 33"/>
                  <a:gd name="T18" fmla="*/ 10 w 11"/>
                  <a:gd name="T19" fmla="*/ 0 h 33"/>
                  <a:gd name="T20" fmla="*/ 0 w 11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33"/>
                  <a:gd name="T35" fmla="*/ 11 w 11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33">
                    <a:moveTo>
                      <a:pt x="0" y="0"/>
                    </a:moveTo>
                    <a:lnTo>
                      <a:pt x="4" y="8"/>
                    </a:lnTo>
                    <a:cubicBezTo>
                      <a:pt x="6" y="12"/>
                      <a:pt x="7" y="15"/>
                      <a:pt x="8" y="18"/>
                    </a:cubicBezTo>
                    <a:lnTo>
                      <a:pt x="11" y="31"/>
                    </a:lnTo>
                    <a:lnTo>
                      <a:pt x="11" y="33"/>
                    </a:lnTo>
                    <a:lnTo>
                      <a:pt x="10" y="25"/>
                    </a:lnTo>
                    <a:cubicBezTo>
                      <a:pt x="9" y="21"/>
                      <a:pt x="8" y="16"/>
                      <a:pt x="7" y="12"/>
                    </a:cubicBezTo>
                    <a:cubicBezTo>
                      <a:pt x="6" y="9"/>
                      <a:pt x="4" y="7"/>
                      <a:pt x="3" y="5"/>
                    </a:cubicBez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2" name="Freeform 173">
                <a:extLst>
                  <a:ext uri="{FF2B5EF4-FFF2-40B4-BE49-F238E27FC236}">
                    <a16:creationId xmlns="" xmlns:a16="http://schemas.microsoft.com/office/drawing/2014/main" id="{2B03B951-6540-4A78-8A1A-A9582D48B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1401"/>
                <a:ext cx="45" cy="115"/>
              </a:xfrm>
              <a:custGeom>
                <a:avLst/>
                <a:gdLst>
                  <a:gd name="T0" fmla="*/ 0 w 13"/>
                  <a:gd name="T1" fmla="*/ 0 h 33"/>
                  <a:gd name="T2" fmla="*/ 145 w 13"/>
                  <a:gd name="T3" fmla="*/ 401 h 33"/>
                  <a:gd name="T4" fmla="*/ 156 w 13"/>
                  <a:gd name="T5" fmla="*/ 401 h 33"/>
                  <a:gd name="T6" fmla="*/ 10 w 13"/>
                  <a:gd name="T7" fmla="*/ 0 h 33"/>
                  <a:gd name="T8" fmla="*/ 0 w 13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3"/>
                  <a:gd name="T17" fmla="*/ 13 w 1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3">
                    <a:moveTo>
                      <a:pt x="0" y="0"/>
                    </a:moveTo>
                    <a:cubicBezTo>
                      <a:pt x="6" y="9"/>
                      <a:pt x="10" y="20"/>
                      <a:pt x="12" y="33"/>
                    </a:cubicBezTo>
                    <a:lnTo>
                      <a:pt x="13" y="33"/>
                    </a:lnTo>
                    <a:cubicBezTo>
                      <a:pt x="12" y="21"/>
                      <a:pt x="7" y="1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3" name="Freeform 174">
                <a:extLst>
                  <a:ext uri="{FF2B5EF4-FFF2-40B4-BE49-F238E27FC236}">
                    <a16:creationId xmlns="" xmlns:a16="http://schemas.microsoft.com/office/drawing/2014/main" id="{CF49B238-36AF-410F-9469-8767ADB40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1505"/>
                <a:ext cx="97" cy="21"/>
              </a:xfrm>
              <a:custGeom>
                <a:avLst/>
                <a:gdLst>
                  <a:gd name="T0" fmla="*/ 0 w 28"/>
                  <a:gd name="T1" fmla="*/ 63 h 6"/>
                  <a:gd name="T2" fmla="*/ 97 w 28"/>
                  <a:gd name="T3" fmla="*/ 39 h 6"/>
                  <a:gd name="T4" fmla="*/ 336 w 28"/>
                  <a:gd name="T5" fmla="*/ 74 h 6"/>
                  <a:gd name="T6" fmla="*/ 336 w 28"/>
                  <a:gd name="T7" fmla="*/ 63 h 6"/>
                  <a:gd name="T8" fmla="*/ 0 w 28"/>
                  <a:gd name="T9" fmla="*/ 49 h 6"/>
                  <a:gd name="T10" fmla="*/ 0 w 28"/>
                  <a:gd name="T11" fmla="*/ 6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6"/>
                  <a:gd name="T20" fmla="*/ 28 w 2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6">
                    <a:moveTo>
                      <a:pt x="0" y="5"/>
                    </a:moveTo>
                    <a:cubicBezTo>
                      <a:pt x="2" y="4"/>
                      <a:pt x="5" y="3"/>
                      <a:pt x="8" y="3"/>
                    </a:cubicBezTo>
                    <a:cubicBezTo>
                      <a:pt x="16" y="2"/>
                      <a:pt x="26" y="4"/>
                      <a:pt x="28" y="6"/>
                    </a:cubicBezTo>
                    <a:lnTo>
                      <a:pt x="28" y="5"/>
                    </a:lnTo>
                    <a:cubicBezTo>
                      <a:pt x="19" y="0"/>
                      <a:pt x="10" y="0"/>
                      <a:pt x="0" y="4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4" name="Freeform 175">
                <a:extLst>
                  <a:ext uri="{FF2B5EF4-FFF2-40B4-BE49-F238E27FC236}">
                    <a16:creationId xmlns="" xmlns:a16="http://schemas.microsoft.com/office/drawing/2014/main" id="{0F8835A4-AC9F-4536-A365-0B775D556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1519"/>
                <a:ext cx="7" cy="28"/>
              </a:xfrm>
              <a:custGeom>
                <a:avLst/>
                <a:gdLst>
                  <a:gd name="T0" fmla="*/ 14 w 2"/>
                  <a:gd name="T1" fmla="*/ 0 h 8"/>
                  <a:gd name="T2" fmla="*/ 14 w 2"/>
                  <a:gd name="T3" fmla="*/ 73 h 8"/>
                  <a:gd name="T4" fmla="*/ 24 w 2"/>
                  <a:gd name="T5" fmla="*/ 98 h 8"/>
                  <a:gd name="T6" fmla="*/ 24 w 2"/>
                  <a:gd name="T7" fmla="*/ 24 h 8"/>
                  <a:gd name="T8" fmla="*/ 14 w 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8"/>
                  <a:gd name="T17" fmla="*/ 2 w 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8">
                    <a:moveTo>
                      <a:pt x="1" y="0"/>
                    </a:moveTo>
                    <a:cubicBezTo>
                      <a:pt x="0" y="2"/>
                      <a:pt x="0" y="4"/>
                      <a:pt x="1" y="6"/>
                    </a:cubicBezTo>
                    <a:lnTo>
                      <a:pt x="2" y="8"/>
                    </a:lnTo>
                    <a:cubicBezTo>
                      <a:pt x="2" y="6"/>
                      <a:pt x="1" y="4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5" name="Freeform 176">
                <a:extLst>
                  <a:ext uri="{FF2B5EF4-FFF2-40B4-BE49-F238E27FC236}">
                    <a16:creationId xmlns="" xmlns:a16="http://schemas.microsoft.com/office/drawing/2014/main" id="{7C07BB49-14A6-4C2D-9296-01525CA4A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1526"/>
                <a:ext cx="105" cy="39"/>
              </a:xfrm>
              <a:custGeom>
                <a:avLst/>
                <a:gdLst>
                  <a:gd name="T0" fmla="*/ 0 w 30"/>
                  <a:gd name="T1" fmla="*/ 39 h 11"/>
                  <a:gd name="T2" fmla="*/ 357 w 30"/>
                  <a:gd name="T3" fmla="*/ 0 h 11"/>
                  <a:gd name="T4" fmla="*/ 368 w 30"/>
                  <a:gd name="T5" fmla="*/ 25 h 11"/>
                  <a:gd name="T6" fmla="*/ 14 w 30"/>
                  <a:gd name="T7" fmla="*/ 74 h 11"/>
                  <a:gd name="T8" fmla="*/ 0 w 30"/>
                  <a:gd name="T9" fmla="*/ 3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1"/>
                  <a:gd name="T17" fmla="*/ 30 w 3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1">
                    <a:moveTo>
                      <a:pt x="0" y="3"/>
                    </a:moveTo>
                    <a:cubicBezTo>
                      <a:pt x="15" y="10"/>
                      <a:pt x="28" y="10"/>
                      <a:pt x="29" y="0"/>
                    </a:cubicBezTo>
                    <a:lnTo>
                      <a:pt x="30" y="2"/>
                    </a:lnTo>
                    <a:cubicBezTo>
                      <a:pt x="27" y="11"/>
                      <a:pt x="16" y="11"/>
                      <a:pt x="1" y="6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6" name="Freeform 177">
                <a:extLst>
                  <a:ext uri="{FF2B5EF4-FFF2-40B4-BE49-F238E27FC236}">
                    <a16:creationId xmlns="" xmlns:a16="http://schemas.microsoft.com/office/drawing/2014/main" id="{20D3B477-5C3D-4135-872F-946C7B5D2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1544"/>
                <a:ext cx="94" cy="38"/>
              </a:xfrm>
              <a:custGeom>
                <a:avLst/>
                <a:gdLst>
                  <a:gd name="T0" fmla="*/ 0 w 27"/>
                  <a:gd name="T1" fmla="*/ 24 h 11"/>
                  <a:gd name="T2" fmla="*/ 327 w 27"/>
                  <a:gd name="T3" fmla="*/ 0 h 11"/>
                  <a:gd name="T4" fmla="*/ 268 w 27"/>
                  <a:gd name="T5" fmla="*/ 97 h 11"/>
                  <a:gd name="T6" fmla="*/ 59 w 27"/>
                  <a:gd name="T7" fmla="*/ 107 h 11"/>
                  <a:gd name="T8" fmla="*/ 0 w 27"/>
                  <a:gd name="T9" fmla="*/ 2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1"/>
                  <a:gd name="T17" fmla="*/ 27 w 2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1">
                    <a:moveTo>
                      <a:pt x="0" y="2"/>
                    </a:moveTo>
                    <a:cubicBezTo>
                      <a:pt x="11" y="6"/>
                      <a:pt x="23" y="5"/>
                      <a:pt x="27" y="0"/>
                    </a:cubicBezTo>
                    <a:cubicBezTo>
                      <a:pt x="26" y="4"/>
                      <a:pt x="24" y="6"/>
                      <a:pt x="22" y="8"/>
                    </a:cubicBezTo>
                    <a:cubicBezTo>
                      <a:pt x="17" y="11"/>
                      <a:pt x="11" y="11"/>
                      <a:pt x="5" y="9"/>
                    </a:cubicBezTo>
                    <a:cubicBezTo>
                      <a:pt x="2" y="7"/>
                      <a:pt x="0" y="5"/>
                      <a:pt x="0" y="2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7" name="Freeform 178">
                <a:extLst>
                  <a:ext uri="{FF2B5EF4-FFF2-40B4-BE49-F238E27FC236}">
                    <a16:creationId xmlns="" xmlns:a16="http://schemas.microsoft.com/office/drawing/2014/main" id="{C07BAFAB-A2D7-4E6D-A0F2-BE5A5BDE4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1537"/>
                <a:ext cx="18" cy="10"/>
              </a:xfrm>
              <a:custGeom>
                <a:avLst/>
                <a:gdLst>
                  <a:gd name="T0" fmla="*/ 0 w 5"/>
                  <a:gd name="T1" fmla="*/ 0 h 3"/>
                  <a:gd name="T2" fmla="*/ 40 w 5"/>
                  <a:gd name="T3" fmla="*/ 0 h 3"/>
                  <a:gd name="T4" fmla="*/ 65 w 5"/>
                  <a:gd name="T5" fmla="*/ 10 h 3"/>
                  <a:gd name="T6" fmla="*/ 50 w 5"/>
                  <a:gd name="T7" fmla="*/ 23 h 3"/>
                  <a:gd name="T8" fmla="*/ 50 w 5"/>
                  <a:gd name="T9" fmla="*/ 33 h 3"/>
                  <a:gd name="T10" fmla="*/ 0 w 5"/>
                  <a:gd name="T11" fmla="*/ 23 h 3"/>
                  <a:gd name="T12" fmla="*/ 0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lnTo>
                      <a:pt x="5" y="1"/>
                    </a:lnTo>
                    <a:cubicBezTo>
                      <a:pt x="5" y="1"/>
                      <a:pt x="5" y="2"/>
                      <a:pt x="4" y="2"/>
                    </a:cubicBezTo>
                    <a:lnTo>
                      <a:pt x="4" y="3"/>
                    </a:lnTo>
                    <a:lnTo>
                      <a:pt x="0" y="2"/>
                    </a:ln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8" name="Freeform 179">
                <a:extLst>
                  <a:ext uri="{FF2B5EF4-FFF2-40B4-BE49-F238E27FC236}">
                    <a16:creationId xmlns="" xmlns:a16="http://schemas.microsoft.com/office/drawing/2014/main" id="{D443E60F-3A5D-4D9C-B4D6-8334FCB77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5" y="1526"/>
                <a:ext cx="17" cy="14"/>
              </a:xfrm>
              <a:custGeom>
                <a:avLst/>
                <a:gdLst>
                  <a:gd name="T0" fmla="*/ 0 w 5"/>
                  <a:gd name="T1" fmla="*/ 24 h 4"/>
                  <a:gd name="T2" fmla="*/ 34 w 5"/>
                  <a:gd name="T3" fmla="*/ 0 h 4"/>
                  <a:gd name="T4" fmla="*/ 58 w 5"/>
                  <a:gd name="T5" fmla="*/ 24 h 4"/>
                  <a:gd name="T6" fmla="*/ 24 w 5"/>
                  <a:gd name="T7" fmla="*/ 49 h 4"/>
                  <a:gd name="T8" fmla="*/ 0 w 5"/>
                  <a:gd name="T9" fmla="*/ 2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3" y="1"/>
                      <a:pt x="4" y="2"/>
                      <a:pt x="5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9" name="Freeform 180">
                <a:extLst>
                  <a:ext uri="{FF2B5EF4-FFF2-40B4-BE49-F238E27FC236}">
                    <a16:creationId xmlns="" xmlns:a16="http://schemas.microsoft.com/office/drawing/2014/main" id="{88FC29BE-65F5-46C3-A031-F110A25CB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530"/>
                <a:ext cx="17" cy="14"/>
              </a:xfrm>
              <a:custGeom>
                <a:avLst/>
                <a:gdLst>
                  <a:gd name="T0" fmla="*/ 0 w 5"/>
                  <a:gd name="T1" fmla="*/ 14 h 4"/>
                  <a:gd name="T2" fmla="*/ 34 w 5"/>
                  <a:gd name="T3" fmla="*/ 14 h 4"/>
                  <a:gd name="T4" fmla="*/ 58 w 5"/>
                  <a:gd name="T5" fmla="*/ 38 h 4"/>
                  <a:gd name="T6" fmla="*/ 24 w 5"/>
                  <a:gd name="T7" fmla="*/ 49 h 4"/>
                  <a:gd name="T8" fmla="*/ 0 w 5"/>
                  <a:gd name="T9" fmla="*/ 1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1"/>
                    </a:moveTo>
                    <a:cubicBezTo>
                      <a:pt x="0" y="0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lnTo>
                      <a:pt x="2" y="4"/>
                    </a:lnTo>
                    <a:cubicBezTo>
                      <a:pt x="1" y="3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0" name="Freeform 181">
                <a:extLst>
                  <a:ext uri="{FF2B5EF4-FFF2-40B4-BE49-F238E27FC236}">
                    <a16:creationId xmlns="" xmlns:a16="http://schemas.microsoft.com/office/drawing/2014/main" id="{C7DFC07D-FC3D-455C-8DED-E715E756B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1519"/>
                <a:ext cx="21" cy="18"/>
              </a:xfrm>
              <a:custGeom>
                <a:avLst/>
                <a:gdLst>
                  <a:gd name="T0" fmla="*/ 0 w 6"/>
                  <a:gd name="T1" fmla="*/ 40 h 5"/>
                  <a:gd name="T2" fmla="*/ 74 w 6"/>
                  <a:gd name="T3" fmla="*/ 40 h 5"/>
                  <a:gd name="T4" fmla="*/ 39 w 6"/>
                  <a:gd name="T5" fmla="*/ 65 h 5"/>
                  <a:gd name="T6" fmla="*/ 0 w 6"/>
                  <a:gd name="T7" fmla="*/ 4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5"/>
                  <a:gd name="T14" fmla="*/ 6 w 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5">
                    <a:moveTo>
                      <a:pt x="0" y="3"/>
                    </a:moveTo>
                    <a:cubicBezTo>
                      <a:pt x="1" y="0"/>
                      <a:pt x="3" y="0"/>
                      <a:pt x="6" y="3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" name="Freeform 182">
                <a:extLst>
                  <a:ext uri="{FF2B5EF4-FFF2-40B4-BE49-F238E27FC236}">
                    <a16:creationId xmlns="" xmlns:a16="http://schemas.microsoft.com/office/drawing/2014/main" id="{E7C8D1F0-AA9C-425A-B1F2-993986804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1537"/>
                <a:ext cx="14" cy="14"/>
              </a:xfrm>
              <a:custGeom>
                <a:avLst/>
                <a:gdLst>
                  <a:gd name="T0" fmla="*/ 0 w 4"/>
                  <a:gd name="T1" fmla="*/ 14 h 4"/>
                  <a:gd name="T2" fmla="*/ 38 w 4"/>
                  <a:gd name="T3" fmla="*/ 14 h 4"/>
                  <a:gd name="T4" fmla="*/ 14 w 4"/>
                  <a:gd name="T5" fmla="*/ 49 h 4"/>
                  <a:gd name="T6" fmla="*/ 0 w 4"/>
                  <a:gd name="T7" fmla="*/ 1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1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4" y="4"/>
                      <a:pt x="4" y="4"/>
                      <a:pt x="1" y="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2" name="Freeform 183">
                <a:extLst>
                  <a:ext uri="{FF2B5EF4-FFF2-40B4-BE49-F238E27FC236}">
                    <a16:creationId xmlns="" xmlns:a16="http://schemas.microsoft.com/office/drawing/2014/main" id="{791EAFAB-4CE7-4DF6-98F0-325BAAD06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1533"/>
                <a:ext cx="17" cy="14"/>
              </a:xfrm>
              <a:custGeom>
                <a:avLst/>
                <a:gdLst>
                  <a:gd name="T0" fmla="*/ 0 w 5"/>
                  <a:gd name="T1" fmla="*/ 0 h 4"/>
                  <a:gd name="T2" fmla="*/ 34 w 5"/>
                  <a:gd name="T3" fmla="*/ 0 h 4"/>
                  <a:gd name="T4" fmla="*/ 58 w 5"/>
                  <a:gd name="T5" fmla="*/ 38 h 4"/>
                  <a:gd name="T6" fmla="*/ 10 w 5"/>
                  <a:gd name="T7" fmla="*/ 14 h 4"/>
                  <a:gd name="T8" fmla="*/ 0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2" y="4"/>
                      <a:pt x="1" y="3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3" name="Freeform 184">
                <a:extLst>
                  <a:ext uri="{FF2B5EF4-FFF2-40B4-BE49-F238E27FC236}">
                    <a16:creationId xmlns="" xmlns:a16="http://schemas.microsoft.com/office/drawing/2014/main" id="{149DCADC-55E1-4005-93A3-731BEAB1C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1540"/>
                <a:ext cx="21" cy="11"/>
              </a:xfrm>
              <a:custGeom>
                <a:avLst/>
                <a:gdLst>
                  <a:gd name="T0" fmla="*/ 0 w 6"/>
                  <a:gd name="T1" fmla="*/ 26 h 3"/>
                  <a:gd name="T2" fmla="*/ 24 w 6"/>
                  <a:gd name="T3" fmla="*/ 0 h 3"/>
                  <a:gd name="T4" fmla="*/ 63 w 6"/>
                  <a:gd name="T5" fmla="*/ 15 h 3"/>
                  <a:gd name="T6" fmla="*/ 74 w 6"/>
                  <a:gd name="T7" fmla="*/ 40 h 3"/>
                  <a:gd name="T8" fmla="*/ 0 w 6"/>
                  <a:gd name="T9" fmla="*/ 2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2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lnTo>
                      <a:pt x="6" y="3"/>
                    </a:lnTo>
                    <a:cubicBezTo>
                      <a:pt x="4" y="3"/>
                      <a:pt x="2" y="3"/>
                      <a:pt x="0" y="2"/>
                    </a:cubicBez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4" name="Freeform 185">
                <a:extLst>
                  <a:ext uri="{FF2B5EF4-FFF2-40B4-BE49-F238E27FC236}">
                    <a16:creationId xmlns="" xmlns:a16="http://schemas.microsoft.com/office/drawing/2014/main" id="{438C45CD-4AE7-403E-A589-D80CC8A26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1398"/>
                <a:ext cx="28" cy="118"/>
              </a:xfrm>
              <a:custGeom>
                <a:avLst/>
                <a:gdLst>
                  <a:gd name="T0" fmla="*/ 87 w 8"/>
                  <a:gd name="T1" fmla="*/ 0 h 34"/>
                  <a:gd name="T2" fmla="*/ 38 w 8"/>
                  <a:gd name="T3" fmla="*/ 156 h 34"/>
                  <a:gd name="T4" fmla="*/ 0 w 8"/>
                  <a:gd name="T5" fmla="*/ 337 h 34"/>
                  <a:gd name="T6" fmla="*/ 0 w 8"/>
                  <a:gd name="T7" fmla="*/ 410 h 34"/>
                  <a:gd name="T8" fmla="*/ 14 w 8"/>
                  <a:gd name="T9" fmla="*/ 410 h 34"/>
                  <a:gd name="T10" fmla="*/ 38 w 8"/>
                  <a:gd name="T11" fmla="*/ 170 h 34"/>
                  <a:gd name="T12" fmla="*/ 98 w 8"/>
                  <a:gd name="T13" fmla="*/ 0 h 34"/>
                  <a:gd name="T14" fmla="*/ 87 w 8"/>
                  <a:gd name="T15" fmla="*/ 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4"/>
                  <a:gd name="T26" fmla="*/ 8 w 8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4">
                    <a:moveTo>
                      <a:pt x="7" y="0"/>
                    </a:moveTo>
                    <a:lnTo>
                      <a:pt x="3" y="13"/>
                    </a:lnTo>
                    <a:cubicBezTo>
                      <a:pt x="2" y="18"/>
                      <a:pt x="1" y="23"/>
                      <a:pt x="0" y="28"/>
                    </a:cubicBezTo>
                    <a:lnTo>
                      <a:pt x="0" y="34"/>
                    </a:lnTo>
                    <a:lnTo>
                      <a:pt x="1" y="34"/>
                    </a:lnTo>
                    <a:cubicBezTo>
                      <a:pt x="1" y="28"/>
                      <a:pt x="1" y="21"/>
                      <a:pt x="3" y="14"/>
                    </a:cubicBezTo>
                    <a:cubicBezTo>
                      <a:pt x="4" y="10"/>
                      <a:pt x="6" y="5"/>
                      <a:pt x="8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5" name="Freeform 186">
                <a:extLst>
                  <a:ext uri="{FF2B5EF4-FFF2-40B4-BE49-F238E27FC236}">
                    <a16:creationId xmlns="" xmlns:a16="http://schemas.microsoft.com/office/drawing/2014/main" id="{519AE321-456A-46FF-808D-804ACE188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1398"/>
                <a:ext cx="38" cy="114"/>
              </a:xfrm>
              <a:custGeom>
                <a:avLst/>
                <a:gdLst>
                  <a:gd name="T0" fmla="*/ 0 w 11"/>
                  <a:gd name="T1" fmla="*/ 0 h 33"/>
                  <a:gd name="T2" fmla="*/ 48 w 11"/>
                  <a:gd name="T3" fmla="*/ 83 h 33"/>
                  <a:gd name="T4" fmla="*/ 83 w 11"/>
                  <a:gd name="T5" fmla="*/ 214 h 33"/>
                  <a:gd name="T6" fmla="*/ 121 w 11"/>
                  <a:gd name="T7" fmla="*/ 370 h 33"/>
                  <a:gd name="T8" fmla="*/ 121 w 11"/>
                  <a:gd name="T9" fmla="*/ 394 h 33"/>
                  <a:gd name="T10" fmla="*/ 131 w 11"/>
                  <a:gd name="T11" fmla="*/ 394 h 33"/>
                  <a:gd name="T12" fmla="*/ 121 w 11"/>
                  <a:gd name="T13" fmla="*/ 297 h 33"/>
                  <a:gd name="T14" fmla="*/ 73 w 11"/>
                  <a:gd name="T15" fmla="*/ 131 h 33"/>
                  <a:gd name="T16" fmla="*/ 35 w 11"/>
                  <a:gd name="T17" fmla="*/ 48 h 33"/>
                  <a:gd name="T18" fmla="*/ 0 w 11"/>
                  <a:gd name="T19" fmla="*/ 0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33"/>
                  <a:gd name="T32" fmla="*/ 11 w 11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33">
                    <a:moveTo>
                      <a:pt x="0" y="0"/>
                    </a:moveTo>
                    <a:lnTo>
                      <a:pt x="4" y="7"/>
                    </a:lnTo>
                    <a:cubicBezTo>
                      <a:pt x="5" y="11"/>
                      <a:pt x="7" y="15"/>
                      <a:pt x="7" y="18"/>
                    </a:cubicBezTo>
                    <a:lnTo>
                      <a:pt x="10" y="31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0" y="25"/>
                    </a:lnTo>
                    <a:cubicBezTo>
                      <a:pt x="9" y="21"/>
                      <a:pt x="7" y="16"/>
                      <a:pt x="6" y="11"/>
                    </a:cubicBezTo>
                    <a:cubicBezTo>
                      <a:pt x="5" y="9"/>
                      <a:pt x="4" y="7"/>
                      <a:pt x="3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6" name="Freeform 187">
                <a:extLst>
                  <a:ext uri="{FF2B5EF4-FFF2-40B4-BE49-F238E27FC236}">
                    <a16:creationId xmlns="" xmlns:a16="http://schemas.microsoft.com/office/drawing/2014/main" id="{83C6170A-91D7-4DA2-BBE0-55CC5CA57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1405"/>
                <a:ext cx="42" cy="114"/>
              </a:xfrm>
              <a:custGeom>
                <a:avLst/>
                <a:gdLst>
                  <a:gd name="T0" fmla="*/ 0 w 12"/>
                  <a:gd name="T1" fmla="*/ 0 h 33"/>
                  <a:gd name="T2" fmla="*/ 137 w 12"/>
                  <a:gd name="T3" fmla="*/ 383 h 33"/>
                  <a:gd name="T4" fmla="*/ 147 w 12"/>
                  <a:gd name="T5" fmla="*/ 394 h 33"/>
                  <a:gd name="T6" fmla="*/ 14 w 12"/>
                  <a:gd name="T7" fmla="*/ 0 h 33"/>
                  <a:gd name="T8" fmla="*/ 0 w 1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3"/>
                  <a:gd name="T17" fmla="*/ 12 w 1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3">
                    <a:moveTo>
                      <a:pt x="0" y="0"/>
                    </a:moveTo>
                    <a:cubicBezTo>
                      <a:pt x="5" y="9"/>
                      <a:pt x="10" y="19"/>
                      <a:pt x="11" y="32"/>
                    </a:cubicBezTo>
                    <a:lnTo>
                      <a:pt x="12" y="33"/>
                    </a:lnTo>
                    <a:cubicBezTo>
                      <a:pt x="11" y="21"/>
                      <a:pt x="7" y="1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7" name="Freeform 188">
                <a:extLst>
                  <a:ext uri="{FF2B5EF4-FFF2-40B4-BE49-F238E27FC236}">
                    <a16:creationId xmlns="" xmlns:a16="http://schemas.microsoft.com/office/drawing/2014/main" id="{C4281912-C46A-45B5-B70D-94B7865C7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505"/>
                <a:ext cx="101" cy="21"/>
              </a:xfrm>
              <a:custGeom>
                <a:avLst/>
                <a:gdLst>
                  <a:gd name="T0" fmla="*/ 0 w 29"/>
                  <a:gd name="T1" fmla="*/ 74 h 6"/>
                  <a:gd name="T2" fmla="*/ 108 w 29"/>
                  <a:gd name="T3" fmla="*/ 39 h 6"/>
                  <a:gd name="T4" fmla="*/ 341 w 29"/>
                  <a:gd name="T5" fmla="*/ 74 h 6"/>
                  <a:gd name="T6" fmla="*/ 352 w 29"/>
                  <a:gd name="T7" fmla="*/ 74 h 6"/>
                  <a:gd name="T8" fmla="*/ 0 w 29"/>
                  <a:gd name="T9" fmla="*/ 49 h 6"/>
                  <a:gd name="T10" fmla="*/ 0 w 29"/>
                  <a:gd name="T11" fmla="*/ 7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6"/>
                  <a:gd name="T20" fmla="*/ 29 w 2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6">
                    <a:moveTo>
                      <a:pt x="0" y="6"/>
                    </a:moveTo>
                    <a:cubicBezTo>
                      <a:pt x="2" y="4"/>
                      <a:pt x="5" y="3"/>
                      <a:pt x="9" y="3"/>
                    </a:cubicBezTo>
                    <a:cubicBezTo>
                      <a:pt x="16" y="3"/>
                      <a:pt x="26" y="4"/>
                      <a:pt x="28" y="6"/>
                    </a:cubicBezTo>
                    <a:lnTo>
                      <a:pt x="29" y="6"/>
                    </a:lnTo>
                    <a:cubicBezTo>
                      <a:pt x="20" y="1"/>
                      <a:pt x="10" y="0"/>
                      <a:pt x="0" y="4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8" name="Freeform 189">
                <a:extLst>
                  <a:ext uri="{FF2B5EF4-FFF2-40B4-BE49-F238E27FC236}">
                    <a16:creationId xmlns="" xmlns:a16="http://schemas.microsoft.com/office/drawing/2014/main" id="{26CB95EC-F875-411F-89C6-BAC6D62E4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1523"/>
                <a:ext cx="6" cy="28"/>
              </a:xfrm>
              <a:custGeom>
                <a:avLst/>
                <a:gdLst>
                  <a:gd name="T0" fmla="*/ 18 w 2"/>
                  <a:gd name="T1" fmla="*/ 0 h 8"/>
                  <a:gd name="T2" fmla="*/ 18 w 2"/>
                  <a:gd name="T3" fmla="*/ 73 h 8"/>
                  <a:gd name="T4" fmla="*/ 18 w 2"/>
                  <a:gd name="T5" fmla="*/ 98 h 8"/>
                  <a:gd name="T6" fmla="*/ 18 w 2"/>
                  <a:gd name="T7" fmla="*/ 14 h 8"/>
                  <a:gd name="T8" fmla="*/ 18 w 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8"/>
                  <a:gd name="T17" fmla="*/ 2 w 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8">
                    <a:moveTo>
                      <a:pt x="2" y="0"/>
                    </a:moveTo>
                    <a:cubicBezTo>
                      <a:pt x="0" y="1"/>
                      <a:pt x="1" y="4"/>
                      <a:pt x="2" y="6"/>
                    </a:cubicBezTo>
                    <a:lnTo>
                      <a:pt x="2" y="8"/>
                    </a:lnTo>
                    <a:cubicBezTo>
                      <a:pt x="2" y="5"/>
                      <a:pt x="1" y="3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9" name="Freeform 190">
                <a:extLst>
                  <a:ext uri="{FF2B5EF4-FFF2-40B4-BE49-F238E27FC236}">
                    <a16:creationId xmlns="" xmlns:a16="http://schemas.microsoft.com/office/drawing/2014/main" id="{24830888-3C07-42CE-B13F-97D4BF563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530"/>
                <a:ext cx="105" cy="38"/>
              </a:xfrm>
              <a:custGeom>
                <a:avLst/>
                <a:gdLst>
                  <a:gd name="T0" fmla="*/ 0 w 30"/>
                  <a:gd name="T1" fmla="*/ 35 h 11"/>
                  <a:gd name="T2" fmla="*/ 343 w 30"/>
                  <a:gd name="T3" fmla="*/ 0 h 11"/>
                  <a:gd name="T4" fmla="*/ 368 w 30"/>
                  <a:gd name="T5" fmla="*/ 10 h 11"/>
                  <a:gd name="T6" fmla="*/ 14 w 30"/>
                  <a:gd name="T7" fmla="*/ 73 h 11"/>
                  <a:gd name="T8" fmla="*/ 0 w 30"/>
                  <a:gd name="T9" fmla="*/ 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1"/>
                  <a:gd name="T17" fmla="*/ 30 w 3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1">
                    <a:moveTo>
                      <a:pt x="0" y="3"/>
                    </a:moveTo>
                    <a:cubicBezTo>
                      <a:pt x="14" y="10"/>
                      <a:pt x="27" y="10"/>
                      <a:pt x="28" y="0"/>
                    </a:cubicBezTo>
                    <a:lnTo>
                      <a:pt x="30" y="1"/>
                    </a:lnTo>
                    <a:cubicBezTo>
                      <a:pt x="27" y="10"/>
                      <a:pt x="15" y="11"/>
                      <a:pt x="1" y="6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0" name="Freeform 191">
                <a:extLst>
                  <a:ext uri="{FF2B5EF4-FFF2-40B4-BE49-F238E27FC236}">
                    <a16:creationId xmlns="" xmlns:a16="http://schemas.microsoft.com/office/drawing/2014/main" id="{1B4D11E9-4C8B-4CA4-834C-CBC02A2B6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1544"/>
                <a:ext cx="94" cy="41"/>
              </a:xfrm>
              <a:custGeom>
                <a:avLst/>
                <a:gdLst>
                  <a:gd name="T0" fmla="*/ 0 w 27"/>
                  <a:gd name="T1" fmla="*/ 24 h 12"/>
                  <a:gd name="T2" fmla="*/ 327 w 27"/>
                  <a:gd name="T3" fmla="*/ 0 h 12"/>
                  <a:gd name="T4" fmla="*/ 279 w 27"/>
                  <a:gd name="T5" fmla="*/ 106 h 12"/>
                  <a:gd name="T6" fmla="*/ 59 w 27"/>
                  <a:gd name="T7" fmla="*/ 116 h 12"/>
                  <a:gd name="T8" fmla="*/ 0 w 27"/>
                  <a:gd name="T9" fmla="*/ 2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2"/>
                  <a:gd name="T17" fmla="*/ 27 w 2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2">
                    <a:moveTo>
                      <a:pt x="0" y="2"/>
                    </a:moveTo>
                    <a:cubicBezTo>
                      <a:pt x="11" y="7"/>
                      <a:pt x="23" y="6"/>
                      <a:pt x="27" y="0"/>
                    </a:cubicBezTo>
                    <a:cubicBezTo>
                      <a:pt x="26" y="4"/>
                      <a:pt x="25" y="7"/>
                      <a:pt x="23" y="9"/>
                    </a:cubicBezTo>
                    <a:cubicBezTo>
                      <a:pt x="17" y="12"/>
                      <a:pt x="11" y="12"/>
                      <a:pt x="5" y="10"/>
                    </a:cubicBezTo>
                    <a:cubicBezTo>
                      <a:pt x="2" y="8"/>
                      <a:pt x="1" y="5"/>
                      <a:pt x="0" y="2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1" name="Freeform 192">
                <a:extLst>
                  <a:ext uri="{FF2B5EF4-FFF2-40B4-BE49-F238E27FC236}">
                    <a16:creationId xmlns="" xmlns:a16="http://schemas.microsoft.com/office/drawing/2014/main" id="{5897E6CE-C120-45A3-B0F5-970E27A9C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537"/>
                <a:ext cx="17" cy="14"/>
              </a:xfrm>
              <a:custGeom>
                <a:avLst/>
                <a:gdLst>
                  <a:gd name="T0" fmla="*/ 10 w 5"/>
                  <a:gd name="T1" fmla="*/ 0 h 4"/>
                  <a:gd name="T2" fmla="*/ 34 w 5"/>
                  <a:gd name="T3" fmla="*/ 14 h 4"/>
                  <a:gd name="T4" fmla="*/ 58 w 5"/>
                  <a:gd name="T5" fmla="*/ 24 h 4"/>
                  <a:gd name="T6" fmla="*/ 58 w 5"/>
                  <a:gd name="T7" fmla="*/ 38 h 4"/>
                  <a:gd name="T8" fmla="*/ 58 w 5"/>
                  <a:gd name="T9" fmla="*/ 49 h 4"/>
                  <a:gd name="T10" fmla="*/ 0 w 5"/>
                  <a:gd name="T11" fmla="*/ 38 h 4"/>
                  <a:gd name="T12" fmla="*/ 10 w 5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"/>
                  <a:gd name="T23" fmla="*/ 5 w 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">
                    <a:moveTo>
                      <a:pt x="1" y="0"/>
                    </a:moveTo>
                    <a:cubicBezTo>
                      <a:pt x="2" y="1"/>
                      <a:pt x="3" y="0"/>
                      <a:pt x="3" y="1"/>
                    </a:cubicBezTo>
                    <a:lnTo>
                      <a:pt x="5" y="2"/>
                    </a:lnTo>
                    <a:cubicBezTo>
                      <a:pt x="5" y="2"/>
                      <a:pt x="5" y="2"/>
                      <a:pt x="5" y="3"/>
                    </a:cubicBezTo>
                    <a:lnTo>
                      <a:pt x="5" y="4"/>
                    </a:lnTo>
                    <a:lnTo>
                      <a:pt x="0" y="3"/>
                    </a:ln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2" name="Freeform 193">
                <a:extLst>
                  <a:ext uri="{FF2B5EF4-FFF2-40B4-BE49-F238E27FC236}">
                    <a16:creationId xmlns="" xmlns:a16="http://schemas.microsoft.com/office/drawing/2014/main" id="{9AAA87C6-5170-4BEB-A28B-FDEB5891B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" y="1530"/>
                <a:ext cx="18" cy="14"/>
              </a:xfrm>
              <a:custGeom>
                <a:avLst/>
                <a:gdLst>
                  <a:gd name="T0" fmla="*/ 0 w 5"/>
                  <a:gd name="T1" fmla="*/ 24 h 4"/>
                  <a:gd name="T2" fmla="*/ 40 w 5"/>
                  <a:gd name="T3" fmla="*/ 0 h 4"/>
                  <a:gd name="T4" fmla="*/ 65 w 5"/>
                  <a:gd name="T5" fmla="*/ 24 h 4"/>
                  <a:gd name="T6" fmla="*/ 40 w 5"/>
                  <a:gd name="T7" fmla="*/ 49 h 4"/>
                  <a:gd name="T8" fmla="*/ 0 w 5"/>
                  <a:gd name="T9" fmla="*/ 2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2" y="3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3" name="Freeform 194">
                <a:extLst>
                  <a:ext uri="{FF2B5EF4-FFF2-40B4-BE49-F238E27FC236}">
                    <a16:creationId xmlns="" xmlns:a16="http://schemas.microsoft.com/office/drawing/2014/main" id="{828C19DA-D7DD-4536-B41D-F8E28601F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1533"/>
                <a:ext cx="18" cy="11"/>
              </a:xfrm>
              <a:custGeom>
                <a:avLst/>
                <a:gdLst>
                  <a:gd name="T0" fmla="*/ 0 w 5"/>
                  <a:gd name="T1" fmla="*/ 15 h 3"/>
                  <a:gd name="T2" fmla="*/ 40 w 5"/>
                  <a:gd name="T3" fmla="*/ 0 h 3"/>
                  <a:gd name="T4" fmla="*/ 65 w 5"/>
                  <a:gd name="T5" fmla="*/ 26 h 3"/>
                  <a:gd name="T6" fmla="*/ 40 w 5"/>
                  <a:gd name="T7" fmla="*/ 40 h 3"/>
                  <a:gd name="T8" fmla="*/ 0 w 5"/>
                  <a:gd name="T9" fmla="*/ 1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5" y="1"/>
                      <a:pt x="5" y="1"/>
                      <a:pt x="5" y="2"/>
                    </a:cubicBezTo>
                    <a:lnTo>
                      <a:pt x="3" y="3"/>
                    </a:lnTo>
                    <a:cubicBezTo>
                      <a:pt x="1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4" name="Freeform 195">
                <a:extLst>
                  <a:ext uri="{FF2B5EF4-FFF2-40B4-BE49-F238E27FC236}">
                    <a16:creationId xmlns="" xmlns:a16="http://schemas.microsoft.com/office/drawing/2014/main" id="{0BE7784C-5042-4A1F-A294-A85F51DD4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" y="1519"/>
                <a:ext cx="17" cy="21"/>
              </a:xfrm>
              <a:custGeom>
                <a:avLst/>
                <a:gdLst>
                  <a:gd name="T0" fmla="*/ 0 w 5"/>
                  <a:gd name="T1" fmla="*/ 39 h 6"/>
                  <a:gd name="T2" fmla="*/ 58 w 5"/>
                  <a:gd name="T3" fmla="*/ 49 h 6"/>
                  <a:gd name="T4" fmla="*/ 24 w 5"/>
                  <a:gd name="T5" fmla="*/ 74 h 6"/>
                  <a:gd name="T6" fmla="*/ 0 w 5"/>
                  <a:gd name="T7" fmla="*/ 39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0" y="3"/>
                    </a:moveTo>
                    <a:cubicBezTo>
                      <a:pt x="1" y="1"/>
                      <a:pt x="2" y="0"/>
                      <a:pt x="5" y="4"/>
                    </a:cubicBezTo>
                    <a:cubicBezTo>
                      <a:pt x="5" y="5"/>
                      <a:pt x="4" y="6"/>
                      <a:pt x="2" y="6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5" name="Freeform 196">
                <a:extLst>
                  <a:ext uri="{FF2B5EF4-FFF2-40B4-BE49-F238E27FC236}">
                    <a16:creationId xmlns="" xmlns:a16="http://schemas.microsoft.com/office/drawing/2014/main" id="{9598DCD8-28FC-4E2D-B166-0A383D05E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" y="1540"/>
                <a:ext cx="17" cy="14"/>
              </a:xfrm>
              <a:custGeom>
                <a:avLst/>
                <a:gdLst>
                  <a:gd name="T0" fmla="*/ 0 w 5"/>
                  <a:gd name="T1" fmla="*/ 14 h 4"/>
                  <a:gd name="T2" fmla="*/ 48 w 5"/>
                  <a:gd name="T3" fmla="*/ 0 h 4"/>
                  <a:gd name="T4" fmla="*/ 24 w 5"/>
                  <a:gd name="T5" fmla="*/ 38 h 4"/>
                  <a:gd name="T6" fmla="*/ 0 w 5"/>
                  <a:gd name="T7" fmla="*/ 1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1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5" y="3"/>
                      <a:pt x="4" y="4"/>
                      <a:pt x="2" y="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6" name="Freeform 197">
                <a:extLst>
                  <a:ext uri="{FF2B5EF4-FFF2-40B4-BE49-F238E27FC236}">
                    <a16:creationId xmlns="" xmlns:a16="http://schemas.microsoft.com/office/drawing/2014/main" id="{FCCE7AA2-DC13-4487-9A1B-D324AC42B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8" y="1533"/>
                <a:ext cx="17" cy="18"/>
              </a:xfrm>
              <a:custGeom>
                <a:avLst/>
                <a:gdLst>
                  <a:gd name="T0" fmla="*/ 0 w 5"/>
                  <a:gd name="T1" fmla="*/ 14 h 5"/>
                  <a:gd name="T2" fmla="*/ 34 w 5"/>
                  <a:gd name="T3" fmla="*/ 0 h 5"/>
                  <a:gd name="T4" fmla="*/ 58 w 5"/>
                  <a:gd name="T5" fmla="*/ 50 h 5"/>
                  <a:gd name="T6" fmla="*/ 0 w 5"/>
                  <a:gd name="T7" fmla="*/ 14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1"/>
                    </a:moveTo>
                    <a:cubicBezTo>
                      <a:pt x="0" y="0"/>
                      <a:pt x="2" y="0"/>
                      <a:pt x="3" y="0"/>
                    </a:cubicBezTo>
                    <a:cubicBezTo>
                      <a:pt x="4" y="2"/>
                      <a:pt x="4" y="3"/>
                      <a:pt x="5" y="4"/>
                    </a:cubicBezTo>
                    <a:cubicBezTo>
                      <a:pt x="2" y="5"/>
                      <a:pt x="0" y="4"/>
                      <a:pt x="0" y="1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7" name="Freeform 198">
                <a:extLst>
                  <a:ext uri="{FF2B5EF4-FFF2-40B4-BE49-F238E27FC236}">
                    <a16:creationId xmlns="" xmlns:a16="http://schemas.microsoft.com/office/drawing/2014/main" id="{E4A549EA-0B6F-4617-9AE5-A51AD7ECB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1540"/>
                <a:ext cx="17" cy="14"/>
              </a:xfrm>
              <a:custGeom>
                <a:avLst/>
                <a:gdLst>
                  <a:gd name="T0" fmla="*/ 0 w 5"/>
                  <a:gd name="T1" fmla="*/ 38 h 4"/>
                  <a:gd name="T2" fmla="*/ 10 w 5"/>
                  <a:gd name="T3" fmla="*/ 0 h 4"/>
                  <a:gd name="T4" fmla="*/ 58 w 5"/>
                  <a:gd name="T5" fmla="*/ 14 h 4"/>
                  <a:gd name="T6" fmla="*/ 58 w 5"/>
                  <a:gd name="T7" fmla="*/ 49 h 4"/>
                  <a:gd name="T8" fmla="*/ 0 w 5"/>
                  <a:gd name="T9" fmla="*/ 3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3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4" y="0"/>
                      <a:pt x="5" y="1"/>
                    </a:cubicBezTo>
                    <a:lnTo>
                      <a:pt x="5" y="4"/>
                    </a:lnTo>
                    <a:cubicBezTo>
                      <a:pt x="3" y="4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8" name="Freeform 199">
                <a:extLst>
                  <a:ext uri="{FF2B5EF4-FFF2-40B4-BE49-F238E27FC236}">
                    <a16:creationId xmlns="" xmlns:a16="http://schemas.microsoft.com/office/drawing/2014/main" id="{565E1A69-C9C1-41C4-B4D6-8817D92B2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1519"/>
                <a:ext cx="21" cy="18"/>
              </a:xfrm>
              <a:custGeom>
                <a:avLst/>
                <a:gdLst>
                  <a:gd name="T0" fmla="*/ 0 w 6"/>
                  <a:gd name="T1" fmla="*/ 25 h 5"/>
                  <a:gd name="T2" fmla="*/ 74 w 6"/>
                  <a:gd name="T3" fmla="*/ 40 h 5"/>
                  <a:gd name="T4" fmla="*/ 39 w 6"/>
                  <a:gd name="T5" fmla="*/ 65 h 5"/>
                  <a:gd name="T6" fmla="*/ 0 w 6"/>
                  <a:gd name="T7" fmla="*/ 2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5"/>
                  <a:gd name="T14" fmla="*/ 6 w 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5">
                    <a:moveTo>
                      <a:pt x="0" y="2"/>
                    </a:moveTo>
                    <a:cubicBezTo>
                      <a:pt x="1" y="0"/>
                      <a:pt x="3" y="0"/>
                      <a:pt x="6" y="3"/>
                    </a:cubicBezTo>
                    <a:cubicBezTo>
                      <a:pt x="5" y="4"/>
                      <a:pt x="5" y="5"/>
                      <a:pt x="3" y="5"/>
                    </a:cubicBezTo>
                    <a:cubicBezTo>
                      <a:pt x="2" y="4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9" name="Freeform 200">
                <a:extLst>
                  <a:ext uri="{FF2B5EF4-FFF2-40B4-BE49-F238E27FC236}">
                    <a16:creationId xmlns="" xmlns:a16="http://schemas.microsoft.com/office/drawing/2014/main" id="{54D30D7D-B45B-498D-A899-D2FA4B0E0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1516"/>
                <a:ext cx="18" cy="17"/>
              </a:xfrm>
              <a:custGeom>
                <a:avLst/>
                <a:gdLst>
                  <a:gd name="T0" fmla="*/ 0 w 5"/>
                  <a:gd name="T1" fmla="*/ 10 h 5"/>
                  <a:gd name="T2" fmla="*/ 40 w 5"/>
                  <a:gd name="T3" fmla="*/ 10 h 5"/>
                  <a:gd name="T4" fmla="*/ 25 w 5"/>
                  <a:gd name="T5" fmla="*/ 48 h 5"/>
                  <a:gd name="T6" fmla="*/ 0 w 5"/>
                  <a:gd name="T7" fmla="*/ 1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1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5" y="4"/>
                      <a:pt x="4" y="5"/>
                      <a:pt x="2" y="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0" name="Freeform 201">
                <a:extLst>
                  <a:ext uri="{FF2B5EF4-FFF2-40B4-BE49-F238E27FC236}">
                    <a16:creationId xmlns="" xmlns:a16="http://schemas.microsoft.com/office/drawing/2014/main" id="{3EB851C5-6AAE-4CAB-9D37-58E472368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2405"/>
                <a:ext cx="119" cy="132"/>
              </a:xfrm>
              <a:custGeom>
                <a:avLst/>
                <a:gdLst>
                  <a:gd name="T0" fmla="*/ 381 w 34"/>
                  <a:gd name="T1" fmla="*/ 0 h 38"/>
                  <a:gd name="T2" fmla="*/ 416 w 34"/>
                  <a:gd name="T3" fmla="*/ 108 h 38"/>
                  <a:gd name="T4" fmla="*/ 406 w 34"/>
                  <a:gd name="T5" fmla="*/ 195 h 38"/>
                  <a:gd name="T6" fmla="*/ 406 w 34"/>
                  <a:gd name="T7" fmla="*/ 219 h 38"/>
                  <a:gd name="T8" fmla="*/ 392 w 34"/>
                  <a:gd name="T9" fmla="*/ 327 h 38"/>
                  <a:gd name="T10" fmla="*/ 343 w 34"/>
                  <a:gd name="T11" fmla="*/ 434 h 38"/>
                  <a:gd name="T12" fmla="*/ 235 w 34"/>
                  <a:gd name="T13" fmla="*/ 459 h 38"/>
                  <a:gd name="T14" fmla="*/ 147 w 34"/>
                  <a:gd name="T15" fmla="*/ 424 h 38"/>
                  <a:gd name="T16" fmla="*/ 73 w 34"/>
                  <a:gd name="T17" fmla="*/ 361 h 38"/>
                  <a:gd name="T18" fmla="*/ 49 w 34"/>
                  <a:gd name="T19" fmla="*/ 361 h 38"/>
                  <a:gd name="T20" fmla="*/ 0 w 34"/>
                  <a:gd name="T21" fmla="*/ 313 h 38"/>
                  <a:gd name="T22" fmla="*/ 24 w 34"/>
                  <a:gd name="T23" fmla="*/ 205 h 38"/>
                  <a:gd name="T24" fmla="*/ 87 w 34"/>
                  <a:gd name="T25" fmla="*/ 229 h 38"/>
                  <a:gd name="T26" fmla="*/ 245 w 34"/>
                  <a:gd name="T27" fmla="*/ 97 h 38"/>
                  <a:gd name="T28" fmla="*/ 283 w 34"/>
                  <a:gd name="T29" fmla="*/ 0 h 38"/>
                  <a:gd name="T30" fmla="*/ 381 w 34"/>
                  <a:gd name="T31" fmla="*/ 0 h 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38"/>
                  <a:gd name="T50" fmla="*/ 34 w 34"/>
                  <a:gd name="T51" fmla="*/ 38 h 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38">
                    <a:moveTo>
                      <a:pt x="31" y="0"/>
                    </a:moveTo>
                    <a:lnTo>
                      <a:pt x="34" y="9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32" y="27"/>
                    </a:lnTo>
                    <a:lnTo>
                      <a:pt x="28" y="36"/>
                    </a:lnTo>
                    <a:lnTo>
                      <a:pt x="19" y="38"/>
                    </a:lnTo>
                    <a:lnTo>
                      <a:pt x="12" y="35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2" y="17"/>
                    </a:lnTo>
                    <a:lnTo>
                      <a:pt x="7" y="19"/>
                    </a:lnTo>
                    <a:lnTo>
                      <a:pt x="20" y="8"/>
                    </a:lnTo>
                    <a:lnTo>
                      <a:pt x="23" y="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1" name="Freeform 202">
                <a:extLst>
                  <a:ext uri="{FF2B5EF4-FFF2-40B4-BE49-F238E27FC236}">
                    <a16:creationId xmlns="" xmlns:a16="http://schemas.microsoft.com/office/drawing/2014/main" id="{0CF1D144-30A0-4F16-82DC-1BC6DBE23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2510"/>
                <a:ext cx="59" cy="62"/>
              </a:xfrm>
              <a:custGeom>
                <a:avLst/>
                <a:gdLst>
                  <a:gd name="T0" fmla="*/ 0 w 17"/>
                  <a:gd name="T1" fmla="*/ 131 h 18"/>
                  <a:gd name="T2" fmla="*/ 10 w 17"/>
                  <a:gd name="T3" fmla="*/ 72 h 18"/>
                  <a:gd name="T4" fmla="*/ 10 w 17"/>
                  <a:gd name="T5" fmla="*/ 0 h 18"/>
                  <a:gd name="T6" fmla="*/ 180 w 17"/>
                  <a:gd name="T7" fmla="*/ 83 h 18"/>
                  <a:gd name="T8" fmla="*/ 205 w 17"/>
                  <a:gd name="T9" fmla="*/ 83 h 18"/>
                  <a:gd name="T10" fmla="*/ 180 w 17"/>
                  <a:gd name="T11" fmla="*/ 214 h 18"/>
                  <a:gd name="T12" fmla="*/ 0 w 17"/>
                  <a:gd name="T13" fmla="*/ 131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8"/>
                  <a:gd name="T23" fmla="*/ 17 w 17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8">
                    <a:moveTo>
                      <a:pt x="0" y="11"/>
                    </a:moveTo>
                    <a:lnTo>
                      <a:pt x="1" y="6"/>
                    </a:lnTo>
                    <a:lnTo>
                      <a:pt x="1" y="0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5" y="18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2" name="Freeform 203">
                <a:extLst>
                  <a:ext uri="{FF2B5EF4-FFF2-40B4-BE49-F238E27FC236}">
                    <a16:creationId xmlns="" xmlns:a16="http://schemas.microsoft.com/office/drawing/2014/main" id="{1CB5620A-C72D-4F71-B2ED-DE9235EBC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2378"/>
                <a:ext cx="184" cy="149"/>
              </a:xfrm>
              <a:custGeom>
                <a:avLst/>
                <a:gdLst>
                  <a:gd name="T0" fmla="*/ 604 w 53"/>
                  <a:gd name="T1" fmla="*/ 229 h 43"/>
                  <a:gd name="T2" fmla="*/ 639 w 53"/>
                  <a:gd name="T3" fmla="*/ 156 h 43"/>
                  <a:gd name="T4" fmla="*/ 483 w 53"/>
                  <a:gd name="T5" fmla="*/ 10 h 43"/>
                  <a:gd name="T6" fmla="*/ 326 w 53"/>
                  <a:gd name="T7" fmla="*/ 0 h 43"/>
                  <a:gd name="T8" fmla="*/ 181 w 53"/>
                  <a:gd name="T9" fmla="*/ 24 h 43"/>
                  <a:gd name="T10" fmla="*/ 97 w 53"/>
                  <a:gd name="T11" fmla="*/ 204 h 43"/>
                  <a:gd name="T12" fmla="*/ 59 w 53"/>
                  <a:gd name="T13" fmla="*/ 360 h 43"/>
                  <a:gd name="T14" fmla="*/ 0 w 53"/>
                  <a:gd name="T15" fmla="*/ 457 h 43"/>
                  <a:gd name="T16" fmla="*/ 240 w 53"/>
                  <a:gd name="T17" fmla="*/ 516 h 43"/>
                  <a:gd name="T18" fmla="*/ 240 w 53"/>
                  <a:gd name="T19" fmla="*/ 457 h 43"/>
                  <a:gd name="T20" fmla="*/ 170 w 53"/>
                  <a:gd name="T21" fmla="*/ 409 h 43"/>
                  <a:gd name="T22" fmla="*/ 205 w 53"/>
                  <a:gd name="T23" fmla="*/ 312 h 43"/>
                  <a:gd name="T24" fmla="*/ 288 w 53"/>
                  <a:gd name="T25" fmla="*/ 336 h 43"/>
                  <a:gd name="T26" fmla="*/ 410 w 53"/>
                  <a:gd name="T27" fmla="*/ 191 h 43"/>
                  <a:gd name="T28" fmla="*/ 458 w 53"/>
                  <a:gd name="T29" fmla="*/ 107 h 43"/>
                  <a:gd name="T30" fmla="*/ 493 w 53"/>
                  <a:gd name="T31" fmla="*/ 107 h 43"/>
                  <a:gd name="T32" fmla="*/ 444 w 53"/>
                  <a:gd name="T33" fmla="*/ 191 h 43"/>
                  <a:gd name="T34" fmla="*/ 517 w 53"/>
                  <a:gd name="T35" fmla="*/ 170 h 43"/>
                  <a:gd name="T36" fmla="*/ 517 w 53"/>
                  <a:gd name="T37" fmla="*/ 107 h 43"/>
                  <a:gd name="T38" fmla="*/ 604 w 53"/>
                  <a:gd name="T39" fmla="*/ 229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"/>
                  <a:gd name="T61" fmla="*/ 0 h 43"/>
                  <a:gd name="T62" fmla="*/ 53 w 53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" h="43">
                    <a:moveTo>
                      <a:pt x="50" y="19"/>
                    </a:moveTo>
                    <a:lnTo>
                      <a:pt x="53" y="13"/>
                    </a:lnTo>
                    <a:cubicBezTo>
                      <a:pt x="50" y="8"/>
                      <a:pt x="46" y="4"/>
                      <a:pt x="40" y="1"/>
                    </a:cubicBezTo>
                    <a:lnTo>
                      <a:pt x="27" y="0"/>
                    </a:lnTo>
                    <a:lnTo>
                      <a:pt x="15" y="2"/>
                    </a:lnTo>
                    <a:lnTo>
                      <a:pt x="8" y="17"/>
                    </a:lnTo>
                    <a:lnTo>
                      <a:pt x="5" y="30"/>
                    </a:lnTo>
                    <a:lnTo>
                      <a:pt x="0" y="38"/>
                    </a:lnTo>
                    <a:lnTo>
                      <a:pt x="20" y="43"/>
                    </a:lnTo>
                    <a:lnTo>
                      <a:pt x="20" y="38"/>
                    </a:lnTo>
                    <a:lnTo>
                      <a:pt x="14" y="34"/>
                    </a:lnTo>
                    <a:lnTo>
                      <a:pt x="17" y="26"/>
                    </a:lnTo>
                    <a:lnTo>
                      <a:pt x="24" y="28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1" y="9"/>
                    </a:lnTo>
                    <a:lnTo>
                      <a:pt x="37" y="16"/>
                    </a:lnTo>
                    <a:lnTo>
                      <a:pt x="43" y="14"/>
                    </a:lnTo>
                    <a:lnTo>
                      <a:pt x="43" y="9"/>
                    </a:lnTo>
                    <a:lnTo>
                      <a:pt x="50" y="19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" name="Freeform 204">
                <a:extLst>
                  <a:ext uri="{FF2B5EF4-FFF2-40B4-BE49-F238E27FC236}">
                    <a16:creationId xmlns="" xmlns:a16="http://schemas.microsoft.com/office/drawing/2014/main" id="{556204F4-19B2-4252-A247-1DEBB2938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2468"/>
                <a:ext cx="17" cy="7"/>
              </a:xfrm>
              <a:custGeom>
                <a:avLst/>
                <a:gdLst>
                  <a:gd name="T0" fmla="*/ 58 w 5"/>
                  <a:gd name="T1" fmla="*/ 0 h 2"/>
                  <a:gd name="T2" fmla="*/ 58 w 5"/>
                  <a:gd name="T3" fmla="*/ 14 h 2"/>
                  <a:gd name="T4" fmla="*/ 48 w 5"/>
                  <a:gd name="T5" fmla="*/ 24 h 2"/>
                  <a:gd name="T6" fmla="*/ 0 w 5"/>
                  <a:gd name="T7" fmla="*/ 14 h 2"/>
                  <a:gd name="T8" fmla="*/ 58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4" name="Freeform 205">
                <a:extLst>
                  <a:ext uri="{FF2B5EF4-FFF2-40B4-BE49-F238E27FC236}">
                    <a16:creationId xmlns="" xmlns:a16="http://schemas.microsoft.com/office/drawing/2014/main" id="{B2EB83E0-5D89-48FB-B647-71165F5ED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2461"/>
                <a:ext cx="11" cy="7"/>
              </a:xfrm>
              <a:custGeom>
                <a:avLst/>
                <a:gdLst>
                  <a:gd name="T0" fmla="*/ 0 w 3"/>
                  <a:gd name="T1" fmla="*/ 0 h 2"/>
                  <a:gd name="T2" fmla="*/ 40 w 3"/>
                  <a:gd name="T3" fmla="*/ 0 h 2"/>
                  <a:gd name="T4" fmla="*/ 40 w 3"/>
                  <a:gd name="T5" fmla="*/ 24 h 2"/>
                  <a:gd name="T6" fmla="*/ 0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5" name="Freeform 206">
                <a:extLst>
                  <a:ext uri="{FF2B5EF4-FFF2-40B4-BE49-F238E27FC236}">
                    <a16:creationId xmlns="" xmlns:a16="http://schemas.microsoft.com/office/drawing/2014/main" id="{4E86D2C3-9100-4775-89B8-10C912A34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2489"/>
                <a:ext cx="14" cy="7"/>
              </a:xfrm>
              <a:custGeom>
                <a:avLst/>
                <a:gdLst>
                  <a:gd name="T0" fmla="*/ 0 w 4"/>
                  <a:gd name="T1" fmla="*/ 0 h 2"/>
                  <a:gd name="T2" fmla="*/ 14 w 4"/>
                  <a:gd name="T3" fmla="*/ 14 h 2"/>
                  <a:gd name="T4" fmla="*/ 49 w 4"/>
                  <a:gd name="T5" fmla="*/ 0 h 2"/>
                  <a:gd name="T6" fmla="*/ 24 w 4"/>
                  <a:gd name="T7" fmla="*/ 24 h 2"/>
                  <a:gd name="T8" fmla="*/ 0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0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6" name="Freeform 207">
                <a:extLst>
                  <a:ext uri="{FF2B5EF4-FFF2-40B4-BE49-F238E27FC236}">
                    <a16:creationId xmlns="" xmlns:a16="http://schemas.microsoft.com/office/drawing/2014/main" id="{7DF493C2-A040-4CBD-A93E-A6510E55C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2503"/>
                <a:ext cx="21" cy="7"/>
              </a:xfrm>
              <a:custGeom>
                <a:avLst/>
                <a:gdLst>
                  <a:gd name="T0" fmla="*/ 0 w 6"/>
                  <a:gd name="T1" fmla="*/ 14 h 2"/>
                  <a:gd name="T2" fmla="*/ 39 w 6"/>
                  <a:gd name="T3" fmla="*/ 0 h 2"/>
                  <a:gd name="T4" fmla="*/ 74 w 6"/>
                  <a:gd name="T5" fmla="*/ 14 h 2"/>
                  <a:gd name="T6" fmla="*/ 39 w 6"/>
                  <a:gd name="T7" fmla="*/ 24 h 2"/>
                  <a:gd name="T8" fmla="*/ 0 w 6"/>
                  <a:gd name="T9" fmla="*/ 1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0" y="1"/>
                    </a:moveTo>
                    <a:lnTo>
                      <a:pt x="3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7759BF55-98B4-4FDD-9CD8-34CD59D060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9" y="1353"/>
              <a:ext cx="1373" cy="1876"/>
              <a:chOff x="2499" y="1353"/>
              <a:chExt cx="1373" cy="1876"/>
            </a:xfrm>
          </p:grpSpPr>
          <p:sp>
            <p:nvSpPr>
              <p:cNvPr id="97" name="Freeform 209">
                <a:extLst>
                  <a:ext uri="{FF2B5EF4-FFF2-40B4-BE49-F238E27FC236}">
                    <a16:creationId xmlns="" xmlns:a16="http://schemas.microsoft.com/office/drawing/2014/main" id="{CE77AFEE-5BCC-490B-986E-5CA8D6339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544"/>
                <a:ext cx="184" cy="299"/>
              </a:xfrm>
              <a:custGeom>
                <a:avLst/>
                <a:gdLst>
                  <a:gd name="T0" fmla="*/ 253 w 53"/>
                  <a:gd name="T1" fmla="*/ 10 h 86"/>
                  <a:gd name="T2" fmla="*/ 205 w 53"/>
                  <a:gd name="T3" fmla="*/ 59 h 86"/>
                  <a:gd name="T4" fmla="*/ 83 w 53"/>
                  <a:gd name="T5" fmla="*/ 146 h 86"/>
                  <a:gd name="T6" fmla="*/ 73 w 53"/>
                  <a:gd name="T7" fmla="*/ 327 h 86"/>
                  <a:gd name="T8" fmla="*/ 97 w 53"/>
                  <a:gd name="T9" fmla="*/ 362 h 86"/>
                  <a:gd name="T10" fmla="*/ 97 w 53"/>
                  <a:gd name="T11" fmla="*/ 424 h 86"/>
                  <a:gd name="T12" fmla="*/ 146 w 53"/>
                  <a:gd name="T13" fmla="*/ 424 h 86"/>
                  <a:gd name="T14" fmla="*/ 170 w 53"/>
                  <a:gd name="T15" fmla="*/ 410 h 86"/>
                  <a:gd name="T16" fmla="*/ 194 w 53"/>
                  <a:gd name="T17" fmla="*/ 424 h 86"/>
                  <a:gd name="T18" fmla="*/ 215 w 53"/>
                  <a:gd name="T19" fmla="*/ 400 h 86"/>
                  <a:gd name="T20" fmla="*/ 240 w 53"/>
                  <a:gd name="T21" fmla="*/ 410 h 86"/>
                  <a:gd name="T22" fmla="*/ 278 w 53"/>
                  <a:gd name="T23" fmla="*/ 400 h 86"/>
                  <a:gd name="T24" fmla="*/ 288 w 53"/>
                  <a:gd name="T25" fmla="*/ 424 h 86"/>
                  <a:gd name="T26" fmla="*/ 302 w 53"/>
                  <a:gd name="T27" fmla="*/ 410 h 86"/>
                  <a:gd name="T28" fmla="*/ 302 w 53"/>
                  <a:gd name="T29" fmla="*/ 351 h 86"/>
                  <a:gd name="T30" fmla="*/ 351 w 53"/>
                  <a:gd name="T31" fmla="*/ 278 h 86"/>
                  <a:gd name="T32" fmla="*/ 312 w 53"/>
                  <a:gd name="T33" fmla="*/ 362 h 86"/>
                  <a:gd name="T34" fmla="*/ 312 w 53"/>
                  <a:gd name="T35" fmla="*/ 410 h 86"/>
                  <a:gd name="T36" fmla="*/ 278 w 53"/>
                  <a:gd name="T37" fmla="*/ 435 h 86"/>
                  <a:gd name="T38" fmla="*/ 122 w 53"/>
                  <a:gd name="T39" fmla="*/ 751 h 86"/>
                  <a:gd name="T40" fmla="*/ 0 w 53"/>
                  <a:gd name="T41" fmla="*/ 932 h 86"/>
                  <a:gd name="T42" fmla="*/ 194 w 53"/>
                  <a:gd name="T43" fmla="*/ 1005 h 86"/>
                  <a:gd name="T44" fmla="*/ 444 w 53"/>
                  <a:gd name="T45" fmla="*/ 1040 h 86"/>
                  <a:gd name="T46" fmla="*/ 604 w 53"/>
                  <a:gd name="T47" fmla="*/ 1040 h 86"/>
                  <a:gd name="T48" fmla="*/ 604 w 53"/>
                  <a:gd name="T49" fmla="*/ 737 h 86"/>
                  <a:gd name="T50" fmla="*/ 604 w 53"/>
                  <a:gd name="T51" fmla="*/ 688 h 86"/>
                  <a:gd name="T52" fmla="*/ 614 w 53"/>
                  <a:gd name="T53" fmla="*/ 278 h 86"/>
                  <a:gd name="T54" fmla="*/ 639 w 53"/>
                  <a:gd name="T55" fmla="*/ 181 h 86"/>
                  <a:gd name="T56" fmla="*/ 580 w 53"/>
                  <a:gd name="T57" fmla="*/ 83 h 86"/>
                  <a:gd name="T58" fmla="*/ 469 w 53"/>
                  <a:gd name="T59" fmla="*/ 0 h 86"/>
                  <a:gd name="T60" fmla="*/ 444 w 53"/>
                  <a:gd name="T61" fmla="*/ 108 h 86"/>
                  <a:gd name="T62" fmla="*/ 253 w 53"/>
                  <a:gd name="T63" fmla="*/ 10 h 8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"/>
                  <a:gd name="T97" fmla="*/ 0 h 86"/>
                  <a:gd name="T98" fmla="*/ 53 w 53"/>
                  <a:gd name="T99" fmla="*/ 86 h 8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" h="86">
                    <a:moveTo>
                      <a:pt x="21" y="1"/>
                    </a:moveTo>
                    <a:lnTo>
                      <a:pt x="17" y="5"/>
                    </a:lnTo>
                    <a:lnTo>
                      <a:pt x="7" y="12"/>
                    </a:lnTo>
                    <a:lnTo>
                      <a:pt x="6" y="27"/>
                    </a:lnTo>
                    <a:lnTo>
                      <a:pt x="8" y="30"/>
                    </a:lnTo>
                    <a:lnTo>
                      <a:pt x="8" y="35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6" y="35"/>
                    </a:lnTo>
                    <a:lnTo>
                      <a:pt x="18" y="33"/>
                    </a:lnTo>
                    <a:lnTo>
                      <a:pt x="20" y="34"/>
                    </a:lnTo>
                    <a:lnTo>
                      <a:pt x="23" y="33"/>
                    </a:lnTo>
                    <a:lnTo>
                      <a:pt x="24" y="35"/>
                    </a:lnTo>
                    <a:lnTo>
                      <a:pt x="25" y="34"/>
                    </a:lnTo>
                    <a:lnTo>
                      <a:pt x="25" y="29"/>
                    </a:lnTo>
                    <a:lnTo>
                      <a:pt x="29" y="23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3" y="36"/>
                    </a:lnTo>
                    <a:lnTo>
                      <a:pt x="10" y="62"/>
                    </a:lnTo>
                    <a:lnTo>
                      <a:pt x="0" y="77"/>
                    </a:lnTo>
                    <a:lnTo>
                      <a:pt x="16" y="83"/>
                    </a:lnTo>
                    <a:lnTo>
                      <a:pt x="37" y="86"/>
                    </a:lnTo>
                    <a:lnTo>
                      <a:pt x="50" y="86"/>
                    </a:lnTo>
                    <a:lnTo>
                      <a:pt x="50" y="61"/>
                    </a:lnTo>
                    <a:lnTo>
                      <a:pt x="50" y="57"/>
                    </a:lnTo>
                    <a:lnTo>
                      <a:pt x="51" y="23"/>
                    </a:lnTo>
                    <a:lnTo>
                      <a:pt x="53" y="15"/>
                    </a:lnTo>
                    <a:lnTo>
                      <a:pt x="48" y="7"/>
                    </a:lnTo>
                    <a:lnTo>
                      <a:pt x="39" y="0"/>
                    </a:lnTo>
                    <a:lnTo>
                      <a:pt x="37" y="9"/>
                    </a:lnTo>
                    <a:lnTo>
                      <a:pt x="21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8" name="Freeform 210">
                <a:extLst>
                  <a:ext uri="{FF2B5EF4-FFF2-40B4-BE49-F238E27FC236}">
                    <a16:creationId xmlns="" xmlns:a16="http://schemas.microsoft.com/office/drawing/2014/main" id="{B31976A3-338F-49D8-B077-63927C637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2628"/>
                <a:ext cx="160" cy="125"/>
              </a:xfrm>
              <a:custGeom>
                <a:avLst/>
                <a:gdLst>
                  <a:gd name="T0" fmla="*/ 0 w 46"/>
                  <a:gd name="T1" fmla="*/ 132 h 36"/>
                  <a:gd name="T2" fmla="*/ 59 w 46"/>
                  <a:gd name="T3" fmla="*/ 434 h 36"/>
                  <a:gd name="T4" fmla="*/ 435 w 46"/>
                  <a:gd name="T5" fmla="*/ 278 h 36"/>
                  <a:gd name="T6" fmla="*/ 483 w 46"/>
                  <a:gd name="T7" fmla="*/ 205 h 36"/>
                  <a:gd name="T8" fmla="*/ 522 w 46"/>
                  <a:gd name="T9" fmla="*/ 132 h 36"/>
                  <a:gd name="T10" fmla="*/ 557 w 46"/>
                  <a:gd name="T11" fmla="*/ 132 h 36"/>
                  <a:gd name="T12" fmla="*/ 557 w 46"/>
                  <a:gd name="T13" fmla="*/ 108 h 36"/>
                  <a:gd name="T14" fmla="*/ 483 w 46"/>
                  <a:gd name="T15" fmla="*/ 108 h 36"/>
                  <a:gd name="T16" fmla="*/ 557 w 46"/>
                  <a:gd name="T17" fmla="*/ 83 h 36"/>
                  <a:gd name="T18" fmla="*/ 483 w 46"/>
                  <a:gd name="T19" fmla="*/ 73 h 36"/>
                  <a:gd name="T20" fmla="*/ 532 w 46"/>
                  <a:gd name="T21" fmla="*/ 59 h 36"/>
                  <a:gd name="T22" fmla="*/ 532 w 46"/>
                  <a:gd name="T23" fmla="*/ 35 h 36"/>
                  <a:gd name="T24" fmla="*/ 483 w 46"/>
                  <a:gd name="T25" fmla="*/ 49 h 36"/>
                  <a:gd name="T26" fmla="*/ 522 w 46"/>
                  <a:gd name="T27" fmla="*/ 24 h 36"/>
                  <a:gd name="T28" fmla="*/ 508 w 46"/>
                  <a:gd name="T29" fmla="*/ 0 h 36"/>
                  <a:gd name="T30" fmla="*/ 424 w 46"/>
                  <a:gd name="T31" fmla="*/ 49 h 36"/>
                  <a:gd name="T32" fmla="*/ 362 w 46"/>
                  <a:gd name="T33" fmla="*/ 194 h 36"/>
                  <a:gd name="T34" fmla="*/ 132 w 46"/>
                  <a:gd name="T35" fmla="*/ 278 h 36"/>
                  <a:gd name="T36" fmla="*/ 181 w 46"/>
                  <a:gd name="T37" fmla="*/ 240 h 36"/>
                  <a:gd name="T38" fmla="*/ 157 w 46"/>
                  <a:gd name="T39" fmla="*/ 122 h 36"/>
                  <a:gd name="T40" fmla="*/ 0 w 46"/>
                  <a:gd name="T41" fmla="*/ 132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36"/>
                  <a:gd name="T65" fmla="*/ 46 w 46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36">
                    <a:moveTo>
                      <a:pt x="0" y="11"/>
                    </a:moveTo>
                    <a:lnTo>
                      <a:pt x="5" y="36"/>
                    </a:lnTo>
                    <a:lnTo>
                      <a:pt x="36" y="23"/>
                    </a:lnTo>
                    <a:lnTo>
                      <a:pt x="40" y="17"/>
                    </a:lnTo>
                    <a:lnTo>
                      <a:pt x="43" y="11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0" y="9"/>
                    </a:lnTo>
                    <a:lnTo>
                      <a:pt x="46" y="7"/>
                    </a:lnTo>
                    <a:lnTo>
                      <a:pt x="40" y="6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0" y="4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30" y="16"/>
                    </a:lnTo>
                    <a:lnTo>
                      <a:pt x="11" y="23"/>
                    </a:lnTo>
                    <a:lnTo>
                      <a:pt x="15" y="20"/>
                    </a:lnTo>
                    <a:lnTo>
                      <a:pt x="13" y="10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9" name="Freeform 211">
                <a:extLst>
                  <a:ext uri="{FF2B5EF4-FFF2-40B4-BE49-F238E27FC236}">
                    <a16:creationId xmlns="" xmlns:a16="http://schemas.microsoft.com/office/drawing/2014/main" id="{46F25D30-99FF-4648-8899-1E7973401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680"/>
                <a:ext cx="97" cy="181"/>
              </a:xfrm>
              <a:custGeom>
                <a:avLst/>
                <a:gdLst>
                  <a:gd name="T0" fmla="*/ 0 w 28"/>
                  <a:gd name="T1" fmla="*/ 0 h 52"/>
                  <a:gd name="T2" fmla="*/ 132 w 28"/>
                  <a:gd name="T3" fmla="*/ 195 h 52"/>
                  <a:gd name="T4" fmla="*/ 326 w 28"/>
                  <a:gd name="T5" fmla="*/ 435 h 52"/>
                  <a:gd name="T6" fmla="*/ 336 w 28"/>
                  <a:gd name="T7" fmla="*/ 498 h 52"/>
                  <a:gd name="T8" fmla="*/ 312 w 28"/>
                  <a:gd name="T9" fmla="*/ 508 h 52"/>
                  <a:gd name="T10" fmla="*/ 301 w 28"/>
                  <a:gd name="T11" fmla="*/ 581 h 52"/>
                  <a:gd name="T12" fmla="*/ 288 w 28"/>
                  <a:gd name="T13" fmla="*/ 630 h 52"/>
                  <a:gd name="T14" fmla="*/ 253 w 28"/>
                  <a:gd name="T15" fmla="*/ 606 h 52"/>
                  <a:gd name="T16" fmla="*/ 253 w 28"/>
                  <a:gd name="T17" fmla="*/ 533 h 52"/>
                  <a:gd name="T18" fmla="*/ 215 w 28"/>
                  <a:gd name="T19" fmla="*/ 484 h 52"/>
                  <a:gd name="T20" fmla="*/ 191 w 28"/>
                  <a:gd name="T21" fmla="*/ 425 h 52"/>
                  <a:gd name="T22" fmla="*/ 191 w 28"/>
                  <a:gd name="T23" fmla="*/ 459 h 52"/>
                  <a:gd name="T24" fmla="*/ 156 w 28"/>
                  <a:gd name="T25" fmla="*/ 473 h 52"/>
                  <a:gd name="T26" fmla="*/ 132 w 28"/>
                  <a:gd name="T27" fmla="*/ 411 h 52"/>
                  <a:gd name="T28" fmla="*/ 10 w 28"/>
                  <a:gd name="T29" fmla="*/ 278 h 52"/>
                  <a:gd name="T30" fmla="*/ 0 w 28"/>
                  <a:gd name="T31" fmla="*/ 0 h 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"/>
                  <a:gd name="T49" fmla="*/ 0 h 52"/>
                  <a:gd name="T50" fmla="*/ 28 w 28"/>
                  <a:gd name="T51" fmla="*/ 52 h 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" h="52">
                    <a:moveTo>
                      <a:pt x="0" y="0"/>
                    </a:moveTo>
                    <a:lnTo>
                      <a:pt x="11" y="16"/>
                    </a:lnTo>
                    <a:lnTo>
                      <a:pt x="27" y="36"/>
                    </a:lnTo>
                    <a:lnTo>
                      <a:pt x="28" y="41"/>
                    </a:lnTo>
                    <a:lnTo>
                      <a:pt x="26" y="42"/>
                    </a:lnTo>
                    <a:lnTo>
                      <a:pt x="25" y="48"/>
                    </a:lnTo>
                    <a:lnTo>
                      <a:pt x="24" y="52"/>
                    </a:lnTo>
                    <a:lnTo>
                      <a:pt x="21" y="50"/>
                    </a:lnTo>
                    <a:lnTo>
                      <a:pt x="21" y="44"/>
                    </a:lnTo>
                    <a:lnTo>
                      <a:pt x="18" y="40"/>
                    </a:lnTo>
                    <a:lnTo>
                      <a:pt x="16" y="35"/>
                    </a:lnTo>
                    <a:lnTo>
                      <a:pt x="16" y="38"/>
                    </a:lnTo>
                    <a:lnTo>
                      <a:pt x="13" y="39"/>
                    </a:lnTo>
                    <a:lnTo>
                      <a:pt x="11" y="34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0" name="Freeform 212">
                <a:extLst>
                  <a:ext uri="{FF2B5EF4-FFF2-40B4-BE49-F238E27FC236}">
                    <a16:creationId xmlns="" xmlns:a16="http://schemas.microsoft.com/office/drawing/2014/main" id="{35497CC8-7757-4330-BB39-4CE07CA5A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2822"/>
                <a:ext cx="284" cy="327"/>
              </a:xfrm>
              <a:custGeom>
                <a:avLst/>
                <a:gdLst>
                  <a:gd name="T0" fmla="*/ 166 w 82"/>
                  <a:gd name="T1" fmla="*/ 0 h 94"/>
                  <a:gd name="T2" fmla="*/ 204 w 82"/>
                  <a:gd name="T3" fmla="*/ 362 h 94"/>
                  <a:gd name="T4" fmla="*/ 156 w 82"/>
                  <a:gd name="T5" fmla="*/ 630 h 94"/>
                  <a:gd name="T6" fmla="*/ 0 w 82"/>
                  <a:gd name="T7" fmla="*/ 1016 h 94"/>
                  <a:gd name="T8" fmla="*/ 229 w 82"/>
                  <a:gd name="T9" fmla="*/ 1054 h 94"/>
                  <a:gd name="T10" fmla="*/ 395 w 82"/>
                  <a:gd name="T11" fmla="*/ 981 h 94"/>
                  <a:gd name="T12" fmla="*/ 468 w 82"/>
                  <a:gd name="T13" fmla="*/ 678 h 94"/>
                  <a:gd name="T14" fmla="*/ 409 w 82"/>
                  <a:gd name="T15" fmla="*/ 557 h 94"/>
                  <a:gd name="T16" fmla="*/ 277 w 82"/>
                  <a:gd name="T17" fmla="*/ 362 h 94"/>
                  <a:gd name="T18" fmla="*/ 360 w 82"/>
                  <a:gd name="T19" fmla="*/ 459 h 94"/>
                  <a:gd name="T20" fmla="*/ 433 w 82"/>
                  <a:gd name="T21" fmla="*/ 546 h 94"/>
                  <a:gd name="T22" fmla="*/ 492 w 82"/>
                  <a:gd name="T23" fmla="*/ 654 h 94"/>
                  <a:gd name="T24" fmla="*/ 526 w 82"/>
                  <a:gd name="T25" fmla="*/ 751 h 94"/>
                  <a:gd name="T26" fmla="*/ 575 w 82"/>
                  <a:gd name="T27" fmla="*/ 908 h 94"/>
                  <a:gd name="T28" fmla="*/ 613 w 82"/>
                  <a:gd name="T29" fmla="*/ 1054 h 94"/>
                  <a:gd name="T30" fmla="*/ 637 w 82"/>
                  <a:gd name="T31" fmla="*/ 1138 h 94"/>
                  <a:gd name="T32" fmla="*/ 828 w 82"/>
                  <a:gd name="T33" fmla="*/ 1054 h 94"/>
                  <a:gd name="T34" fmla="*/ 984 w 82"/>
                  <a:gd name="T35" fmla="*/ 859 h 94"/>
                  <a:gd name="T36" fmla="*/ 876 w 82"/>
                  <a:gd name="T37" fmla="*/ 571 h 94"/>
                  <a:gd name="T38" fmla="*/ 658 w 82"/>
                  <a:gd name="T39" fmla="*/ 230 h 94"/>
                  <a:gd name="T40" fmla="*/ 648 w 82"/>
                  <a:gd name="T41" fmla="*/ 181 h 94"/>
                  <a:gd name="T42" fmla="*/ 613 w 82"/>
                  <a:gd name="T43" fmla="*/ 170 h 94"/>
                  <a:gd name="T44" fmla="*/ 613 w 82"/>
                  <a:gd name="T45" fmla="*/ 146 h 94"/>
                  <a:gd name="T46" fmla="*/ 589 w 82"/>
                  <a:gd name="T47" fmla="*/ 97 h 94"/>
                  <a:gd name="T48" fmla="*/ 166 w 82"/>
                  <a:gd name="T49" fmla="*/ 0 h 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94"/>
                  <a:gd name="T77" fmla="*/ 82 w 82"/>
                  <a:gd name="T78" fmla="*/ 94 h 9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94">
                    <a:moveTo>
                      <a:pt x="14" y="0"/>
                    </a:moveTo>
                    <a:lnTo>
                      <a:pt x="17" y="30"/>
                    </a:lnTo>
                    <a:lnTo>
                      <a:pt x="13" y="52"/>
                    </a:lnTo>
                    <a:lnTo>
                      <a:pt x="0" y="84"/>
                    </a:lnTo>
                    <a:lnTo>
                      <a:pt x="19" y="87"/>
                    </a:lnTo>
                    <a:lnTo>
                      <a:pt x="33" y="81"/>
                    </a:lnTo>
                    <a:lnTo>
                      <a:pt x="39" y="56"/>
                    </a:lnTo>
                    <a:lnTo>
                      <a:pt x="34" y="46"/>
                    </a:lnTo>
                    <a:lnTo>
                      <a:pt x="23" y="30"/>
                    </a:lnTo>
                    <a:lnTo>
                      <a:pt x="30" y="38"/>
                    </a:lnTo>
                    <a:lnTo>
                      <a:pt x="36" y="45"/>
                    </a:lnTo>
                    <a:lnTo>
                      <a:pt x="41" y="54"/>
                    </a:lnTo>
                    <a:lnTo>
                      <a:pt x="44" y="62"/>
                    </a:lnTo>
                    <a:lnTo>
                      <a:pt x="48" y="75"/>
                    </a:lnTo>
                    <a:lnTo>
                      <a:pt x="51" y="87"/>
                    </a:lnTo>
                    <a:lnTo>
                      <a:pt x="53" y="94"/>
                    </a:lnTo>
                    <a:lnTo>
                      <a:pt x="69" y="87"/>
                    </a:lnTo>
                    <a:lnTo>
                      <a:pt x="82" y="71"/>
                    </a:lnTo>
                    <a:lnTo>
                      <a:pt x="73" y="47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49" y="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1" name="Freeform 213">
                <a:extLst>
                  <a:ext uri="{FF2B5EF4-FFF2-40B4-BE49-F238E27FC236}">
                    <a16:creationId xmlns="" xmlns:a16="http://schemas.microsoft.com/office/drawing/2014/main" id="{735E79A2-B194-4EF6-8325-C09B0803D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18"/>
                <a:ext cx="121" cy="101"/>
              </a:xfrm>
              <a:custGeom>
                <a:avLst/>
                <a:gdLst>
                  <a:gd name="T0" fmla="*/ 97 w 35"/>
                  <a:gd name="T1" fmla="*/ 0 h 29"/>
                  <a:gd name="T2" fmla="*/ 48 w 35"/>
                  <a:gd name="T3" fmla="*/ 98 h 29"/>
                  <a:gd name="T4" fmla="*/ 0 w 35"/>
                  <a:gd name="T5" fmla="*/ 195 h 29"/>
                  <a:gd name="T6" fmla="*/ 83 w 35"/>
                  <a:gd name="T7" fmla="*/ 230 h 29"/>
                  <a:gd name="T8" fmla="*/ 263 w 35"/>
                  <a:gd name="T9" fmla="*/ 317 h 29"/>
                  <a:gd name="T10" fmla="*/ 408 w 35"/>
                  <a:gd name="T11" fmla="*/ 352 h 29"/>
                  <a:gd name="T12" fmla="*/ 418 w 35"/>
                  <a:gd name="T13" fmla="*/ 341 h 29"/>
                  <a:gd name="T14" fmla="*/ 384 w 35"/>
                  <a:gd name="T15" fmla="*/ 327 h 29"/>
                  <a:gd name="T16" fmla="*/ 418 w 35"/>
                  <a:gd name="T17" fmla="*/ 327 h 29"/>
                  <a:gd name="T18" fmla="*/ 418 w 35"/>
                  <a:gd name="T19" fmla="*/ 303 h 29"/>
                  <a:gd name="T20" fmla="*/ 370 w 35"/>
                  <a:gd name="T21" fmla="*/ 303 h 29"/>
                  <a:gd name="T22" fmla="*/ 418 w 35"/>
                  <a:gd name="T23" fmla="*/ 303 h 29"/>
                  <a:gd name="T24" fmla="*/ 418 w 35"/>
                  <a:gd name="T25" fmla="*/ 279 h 29"/>
                  <a:gd name="T26" fmla="*/ 370 w 35"/>
                  <a:gd name="T27" fmla="*/ 293 h 29"/>
                  <a:gd name="T28" fmla="*/ 322 w 35"/>
                  <a:gd name="T29" fmla="*/ 254 h 29"/>
                  <a:gd name="T30" fmla="*/ 263 w 35"/>
                  <a:gd name="T31" fmla="*/ 219 h 29"/>
                  <a:gd name="T32" fmla="*/ 214 w 35"/>
                  <a:gd name="T33" fmla="*/ 122 h 29"/>
                  <a:gd name="T34" fmla="*/ 263 w 35"/>
                  <a:gd name="T35" fmla="*/ 10 h 29"/>
                  <a:gd name="T36" fmla="*/ 97 w 35"/>
                  <a:gd name="T37" fmla="*/ 0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"/>
                  <a:gd name="T58" fmla="*/ 0 h 29"/>
                  <a:gd name="T59" fmla="*/ 35 w 35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" h="29">
                    <a:moveTo>
                      <a:pt x="8" y="0"/>
                    </a:moveTo>
                    <a:lnTo>
                      <a:pt x="4" y="8"/>
                    </a:lnTo>
                    <a:lnTo>
                      <a:pt x="0" y="16"/>
                    </a:lnTo>
                    <a:lnTo>
                      <a:pt x="7" y="19"/>
                    </a:lnTo>
                    <a:lnTo>
                      <a:pt x="22" y="26"/>
                    </a:lnTo>
                    <a:lnTo>
                      <a:pt x="34" y="29"/>
                    </a:lnTo>
                    <a:lnTo>
                      <a:pt x="35" y="28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1" y="25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1" y="24"/>
                    </a:lnTo>
                    <a:lnTo>
                      <a:pt x="27" y="21"/>
                    </a:lnTo>
                    <a:lnTo>
                      <a:pt x="22" y="18"/>
                    </a:lnTo>
                    <a:lnTo>
                      <a:pt x="18" y="10"/>
                    </a:lnTo>
                    <a:lnTo>
                      <a:pt x="22" y="1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" name="Freeform 214">
                <a:extLst>
                  <a:ext uri="{FF2B5EF4-FFF2-40B4-BE49-F238E27FC236}">
                    <a16:creationId xmlns="" xmlns:a16="http://schemas.microsoft.com/office/drawing/2014/main" id="{DFC925F7-DF58-4988-9F4E-DAE20428D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9" y="3177"/>
                <a:ext cx="132" cy="52"/>
              </a:xfrm>
              <a:custGeom>
                <a:avLst/>
                <a:gdLst>
                  <a:gd name="T0" fmla="*/ 10 w 38"/>
                  <a:gd name="T1" fmla="*/ 0 h 15"/>
                  <a:gd name="T2" fmla="*/ 0 w 38"/>
                  <a:gd name="T3" fmla="*/ 35 h 15"/>
                  <a:gd name="T4" fmla="*/ 181 w 38"/>
                  <a:gd name="T5" fmla="*/ 121 h 15"/>
                  <a:gd name="T6" fmla="*/ 361 w 38"/>
                  <a:gd name="T7" fmla="*/ 180 h 15"/>
                  <a:gd name="T8" fmla="*/ 434 w 38"/>
                  <a:gd name="T9" fmla="*/ 180 h 15"/>
                  <a:gd name="T10" fmla="*/ 459 w 38"/>
                  <a:gd name="T11" fmla="*/ 107 h 15"/>
                  <a:gd name="T12" fmla="*/ 399 w 38"/>
                  <a:gd name="T13" fmla="*/ 83 h 15"/>
                  <a:gd name="T14" fmla="*/ 386 w 38"/>
                  <a:gd name="T15" fmla="*/ 156 h 15"/>
                  <a:gd name="T16" fmla="*/ 254 w 38"/>
                  <a:gd name="T17" fmla="*/ 107 h 15"/>
                  <a:gd name="T18" fmla="*/ 10 w 38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5"/>
                  <a:gd name="T32" fmla="*/ 38 w 38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5">
                    <a:moveTo>
                      <a:pt x="1" y="0"/>
                    </a:moveTo>
                    <a:lnTo>
                      <a:pt x="0" y="3"/>
                    </a:lnTo>
                    <a:lnTo>
                      <a:pt x="15" y="10"/>
                    </a:lnTo>
                    <a:lnTo>
                      <a:pt x="30" y="15"/>
                    </a:lnTo>
                    <a:lnTo>
                      <a:pt x="36" y="15"/>
                    </a:lnTo>
                    <a:lnTo>
                      <a:pt x="38" y="9"/>
                    </a:lnTo>
                    <a:lnTo>
                      <a:pt x="33" y="7"/>
                    </a:lnTo>
                    <a:lnTo>
                      <a:pt x="32" y="13"/>
                    </a:lnTo>
                    <a:lnTo>
                      <a:pt x="21" y="9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" name="Freeform 215">
                <a:extLst>
                  <a:ext uri="{FF2B5EF4-FFF2-40B4-BE49-F238E27FC236}">
                    <a16:creationId xmlns="" xmlns:a16="http://schemas.microsoft.com/office/drawing/2014/main" id="{6361F491-54E2-4CC0-BBDD-AF4D9D907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3135"/>
                <a:ext cx="132" cy="77"/>
              </a:xfrm>
              <a:custGeom>
                <a:avLst/>
                <a:gdLst>
                  <a:gd name="T0" fmla="*/ 0 w 38"/>
                  <a:gd name="T1" fmla="*/ 74 h 22"/>
                  <a:gd name="T2" fmla="*/ 24 w 38"/>
                  <a:gd name="T3" fmla="*/ 147 h 22"/>
                  <a:gd name="T4" fmla="*/ 35 w 38"/>
                  <a:gd name="T5" fmla="*/ 270 h 22"/>
                  <a:gd name="T6" fmla="*/ 375 w 38"/>
                  <a:gd name="T7" fmla="*/ 185 h 22"/>
                  <a:gd name="T8" fmla="*/ 424 w 38"/>
                  <a:gd name="T9" fmla="*/ 171 h 22"/>
                  <a:gd name="T10" fmla="*/ 459 w 38"/>
                  <a:gd name="T11" fmla="*/ 112 h 22"/>
                  <a:gd name="T12" fmla="*/ 410 w 38"/>
                  <a:gd name="T13" fmla="*/ 87 h 22"/>
                  <a:gd name="T14" fmla="*/ 264 w 38"/>
                  <a:gd name="T15" fmla="*/ 98 h 22"/>
                  <a:gd name="T16" fmla="*/ 181 w 38"/>
                  <a:gd name="T17" fmla="*/ 98 h 22"/>
                  <a:gd name="T18" fmla="*/ 156 w 38"/>
                  <a:gd name="T19" fmla="*/ 0 h 22"/>
                  <a:gd name="T20" fmla="*/ 0 w 38"/>
                  <a:gd name="T21" fmla="*/ 74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22"/>
                  <a:gd name="T35" fmla="*/ 38 w 38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22">
                    <a:moveTo>
                      <a:pt x="0" y="6"/>
                    </a:moveTo>
                    <a:lnTo>
                      <a:pt x="2" y="12"/>
                    </a:lnTo>
                    <a:lnTo>
                      <a:pt x="3" y="22"/>
                    </a:lnTo>
                    <a:lnTo>
                      <a:pt x="31" y="15"/>
                    </a:lnTo>
                    <a:lnTo>
                      <a:pt x="35" y="14"/>
                    </a:lnTo>
                    <a:lnTo>
                      <a:pt x="38" y="9"/>
                    </a:lnTo>
                    <a:lnTo>
                      <a:pt x="34" y="7"/>
                    </a:lnTo>
                    <a:lnTo>
                      <a:pt x="22" y="8"/>
                    </a:lnTo>
                    <a:lnTo>
                      <a:pt x="15" y="8"/>
                    </a:lnTo>
                    <a:lnTo>
                      <a:pt x="13" y="0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" name="Freeform 216">
                <a:extLst>
                  <a:ext uri="{FF2B5EF4-FFF2-40B4-BE49-F238E27FC236}">
                    <a16:creationId xmlns="" xmlns:a16="http://schemas.microsoft.com/office/drawing/2014/main" id="{82CCAD51-23EB-455D-8916-6235C90B3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6"/>
                <a:ext cx="121" cy="66"/>
              </a:xfrm>
              <a:custGeom>
                <a:avLst/>
                <a:gdLst>
                  <a:gd name="T0" fmla="*/ 0 w 35"/>
                  <a:gd name="T1" fmla="*/ 195 h 19"/>
                  <a:gd name="T2" fmla="*/ 24 w 35"/>
                  <a:gd name="T3" fmla="*/ 229 h 19"/>
                  <a:gd name="T4" fmla="*/ 346 w 35"/>
                  <a:gd name="T5" fmla="*/ 132 h 19"/>
                  <a:gd name="T6" fmla="*/ 418 w 35"/>
                  <a:gd name="T7" fmla="*/ 24 h 19"/>
                  <a:gd name="T8" fmla="*/ 384 w 35"/>
                  <a:gd name="T9" fmla="*/ 0 h 19"/>
                  <a:gd name="T10" fmla="*/ 335 w 35"/>
                  <a:gd name="T11" fmla="*/ 108 h 19"/>
                  <a:gd name="T12" fmla="*/ 180 w 35"/>
                  <a:gd name="T13" fmla="*/ 132 h 19"/>
                  <a:gd name="T14" fmla="*/ 204 w 35"/>
                  <a:gd name="T15" fmla="*/ 1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19"/>
                  <a:gd name="T26" fmla="*/ 35 w 35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19">
                    <a:moveTo>
                      <a:pt x="0" y="16"/>
                    </a:moveTo>
                    <a:lnTo>
                      <a:pt x="2" y="19"/>
                    </a:lnTo>
                    <a:lnTo>
                      <a:pt x="29" y="11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28" y="9"/>
                    </a:lnTo>
                    <a:lnTo>
                      <a:pt x="15" y="11"/>
                    </a:lnTo>
                    <a:lnTo>
                      <a:pt x="17" y="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" name="Freeform 217">
                <a:extLst>
                  <a:ext uri="{FF2B5EF4-FFF2-40B4-BE49-F238E27FC236}">
                    <a16:creationId xmlns="" xmlns:a16="http://schemas.microsoft.com/office/drawing/2014/main" id="{E895F128-45F9-4F6D-A99D-FD17EAF77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2812"/>
                <a:ext cx="160" cy="167"/>
              </a:xfrm>
              <a:custGeom>
                <a:avLst/>
                <a:gdLst>
                  <a:gd name="T0" fmla="*/ 268 w 46"/>
                  <a:gd name="T1" fmla="*/ 571 h 48"/>
                  <a:gd name="T2" fmla="*/ 386 w 46"/>
                  <a:gd name="T3" fmla="*/ 581 h 48"/>
                  <a:gd name="T4" fmla="*/ 522 w 46"/>
                  <a:gd name="T5" fmla="*/ 473 h 48"/>
                  <a:gd name="T6" fmla="*/ 546 w 46"/>
                  <a:gd name="T7" fmla="*/ 327 h 48"/>
                  <a:gd name="T8" fmla="*/ 557 w 46"/>
                  <a:gd name="T9" fmla="*/ 205 h 48"/>
                  <a:gd name="T10" fmla="*/ 449 w 46"/>
                  <a:gd name="T11" fmla="*/ 49 h 48"/>
                  <a:gd name="T12" fmla="*/ 243 w 46"/>
                  <a:gd name="T13" fmla="*/ 0 h 48"/>
                  <a:gd name="T14" fmla="*/ 108 w 46"/>
                  <a:gd name="T15" fmla="*/ 10 h 48"/>
                  <a:gd name="T16" fmla="*/ 0 w 46"/>
                  <a:gd name="T17" fmla="*/ 132 h 48"/>
                  <a:gd name="T18" fmla="*/ 0 w 46"/>
                  <a:gd name="T19" fmla="*/ 362 h 48"/>
                  <a:gd name="T20" fmla="*/ 83 w 46"/>
                  <a:gd name="T21" fmla="*/ 498 h 48"/>
                  <a:gd name="T22" fmla="*/ 268 w 46"/>
                  <a:gd name="T23" fmla="*/ 571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48"/>
                  <a:gd name="T38" fmla="*/ 46 w 46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48">
                    <a:moveTo>
                      <a:pt x="22" y="47"/>
                    </a:moveTo>
                    <a:lnTo>
                      <a:pt x="32" y="48"/>
                    </a:lnTo>
                    <a:lnTo>
                      <a:pt x="43" y="39"/>
                    </a:lnTo>
                    <a:lnTo>
                      <a:pt x="45" y="27"/>
                    </a:lnTo>
                    <a:lnTo>
                      <a:pt x="46" y="17"/>
                    </a:lnTo>
                    <a:lnTo>
                      <a:pt x="37" y="4"/>
                    </a:lnTo>
                    <a:lnTo>
                      <a:pt x="20" y="0"/>
                    </a:lnTo>
                    <a:lnTo>
                      <a:pt x="9" y="1"/>
                    </a:lnTo>
                    <a:lnTo>
                      <a:pt x="0" y="11"/>
                    </a:lnTo>
                    <a:lnTo>
                      <a:pt x="0" y="30"/>
                    </a:lnTo>
                    <a:lnTo>
                      <a:pt x="7" y="41"/>
                    </a:lnTo>
                    <a:lnTo>
                      <a:pt x="22" y="47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" name="Freeform 218">
                <a:extLst>
                  <a:ext uri="{FF2B5EF4-FFF2-40B4-BE49-F238E27FC236}">
                    <a16:creationId xmlns="" xmlns:a16="http://schemas.microsoft.com/office/drawing/2014/main" id="{7982DDA1-2680-41FD-8221-93BCEF824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864"/>
                <a:ext cx="80" cy="77"/>
              </a:xfrm>
              <a:custGeom>
                <a:avLst/>
                <a:gdLst>
                  <a:gd name="T0" fmla="*/ 146 w 23"/>
                  <a:gd name="T1" fmla="*/ 270 h 22"/>
                  <a:gd name="T2" fmla="*/ 278 w 23"/>
                  <a:gd name="T3" fmla="*/ 112 h 22"/>
                  <a:gd name="T4" fmla="*/ 170 w 23"/>
                  <a:gd name="T5" fmla="*/ 0 h 22"/>
                  <a:gd name="T6" fmla="*/ 0 w 23"/>
                  <a:gd name="T7" fmla="*/ 49 h 22"/>
                  <a:gd name="T8" fmla="*/ 0 w 23"/>
                  <a:gd name="T9" fmla="*/ 185 h 22"/>
                  <a:gd name="T10" fmla="*/ 146 w 23"/>
                  <a:gd name="T11" fmla="*/ 27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2"/>
                  <a:gd name="T20" fmla="*/ 23 w 23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2">
                    <a:moveTo>
                      <a:pt x="12" y="22"/>
                    </a:moveTo>
                    <a:lnTo>
                      <a:pt x="23" y="9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0" y="15"/>
                    </a:lnTo>
                    <a:lnTo>
                      <a:pt x="12" y="2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" name="Freeform 219">
                <a:extLst>
                  <a:ext uri="{FF2B5EF4-FFF2-40B4-BE49-F238E27FC236}">
                    <a16:creationId xmlns="" xmlns:a16="http://schemas.microsoft.com/office/drawing/2014/main" id="{8012C78A-7142-4390-859B-61FB0CED1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861"/>
                <a:ext cx="86" cy="80"/>
              </a:xfrm>
              <a:custGeom>
                <a:avLst/>
                <a:gdLst>
                  <a:gd name="T0" fmla="*/ 165 w 25"/>
                  <a:gd name="T1" fmla="*/ 278 h 23"/>
                  <a:gd name="T2" fmla="*/ 272 w 25"/>
                  <a:gd name="T3" fmla="*/ 146 h 23"/>
                  <a:gd name="T4" fmla="*/ 200 w 25"/>
                  <a:gd name="T5" fmla="*/ 24 h 23"/>
                  <a:gd name="T6" fmla="*/ 0 w 25"/>
                  <a:gd name="T7" fmla="*/ 49 h 23"/>
                  <a:gd name="T8" fmla="*/ 0 w 25"/>
                  <a:gd name="T9" fmla="*/ 10 h 23"/>
                  <a:gd name="T10" fmla="*/ 189 w 25"/>
                  <a:gd name="T11" fmla="*/ 0 h 23"/>
                  <a:gd name="T12" fmla="*/ 296 w 25"/>
                  <a:gd name="T13" fmla="*/ 108 h 23"/>
                  <a:gd name="T14" fmla="*/ 286 w 25"/>
                  <a:gd name="T15" fmla="*/ 230 h 23"/>
                  <a:gd name="T16" fmla="*/ 165 w 25"/>
                  <a:gd name="T17" fmla="*/ 278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3"/>
                  <a:gd name="T29" fmla="*/ 25 w 25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3">
                    <a:moveTo>
                      <a:pt x="14" y="23"/>
                    </a:moveTo>
                    <a:lnTo>
                      <a:pt x="23" y="12"/>
                    </a:lnTo>
                    <a:lnTo>
                      <a:pt x="17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6" y="0"/>
                    </a:lnTo>
                    <a:lnTo>
                      <a:pt x="25" y="9"/>
                    </a:lnTo>
                    <a:lnTo>
                      <a:pt x="24" y="19"/>
                    </a:lnTo>
                    <a:lnTo>
                      <a:pt x="14" y="2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" name="Freeform 220">
                <a:extLst>
                  <a:ext uri="{FF2B5EF4-FFF2-40B4-BE49-F238E27FC236}">
                    <a16:creationId xmlns="" xmlns:a16="http://schemas.microsoft.com/office/drawing/2014/main" id="{15929C8A-B774-4DFE-A14A-8931A0CBE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1895"/>
                <a:ext cx="21" cy="20"/>
              </a:xfrm>
              <a:custGeom>
                <a:avLst/>
                <a:gdLst>
                  <a:gd name="T0" fmla="*/ 0 w 6"/>
                  <a:gd name="T1" fmla="*/ 33 h 6"/>
                  <a:gd name="T2" fmla="*/ 39 w 6"/>
                  <a:gd name="T3" fmla="*/ 23 h 6"/>
                  <a:gd name="T4" fmla="*/ 63 w 6"/>
                  <a:gd name="T5" fmla="*/ 0 h 6"/>
                  <a:gd name="T6" fmla="*/ 74 w 6"/>
                  <a:gd name="T7" fmla="*/ 0 h 6"/>
                  <a:gd name="T8" fmla="*/ 74 w 6"/>
                  <a:gd name="T9" fmla="*/ 23 h 6"/>
                  <a:gd name="T10" fmla="*/ 49 w 6"/>
                  <a:gd name="T11" fmla="*/ 43 h 6"/>
                  <a:gd name="T12" fmla="*/ 14 w 6"/>
                  <a:gd name="T13" fmla="*/ 67 h 6"/>
                  <a:gd name="T14" fmla="*/ 0 w 6"/>
                  <a:gd name="T15" fmla="*/ 57 h 6"/>
                  <a:gd name="T16" fmla="*/ 0 w 6"/>
                  <a:gd name="T17" fmla="*/ 3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0" y="3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" name="Freeform 221">
                <a:extLst>
                  <a:ext uri="{FF2B5EF4-FFF2-40B4-BE49-F238E27FC236}">
                    <a16:creationId xmlns="" xmlns:a16="http://schemas.microsoft.com/office/drawing/2014/main" id="{566D08DC-293B-4AAA-A5C4-058C539EA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898"/>
                <a:ext cx="97" cy="87"/>
              </a:xfrm>
              <a:custGeom>
                <a:avLst/>
                <a:gdLst>
                  <a:gd name="T0" fmla="*/ 35 w 28"/>
                  <a:gd name="T1" fmla="*/ 59 h 25"/>
                  <a:gd name="T2" fmla="*/ 24 w 28"/>
                  <a:gd name="T3" fmla="*/ 84 h 25"/>
                  <a:gd name="T4" fmla="*/ 24 w 28"/>
                  <a:gd name="T5" fmla="*/ 122 h 25"/>
                  <a:gd name="T6" fmla="*/ 10 w 28"/>
                  <a:gd name="T7" fmla="*/ 132 h 25"/>
                  <a:gd name="T8" fmla="*/ 0 w 28"/>
                  <a:gd name="T9" fmla="*/ 157 h 25"/>
                  <a:gd name="T10" fmla="*/ 10 w 28"/>
                  <a:gd name="T11" fmla="*/ 157 h 25"/>
                  <a:gd name="T12" fmla="*/ 73 w 28"/>
                  <a:gd name="T13" fmla="*/ 219 h 25"/>
                  <a:gd name="T14" fmla="*/ 97 w 28"/>
                  <a:gd name="T15" fmla="*/ 181 h 25"/>
                  <a:gd name="T16" fmla="*/ 132 w 28"/>
                  <a:gd name="T17" fmla="*/ 132 h 25"/>
                  <a:gd name="T18" fmla="*/ 132 w 28"/>
                  <a:gd name="T19" fmla="*/ 132 h 25"/>
                  <a:gd name="T20" fmla="*/ 132 w 28"/>
                  <a:gd name="T21" fmla="*/ 146 h 25"/>
                  <a:gd name="T22" fmla="*/ 107 w 28"/>
                  <a:gd name="T23" fmla="*/ 181 h 25"/>
                  <a:gd name="T24" fmla="*/ 121 w 28"/>
                  <a:gd name="T25" fmla="*/ 171 h 25"/>
                  <a:gd name="T26" fmla="*/ 146 w 28"/>
                  <a:gd name="T27" fmla="*/ 157 h 25"/>
                  <a:gd name="T28" fmla="*/ 156 w 28"/>
                  <a:gd name="T29" fmla="*/ 157 h 25"/>
                  <a:gd name="T30" fmla="*/ 121 w 28"/>
                  <a:gd name="T31" fmla="*/ 181 h 25"/>
                  <a:gd name="T32" fmla="*/ 156 w 28"/>
                  <a:gd name="T33" fmla="*/ 195 h 25"/>
                  <a:gd name="T34" fmla="*/ 204 w 28"/>
                  <a:gd name="T35" fmla="*/ 219 h 25"/>
                  <a:gd name="T36" fmla="*/ 204 w 28"/>
                  <a:gd name="T37" fmla="*/ 230 h 25"/>
                  <a:gd name="T38" fmla="*/ 146 w 28"/>
                  <a:gd name="T39" fmla="*/ 195 h 25"/>
                  <a:gd name="T40" fmla="*/ 146 w 28"/>
                  <a:gd name="T41" fmla="*/ 195 h 25"/>
                  <a:gd name="T42" fmla="*/ 156 w 28"/>
                  <a:gd name="T43" fmla="*/ 205 h 25"/>
                  <a:gd name="T44" fmla="*/ 156 w 28"/>
                  <a:gd name="T45" fmla="*/ 219 h 25"/>
                  <a:gd name="T46" fmla="*/ 156 w 28"/>
                  <a:gd name="T47" fmla="*/ 230 h 25"/>
                  <a:gd name="T48" fmla="*/ 132 w 28"/>
                  <a:gd name="T49" fmla="*/ 195 h 25"/>
                  <a:gd name="T50" fmla="*/ 121 w 28"/>
                  <a:gd name="T51" fmla="*/ 181 h 25"/>
                  <a:gd name="T52" fmla="*/ 107 w 28"/>
                  <a:gd name="T53" fmla="*/ 181 h 25"/>
                  <a:gd name="T54" fmla="*/ 83 w 28"/>
                  <a:gd name="T55" fmla="*/ 219 h 25"/>
                  <a:gd name="T56" fmla="*/ 97 w 28"/>
                  <a:gd name="T57" fmla="*/ 244 h 25"/>
                  <a:gd name="T58" fmla="*/ 97 w 28"/>
                  <a:gd name="T59" fmla="*/ 254 h 25"/>
                  <a:gd name="T60" fmla="*/ 107 w 28"/>
                  <a:gd name="T61" fmla="*/ 292 h 25"/>
                  <a:gd name="T62" fmla="*/ 146 w 28"/>
                  <a:gd name="T63" fmla="*/ 303 h 25"/>
                  <a:gd name="T64" fmla="*/ 132 w 28"/>
                  <a:gd name="T65" fmla="*/ 278 h 25"/>
                  <a:gd name="T66" fmla="*/ 132 w 28"/>
                  <a:gd name="T67" fmla="*/ 254 h 25"/>
                  <a:gd name="T68" fmla="*/ 146 w 28"/>
                  <a:gd name="T69" fmla="*/ 278 h 25"/>
                  <a:gd name="T70" fmla="*/ 170 w 28"/>
                  <a:gd name="T71" fmla="*/ 278 h 25"/>
                  <a:gd name="T72" fmla="*/ 215 w 28"/>
                  <a:gd name="T73" fmla="*/ 292 h 25"/>
                  <a:gd name="T74" fmla="*/ 288 w 28"/>
                  <a:gd name="T75" fmla="*/ 278 h 25"/>
                  <a:gd name="T76" fmla="*/ 312 w 28"/>
                  <a:gd name="T77" fmla="*/ 268 h 25"/>
                  <a:gd name="T78" fmla="*/ 312 w 28"/>
                  <a:gd name="T79" fmla="*/ 171 h 25"/>
                  <a:gd name="T80" fmla="*/ 253 w 28"/>
                  <a:gd name="T81" fmla="*/ 108 h 25"/>
                  <a:gd name="T82" fmla="*/ 204 w 28"/>
                  <a:gd name="T83" fmla="*/ 49 h 25"/>
                  <a:gd name="T84" fmla="*/ 107 w 28"/>
                  <a:gd name="T85" fmla="*/ 0 h 25"/>
                  <a:gd name="T86" fmla="*/ 35 w 28"/>
                  <a:gd name="T87" fmla="*/ 59 h 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"/>
                  <a:gd name="T133" fmla="*/ 0 h 25"/>
                  <a:gd name="T134" fmla="*/ 28 w 28"/>
                  <a:gd name="T135" fmla="*/ 25 h 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" h="25">
                    <a:moveTo>
                      <a:pt x="3" y="5"/>
                    </a:moveTo>
                    <a:lnTo>
                      <a:pt x="2" y="7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6" y="18"/>
                    </a:lnTo>
                    <a:lnTo>
                      <a:pt x="8" y="15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0" y="15"/>
                    </a:lnTo>
                    <a:lnTo>
                      <a:pt x="13" y="16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2" y="16"/>
                    </a:lnTo>
                    <a:lnTo>
                      <a:pt x="13" y="17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8" y="24"/>
                    </a:lnTo>
                    <a:lnTo>
                      <a:pt x="24" y="23"/>
                    </a:lnTo>
                    <a:lnTo>
                      <a:pt x="26" y="22"/>
                    </a:lnTo>
                    <a:cubicBezTo>
                      <a:pt x="28" y="21"/>
                      <a:pt x="28" y="18"/>
                      <a:pt x="26" y="14"/>
                    </a:cubicBezTo>
                    <a:lnTo>
                      <a:pt x="21" y="9"/>
                    </a:lnTo>
                    <a:lnTo>
                      <a:pt x="17" y="4"/>
                    </a:lnTo>
                    <a:lnTo>
                      <a:pt x="9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49557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" name="Freeform 222">
                <a:extLst>
                  <a:ext uri="{FF2B5EF4-FFF2-40B4-BE49-F238E27FC236}">
                    <a16:creationId xmlns="" xmlns:a16="http://schemas.microsoft.com/office/drawing/2014/main" id="{E3B39135-75B7-4C67-B5FE-62DC169F9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3" y="1915"/>
                <a:ext cx="7" cy="7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4 w 2"/>
                  <a:gd name="T5" fmla="*/ 14 h 2"/>
                  <a:gd name="T6" fmla="*/ 24 w 2"/>
                  <a:gd name="T7" fmla="*/ 24 h 2"/>
                  <a:gd name="T8" fmla="*/ 0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04A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" name="Freeform 223">
                <a:extLst>
                  <a:ext uri="{FF2B5EF4-FFF2-40B4-BE49-F238E27FC236}">
                    <a16:creationId xmlns="" xmlns:a16="http://schemas.microsoft.com/office/drawing/2014/main" id="{EA9A22D3-4079-49CD-B861-1108561CD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7" y="1912"/>
                <a:ext cx="10" cy="7"/>
              </a:xfrm>
              <a:custGeom>
                <a:avLst/>
                <a:gdLst>
                  <a:gd name="T0" fmla="*/ 0 w 3"/>
                  <a:gd name="T1" fmla="*/ 24 h 2"/>
                  <a:gd name="T2" fmla="*/ 33 w 3"/>
                  <a:gd name="T3" fmla="*/ 0 h 2"/>
                  <a:gd name="T4" fmla="*/ 23 w 3"/>
                  <a:gd name="T5" fmla="*/ 0 h 2"/>
                  <a:gd name="T6" fmla="*/ 0 w 3"/>
                  <a:gd name="T7" fmla="*/ 24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" name="Freeform 224">
                <a:extLst>
                  <a:ext uri="{FF2B5EF4-FFF2-40B4-BE49-F238E27FC236}">
                    <a16:creationId xmlns="" xmlns:a16="http://schemas.microsoft.com/office/drawing/2014/main" id="{289C24FC-A234-41C9-A5DF-790D8D46D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1947"/>
                <a:ext cx="94" cy="55"/>
              </a:xfrm>
              <a:custGeom>
                <a:avLst/>
                <a:gdLst>
                  <a:gd name="T0" fmla="*/ 230 w 27"/>
                  <a:gd name="T1" fmla="*/ 0 h 16"/>
                  <a:gd name="T2" fmla="*/ 303 w 27"/>
                  <a:gd name="T3" fmla="*/ 48 h 16"/>
                  <a:gd name="T4" fmla="*/ 303 w 27"/>
                  <a:gd name="T5" fmla="*/ 58 h 16"/>
                  <a:gd name="T6" fmla="*/ 230 w 27"/>
                  <a:gd name="T7" fmla="*/ 10 h 16"/>
                  <a:gd name="T8" fmla="*/ 230 w 27"/>
                  <a:gd name="T9" fmla="*/ 0 h 16"/>
                  <a:gd name="T10" fmla="*/ 230 w 27"/>
                  <a:gd name="T11" fmla="*/ 10 h 16"/>
                  <a:gd name="T12" fmla="*/ 205 w 27"/>
                  <a:gd name="T13" fmla="*/ 48 h 16"/>
                  <a:gd name="T14" fmla="*/ 132 w 27"/>
                  <a:gd name="T15" fmla="*/ 96 h 16"/>
                  <a:gd name="T16" fmla="*/ 84 w 27"/>
                  <a:gd name="T17" fmla="*/ 131 h 16"/>
                  <a:gd name="T18" fmla="*/ 24 w 27"/>
                  <a:gd name="T19" fmla="*/ 131 h 16"/>
                  <a:gd name="T20" fmla="*/ 10 w 27"/>
                  <a:gd name="T21" fmla="*/ 141 h 16"/>
                  <a:gd name="T22" fmla="*/ 0 w 27"/>
                  <a:gd name="T23" fmla="*/ 155 h 16"/>
                  <a:gd name="T24" fmla="*/ 0 w 27"/>
                  <a:gd name="T25" fmla="*/ 179 h 16"/>
                  <a:gd name="T26" fmla="*/ 10 w 27"/>
                  <a:gd name="T27" fmla="*/ 179 h 16"/>
                  <a:gd name="T28" fmla="*/ 24 w 27"/>
                  <a:gd name="T29" fmla="*/ 155 h 16"/>
                  <a:gd name="T30" fmla="*/ 24 w 27"/>
                  <a:gd name="T31" fmla="*/ 155 h 16"/>
                  <a:gd name="T32" fmla="*/ 10 w 27"/>
                  <a:gd name="T33" fmla="*/ 179 h 16"/>
                  <a:gd name="T34" fmla="*/ 24 w 27"/>
                  <a:gd name="T35" fmla="*/ 189 h 16"/>
                  <a:gd name="T36" fmla="*/ 35 w 27"/>
                  <a:gd name="T37" fmla="*/ 165 h 16"/>
                  <a:gd name="T38" fmla="*/ 35 w 27"/>
                  <a:gd name="T39" fmla="*/ 165 h 16"/>
                  <a:gd name="T40" fmla="*/ 35 w 27"/>
                  <a:gd name="T41" fmla="*/ 189 h 16"/>
                  <a:gd name="T42" fmla="*/ 35 w 27"/>
                  <a:gd name="T43" fmla="*/ 189 h 16"/>
                  <a:gd name="T44" fmla="*/ 73 w 27"/>
                  <a:gd name="T45" fmla="*/ 165 h 16"/>
                  <a:gd name="T46" fmla="*/ 97 w 27"/>
                  <a:gd name="T47" fmla="*/ 179 h 16"/>
                  <a:gd name="T48" fmla="*/ 108 w 27"/>
                  <a:gd name="T49" fmla="*/ 155 h 16"/>
                  <a:gd name="T50" fmla="*/ 157 w 27"/>
                  <a:gd name="T51" fmla="*/ 141 h 16"/>
                  <a:gd name="T52" fmla="*/ 230 w 27"/>
                  <a:gd name="T53" fmla="*/ 107 h 16"/>
                  <a:gd name="T54" fmla="*/ 268 w 27"/>
                  <a:gd name="T55" fmla="*/ 82 h 16"/>
                  <a:gd name="T56" fmla="*/ 303 w 27"/>
                  <a:gd name="T57" fmla="*/ 58 h 16"/>
                  <a:gd name="T58" fmla="*/ 303 w 27"/>
                  <a:gd name="T59" fmla="*/ 48 h 16"/>
                  <a:gd name="T60" fmla="*/ 327 w 27"/>
                  <a:gd name="T61" fmla="*/ 82 h 16"/>
                  <a:gd name="T62" fmla="*/ 292 w 27"/>
                  <a:gd name="T63" fmla="*/ 107 h 16"/>
                  <a:gd name="T64" fmla="*/ 254 w 27"/>
                  <a:gd name="T65" fmla="*/ 131 h 16"/>
                  <a:gd name="T66" fmla="*/ 230 w 27"/>
                  <a:gd name="T67" fmla="*/ 141 h 16"/>
                  <a:gd name="T68" fmla="*/ 195 w 27"/>
                  <a:gd name="T69" fmla="*/ 141 h 16"/>
                  <a:gd name="T70" fmla="*/ 146 w 27"/>
                  <a:gd name="T71" fmla="*/ 165 h 16"/>
                  <a:gd name="T72" fmla="*/ 195 w 27"/>
                  <a:gd name="T73" fmla="*/ 155 h 16"/>
                  <a:gd name="T74" fmla="*/ 230 w 27"/>
                  <a:gd name="T75" fmla="*/ 141 h 16"/>
                  <a:gd name="T76" fmla="*/ 268 w 27"/>
                  <a:gd name="T77" fmla="*/ 131 h 16"/>
                  <a:gd name="T78" fmla="*/ 327 w 27"/>
                  <a:gd name="T79" fmla="*/ 96 h 16"/>
                  <a:gd name="T80" fmla="*/ 303 w 27"/>
                  <a:gd name="T81" fmla="*/ 48 h 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"/>
                  <a:gd name="T124" fmla="*/ 0 h 16"/>
                  <a:gd name="T125" fmla="*/ 27 w 27"/>
                  <a:gd name="T126" fmla="*/ 16 h 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" h="16">
                    <a:moveTo>
                      <a:pt x="19" y="0"/>
                    </a:moveTo>
                    <a:lnTo>
                      <a:pt x="25" y="4"/>
                    </a:lnTo>
                    <a:lnTo>
                      <a:pt x="25" y="5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7" y="4"/>
                    </a:lnTo>
                    <a:lnTo>
                      <a:pt x="11" y="8"/>
                    </a:lnTo>
                    <a:lnTo>
                      <a:pt x="7" y="11"/>
                    </a:lnTo>
                    <a:lnTo>
                      <a:pt x="2" y="11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8" y="15"/>
                    </a:lnTo>
                    <a:lnTo>
                      <a:pt x="9" y="13"/>
                    </a:lnTo>
                    <a:lnTo>
                      <a:pt x="13" y="12"/>
                    </a:lnTo>
                    <a:lnTo>
                      <a:pt x="19" y="9"/>
                    </a:lnTo>
                    <a:lnTo>
                      <a:pt x="22" y="7"/>
                    </a:lnTo>
                    <a:lnTo>
                      <a:pt x="25" y="5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4" y="9"/>
                    </a:lnTo>
                    <a:lnTo>
                      <a:pt x="21" y="11"/>
                    </a:lnTo>
                    <a:lnTo>
                      <a:pt x="19" y="12"/>
                    </a:lnTo>
                    <a:lnTo>
                      <a:pt x="16" y="12"/>
                    </a:lnTo>
                    <a:lnTo>
                      <a:pt x="12" y="14"/>
                    </a:lnTo>
                    <a:lnTo>
                      <a:pt x="16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7" y="8"/>
                    </a:lnTo>
                    <a:lnTo>
                      <a:pt x="25" y="4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" name="Freeform 225">
                <a:extLst>
                  <a:ext uri="{FF2B5EF4-FFF2-40B4-BE49-F238E27FC236}">
                    <a16:creationId xmlns="" xmlns:a16="http://schemas.microsoft.com/office/drawing/2014/main" id="{B5FAAC22-467B-4B79-A8AC-9948B764F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1975"/>
                <a:ext cx="52" cy="13"/>
              </a:xfrm>
              <a:custGeom>
                <a:avLst/>
                <a:gdLst>
                  <a:gd name="T0" fmla="*/ 24 w 15"/>
                  <a:gd name="T1" fmla="*/ 32 h 4"/>
                  <a:gd name="T2" fmla="*/ 0 w 15"/>
                  <a:gd name="T3" fmla="*/ 0 h 4"/>
                  <a:gd name="T4" fmla="*/ 24 w 15"/>
                  <a:gd name="T5" fmla="*/ 23 h 4"/>
                  <a:gd name="T6" fmla="*/ 83 w 15"/>
                  <a:gd name="T7" fmla="*/ 23 h 4"/>
                  <a:gd name="T8" fmla="*/ 156 w 15"/>
                  <a:gd name="T9" fmla="*/ 10 h 4"/>
                  <a:gd name="T10" fmla="*/ 180 w 15"/>
                  <a:gd name="T11" fmla="*/ 0 h 4"/>
                  <a:gd name="T12" fmla="*/ 180 w 15"/>
                  <a:gd name="T13" fmla="*/ 10 h 4"/>
                  <a:gd name="T14" fmla="*/ 156 w 15"/>
                  <a:gd name="T15" fmla="*/ 23 h 4"/>
                  <a:gd name="T16" fmla="*/ 121 w 15"/>
                  <a:gd name="T17" fmla="*/ 32 h 4"/>
                  <a:gd name="T18" fmla="*/ 121 w 15"/>
                  <a:gd name="T19" fmla="*/ 23 h 4"/>
                  <a:gd name="T20" fmla="*/ 107 w 15"/>
                  <a:gd name="T21" fmla="*/ 23 h 4"/>
                  <a:gd name="T22" fmla="*/ 107 w 15"/>
                  <a:gd name="T23" fmla="*/ 32 h 4"/>
                  <a:gd name="T24" fmla="*/ 83 w 15"/>
                  <a:gd name="T25" fmla="*/ 42 h 4"/>
                  <a:gd name="T26" fmla="*/ 24 w 15"/>
                  <a:gd name="T27" fmla="*/ 32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4"/>
                  <a:gd name="T44" fmla="*/ 15 w 15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4">
                    <a:moveTo>
                      <a:pt x="2" y="3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7" y="2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" name="Freeform 226">
                <a:extLst>
                  <a:ext uri="{FF2B5EF4-FFF2-40B4-BE49-F238E27FC236}">
                    <a16:creationId xmlns="" xmlns:a16="http://schemas.microsoft.com/office/drawing/2014/main" id="{815072CD-9970-4783-A6C0-FEFFA6D5D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1992"/>
                <a:ext cx="17" cy="7"/>
              </a:xfrm>
              <a:custGeom>
                <a:avLst/>
                <a:gdLst>
                  <a:gd name="T0" fmla="*/ 48 w 5"/>
                  <a:gd name="T1" fmla="*/ 0 h 2"/>
                  <a:gd name="T2" fmla="*/ 58 w 5"/>
                  <a:gd name="T3" fmla="*/ 0 h 2"/>
                  <a:gd name="T4" fmla="*/ 10 w 5"/>
                  <a:gd name="T5" fmla="*/ 0 h 2"/>
                  <a:gd name="T6" fmla="*/ 0 w 5"/>
                  <a:gd name="T7" fmla="*/ 14 h 2"/>
                  <a:gd name="T8" fmla="*/ 24 w 5"/>
                  <a:gd name="T9" fmla="*/ 24 h 2"/>
                  <a:gd name="T10" fmla="*/ 34 w 5"/>
                  <a:gd name="T11" fmla="*/ 24 h 2"/>
                  <a:gd name="T12" fmla="*/ 10 w 5"/>
                  <a:gd name="T13" fmla="*/ 14 h 2"/>
                  <a:gd name="T14" fmla="*/ 48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4" y="0"/>
                    </a:moveTo>
                    <a:lnTo>
                      <a:pt x="5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" name="Freeform 227">
                <a:extLst>
                  <a:ext uri="{FF2B5EF4-FFF2-40B4-BE49-F238E27FC236}">
                    <a16:creationId xmlns="" xmlns:a16="http://schemas.microsoft.com/office/drawing/2014/main" id="{39A0A8E8-5B04-4F83-A14D-9A8131C9D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1988"/>
                <a:ext cx="14" cy="4"/>
              </a:xfrm>
              <a:custGeom>
                <a:avLst/>
                <a:gdLst>
                  <a:gd name="T0" fmla="*/ 0 w 4"/>
                  <a:gd name="T1" fmla="*/ 16 h 1"/>
                  <a:gd name="T2" fmla="*/ 49 w 4"/>
                  <a:gd name="T3" fmla="*/ 0 h 1"/>
                  <a:gd name="T4" fmla="*/ 49 w 4"/>
                  <a:gd name="T5" fmla="*/ 16 h 1"/>
                  <a:gd name="T6" fmla="*/ 14 w 4"/>
                  <a:gd name="T7" fmla="*/ 16 h 1"/>
                  <a:gd name="T8" fmla="*/ 0 w 4"/>
                  <a:gd name="T9" fmla="*/ 1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" name="Freeform 228">
                <a:extLst>
                  <a:ext uri="{FF2B5EF4-FFF2-40B4-BE49-F238E27FC236}">
                    <a16:creationId xmlns="" xmlns:a16="http://schemas.microsoft.com/office/drawing/2014/main" id="{9182B646-EE22-4F89-AC94-D50CDA4EF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1992"/>
                <a:ext cx="18" cy="7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0 w 5"/>
                  <a:gd name="T5" fmla="*/ 14 h 2"/>
                  <a:gd name="T6" fmla="*/ 40 w 5"/>
                  <a:gd name="T7" fmla="*/ 14 h 2"/>
                  <a:gd name="T8" fmla="*/ 65 w 5"/>
                  <a:gd name="T9" fmla="*/ 0 h 2"/>
                  <a:gd name="T10" fmla="*/ 65 w 5"/>
                  <a:gd name="T11" fmla="*/ 14 h 2"/>
                  <a:gd name="T12" fmla="*/ 40 w 5"/>
                  <a:gd name="T13" fmla="*/ 24 h 2"/>
                  <a:gd name="T14" fmla="*/ 0 w 5"/>
                  <a:gd name="T15" fmla="*/ 24 h 2"/>
                  <a:gd name="T16" fmla="*/ 0 w 5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7" name="Freeform 229">
                <a:extLst>
                  <a:ext uri="{FF2B5EF4-FFF2-40B4-BE49-F238E27FC236}">
                    <a16:creationId xmlns="" xmlns:a16="http://schemas.microsoft.com/office/drawing/2014/main" id="{89A5D0D5-27F4-493B-8F3B-17727C4F7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1968"/>
                <a:ext cx="4" cy="10"/>
              </a:xfrm>
              <a:custGeom>
                <a:avLst/>
                <a:gdLst>
                  <a:gd name="T0" fmla="*/ 0 w 1"/>
                  <a:gd name="T1" fmla="*/ 0 h 3"/>
                  <a:gd name="T2" fmla="*/ 16 w 1"/>
                  <a:gd name="T3" fmla="*/ 23 h 3"/>
                  <a:gd name="T4" fmla="*/ 0 w 1"/>
                  <a:gd name="T5" fmla="*/ 33 h 3"/>
                  <a:gd name="T6" fmla="*/ 0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8" name="Freeform 230">
                <a:extLst>
                  <a:ext uri="{FF2B5EF4-FFF2-40B4-BE49-F238E27FC236}">
                    <a16:creationId xmlns="" xmlns:a16="http://schemas.microsoft.com/office/drawing/2014/main" id="{B60323D9-F4BD-436C-A1FC-D5C7F7983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1968"/>
                <a:ext cx="14" cy="10"/>
              </a:xfrm>
              <a:custGeom>
                <a:avLst/>
                <a:gdLst>
                  <a:gd name="T0" fmla="*/ 38 w 4"/>
                  <a:gd name="T1" fmla="*/ 0 h 3"/>
                  <a:gd name="T2" fmla="*/ 49 w 4"/>
                  <a:gd name="T3" fmla="*/ 0 h 3"/>
                  <a:gd name="T4" fmla="*/ 24 w 4"/>
                  <a:gd name="T5" fmla="*/ 23 h 3"/>
                  <a:gd name="T6" fmla="*/ 0 w 4"/>
                  <a:gd name="T7" fmla="*/ 33 h 3"/>
                  <a:gd name="T8" fmla="*/ 0 w 4"/>
                  <a:gd name="T9" fmla="*/ 33 h 3"/>
                  <a:gd name="T10" fmla="*/ 38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3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cubicBezTo>
                      <a:pt x="1" y="3"/>
                      <a:pt x="2" y="2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9" name="Freeform 231">
                <a:extLst>
                  <a:ext uri="{FF2B5EF4-FFF2-40B4-BE49-F238E27FC236}">
                    <a16:creationId xmlns="" xmlns:a16="http://schemas.microsoft.com/office/drawing/2014/main" id="{B563C580-01AE-46AB-8083-305BD3A03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982"/>
                <a:ext cx="97" cy="104"/>
              </a:xfrm>
              <a:custGeom>
                <a:avLst/>
                <a:gdLst>
                  <a:gd name="T0" fmla="*/ 336 w 28"/>
                  <a:gd name="T1" fmla="*/ 0 h 30"/>
                  <a:gd name="T2" fmla="*/ 336 w 28"/>
                  <a:gd name="T3" fmla="*/ 83 h 30"/>
                  <a:gd name="T4" fmla="*/ 204 w 28"/>
                  <a:gd name="T5" fmla="*/ 156 h 30"/>
                  <a:gd name="T6" fmla="*/ 132 w 28"/>
                  <a:gd name="T7" fmla="*/ 170 h 30"/>
                  <a:gd name="T8" fmla="*/ 132 w 28"/>
                  <a:gd name="T9" fmla="*/ 170 h 30"/>
                  <a:gd name="T10" fmla="*/ 191 w 28"/>
                  <a:gd name="T11" fmla="*/ 170 h 30"/>
                  <a:gd name="T12" fmla="*/ 156 w 28"/>
                  <a:gd name="T13" fmla="*/ 180 h 30"/>
                  <a:gd name="T14" fmla="*/ 180 w 28"/>
                  <a:gd name="T15" fmla="*/ 239 h 30"/>
                  <a:gd name="T16" fmla="*/ 229 w 28"/>
                  <a:gd name="T17" fmla="*/ 302 h 30"/>
                  <a:gd name="T18" fmla="*/ 180 w 28"/>
                  <a:gd name="T19" fmla="*/ 326 h 30"/>
                  <a:gd name="T20" fmla="*/ 180 w 28"/>
                  <a:gd name="T21" fmla="*/ 336 h 30"/>
                  <a:gd name="T22" fmla="*/ 121 w 28"/>
                  <a:gd name="T23" fmla="*/ 350 h 30"/>
                  <a:gd name="T24" fmla="*/ 59 w 28"/>
                  <a:gd name="T25" fmla="*/ 361 h 30"/>
                  <a:gd name="T26" fmla="*/ 24 w 28"/>
                  <a:gd name="T27" fmla="*/ 288 h 30"/>
                  <a:gd name="T28" fmla="*/ 0 w 28"/>
                  <a:gd name="T29" fmla="*/ 215 h 30"/>
                  <a:gd name="T30" fmla="*/ 10 w 28"/>
                  <a:gd name="T31" fmla="*/ 146 h 30"/>
                  <a:gd name="T32" fmla="*/ 132 w 28"/>
                  <a:gd name="T33" fmla="*/ 59 h 30"/>
                  <a:gd name="T34" fmla="*/ 121 w 28"/>
                  <a:gd name="T35" fmla="*/ 73 h 30"/>
                  <a:gd name="T36" fmla="*/ 132 w 28"/>
                  <a:gd name="T37" fmla="*/ 73 h 30"/>
                  <a:gd name="T38" fmla="*/ 146 w 28"/>
                  <a:gd name="T39" fmla="*/ 49 h 30"/>
                  <a:gd name="T40" fmla="*/ 170 w 28"/>
                  <a:gd name="T41" fmla="*/ 49 h 30"/>
                  <a:gd name="T42" fmla="*/ 170 w 28"/>
                  <a:gd name="T43" fmla="*/ 35 h 30"/>
                  <a:gd name="T44" fmla="*/ 180 w 28"/>
                  <a:gd name="T45" fmla="*/ 10 h 30"/>
                  <a:gd name="T46" fmla="*/ 239 w 28"/>
                  <a:gd name="T47" fmla="*/ 24 h 30"/>
                  <a:gd name="T48" fmla="*/ 263 w 28"/>
                  <a:gd name="T49" fmla="*/ 10 h 30"/>
                  <a:gd name="T50" fmla="*/ 277 w 28"/>
                  <a:gd name="T51" fmla="*/ 10 h 30"/>
                  <a:gd name="T52" fmla="*/ 336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"/>
                  <a:gd name="T82" fmla="*/ 0 h 30"/>
                  <a:gd name="T83" fmla="*/ 28 w 28"/>
                  <a:gd name="T84" fmla="*/ 30 h 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" h="30">
                    <a:moveTo>
                      <a:pt x="28" y="0"/>
                    </a:moveTo>
                    <a:lnTo>
                      <a:pt x="28" y="7"/>
                    </a:lnTo>
                    <a:lnTo>
                      <a:pt x="17" y="13"/>
                    </a:lnTo>
                    <a:lnTo>
                      <a:pt x="11" y="14"/>
                    </a:lnTo>
                    <a:lnTo>
                      <a:pt x="16" y="14"/>
                    </a:lnTo>
                    <a:lnTo>
                      <a:pt x="13" y="15"/>
                    </a:lnTo>
                    <a:lnTo>
                      <a:pt x="15" y="20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0" y="29"/>
                    </a:lnTo>
                    <a:lnTo>
                      <a:pt x="5" y="30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5" y="1"/>
                    </a:lnTo>
                    <a:lnTo>
                      <a:pt x="20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06E85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0" name="Freeform 232">
                <a:extLst>
                  <a:ext uri="{FF2B5EF4-FFF2-40B4-BE49-F238E27FC236}">
                    <a16:creationId xmlns="" xmlns:a16="http://schemas.microsoft.com/office/drawing/2014/main" id="{9DB0E882-BE7E-45DD-B5C7-3107491C6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982"/>
                <a:ext cx="10" cy="17"/>
              </a:xfrm>
              <a:custGeom>
                <a:avLst/>
                <a:gdLst>
                  <a:gd name="T0" fmla="*/ 33 w 3"/>
                  <a:gd name="T1" fmla="*/ 10 h 5"/>
                  <a:gd name="T2" fmla="*/ 0 w 3"/>
                  <a:gd name="T3" fmla="*/ 10 h 5"/>
                  <a:gd name="T4" fmla="*/ 0 w 3"/>
                  <a:gd name="T5" fmla="*/ 34 h 5"/>
                  <a:gd name="T6" fmla="*/ 23 w 3"/>
                  <a:gd name="T7" fmla="*/ 48 h 5"/>
                  <a:gd name="T8" fmla="*/ 23 w 3"/>
                  <a:gd name="T9" fmla="*/ 58 h 5"/>
                  <a:gd name="T10" fmla="*/ 0 w 3"/>
                  <a:gd name="T11" fmla="*/ 34 h 5"/>
                  <a:gd name="T12" fmla="*/ 0 w 3"/>
                  <a:gd name="T13" fmla="*/ 10 h 5"/>
                  <a:gd name="T14" fmla="*/ 10 w 3"/>
                  <a:gd name="T15" fmla="*/ 10 h 5"/>
                  <a:gd name="T16" fmla="*/ 33 w 3"/>
                  <a:gd name="T17" fmla="*/ 0 h 5"/>
                  <a:gd name="T18" fmla="*/ 33 w 3"/>
                  <a:gd name="T19" fmla="*/ 1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"/>
                  <a:gd name="T32" fmla="*/ 3 w 3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">
                    <a:moveTo>
                      <a:pt x="3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1" name="Freeform 233">
                <a:extLst>
                  <a:ext uri="{FF2B5EF4-FFF2-40B4-BE49-F238E27FC236}">
                    <a16:creationId xmlns="" xmlns:a16="http://schemas.microsoft.com/office/drawing/2014/main" id="{F3346C98-1840-4941-B022-238294283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002"/>
                <a:ext cx="14" cy="28"/>
              </a:xfrm>
              <a:custGeom>
                <a:avLst/>
                <a:gdLst>
                  <a:gd name="T0" fmla="*/ 24 w 4"/>
                  <a:gd name="T1" fmla="*/ 0 h 8"/>
                  <a:gd name="T2" fmla="*/ 24 w 4"/>
                  <a:gd name="T3" fmla="*/ 14 h 8"/>
                  <a:gd name="T4" fmla="*/ 0 w 4"/>
                  <a:gd name="T5" fmla="*/ 87 h 8"/>
                  <a:gd name="T6" fmla="*/ 14 w 4"/>
                  <a:gd name="T7" fmla="*/ 98 h 8"/>
                  <a:gd name="T8" fmla="*/ 49 w 4"/>
                  <a:gd name="T9" fmla="*/ 0 h 8"/>
                  <a:gd name="T10" fmla="*/ 24 w 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2" name="Freeform 234">
                <a:extLst>
                  <a:ext uri="{FF2B5EF4-FFF2-40B4-BE49-F238E27FC236}">
                    <a16:creationId xmlns="" xmlns:a16="http://schemas.microsoft.com/office/drawing/2014/main" id="{A9C0179C-409C-49F3-BF02-48170BA81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2009"/>
                <a:ext cx="45" cy="11"/>
              </a:xfrm>
              <a:custGeom>
                <a:avLst/>
                <a:gdLst>
                  <a:gd name="T0" fmla="*/ 0 w 13"/>
                  <a:gd name="T1" fmla="*/ 15 h 3"/>
                  <a:gd name="T2" fmla="*/ 145 w 13"/>
                  <a:gd name="T3" fmla="*/ 40 h 3"/>
                  <a:gd name="T4" fmla="*/ 156 w 13"/>
                  <a:gd name="T5" fmla="*/ 26 h 3"/>
                  <a:gd name="T6" fmla="*/ 0 w 13"/>
                  <a:gd name="T7" fmla="*/ 0 h 3"/>
                  <a:gd name="T8" fmla="*/ 0 w 13"/>
                  <a:gd name="T9" fmla="*/ 1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"/>
                  <a:gd name="T17" fmla="*/ 13 w 1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">
                    <a:moveTo>
                      <a:pt x="0" y="1"/>
                    </a:moveTo>
                    <a:lnTo>
                      <a:pt x="12" y="3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" name="Freeform 235">
                <a:extLst>
                  <a:ext uri="{FF2B5EF4-FFF2-40B4-BE49-F238E27FC236}">
                    <a16:creationId xmlns="" xmlns:a16="http://schemas.microsoft.com/office/drawing/2014/main" id="{C9DC9500-967B-4A10-9D34-FAC5E662B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020"/>
                <a:ext cx="45" cy="45"/>
              </a:xfrm>
              <a:custGeom>
                <a:avLst/>
                <a:gdLst>
                  <a:gd name="T0" fmla="*/ 10 w 13"/>
                  <a:gd name="T1" fmla="*/ 0 h 13"/>
                  <a:gd name="T2" fmla="*/ 145 w 13"/>
                  <a:gd name="T3" fmla="*/ 107 h 13"/>
                  <a:gd name="T4" fmla="*/ 156 w 13"/>
                  <a:gd name="T5" fmla="*/ 156 h 13"/>
                  <a:gd name="T6" fmla="*/ 0 w 13"/>
                  <a:gd name="T7" fmla="*/ 24 h 13"/>
                  <a:gd name="T8" fmla="*/ 10 w 1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1" y="0"/>
                    </a:moveTo>
                    <a:lnTo>
                      <a:pt x="12" y="9"/>
                    </a:lnTo>
                    <a:lnTo>
                      <a:pt x="13" y="1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" name="Freeform 236">
                <a:extLst>
                  <a:ext uri="{FF2B5EF4-FFF2-40B4-BE49-F238E27FC236}">
                    <a16:creationId xmlns="" xmlns:a16="http://schemas.microsoft.com/office/drawing/2014/main" id="{41DD9D8A-7109-4782-A421-DE5A5E752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009"/>
                <a:ext cx="7" cy="11"/>
              </a:xfrm>
              <a:custGeom>
                <a:avLst/>
                <a:gdLst>
                  <a:gd name="T0" fmla="*/ 14 w 2"/>
                  <a:gd name="T1" fmla="*/ 0 h 3"/>
                  <a:gd name="T2" fmla="*/ 24 w 2"/>
                  <a:gd name="T3" fmla="*/ 0 h 3"/>
                  <a:gd name="T4" fmla="*/ 14 w 2"/>
                  <a:gd name="T5" fmla="*/ 40 h 3"/>
                  <a:gd name="T6" fmla="*/ 0 w 2"/>
                  <a:gd name="T7" fmla="*/ 40 h 3"/>
                  <a:gd name="T8" fmla="*/ 14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0"/>
                    </a:moveTo>
                    <a:lnTo>
                      <a:pt x="2" y="0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" name="Freeform 237">
                <a:extLst>
                  <a:ext uri="{FF2B5EF4-FFF2-40B4-BE49-F238E27FC236}">
                    <a16:creationId xmlns="" xmlns:a16="http://schemas.microsoft.com/office/drawing/2014/main" id="{4C514F37-D9CD-45C7-AC94-64BCACE1E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2023"/>
                <a:ext cx="38" cy="14"/>
              </a:xfrm>
              <a:custGeom>
                <a:avLst/>
                <a:gdLst>
                  <a:gd name="T0" fmla="*/ 0 w 11"/>
                  <a:gd name="T1" fmla="*/ 24 h 4"/>
                  <a:gd name="T2" fmla="*/ 131 w 11"/>
                  <a:gd name="T3" fmla="*/ 14 h 4"/>
                  <a:gd name="T4" fmla="*/ 131 w 11"/>
                  <a:gd name="T5" fmla="*/ 38 h 4"/>
                  <a:gd name="T6" fmla="*/ 10 w 11"/>
                  <a:gd name="T7" fmla="*/ 49 h 4"/>
                  <a:gd name="T8" fmla="*/ 0 w 11"/>
                  <a:gd name="T9" fmla="*/ 2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"/>
                  <a:gd name="T17" fmla="*/ 11 w 1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">
                    <a:moveTo>
                      <a:pt x="0" y="2"/>
                    </a:moveTo>
                    <a:cubicBezTo>
                      <a:pt x="3" y="0"/>
                      <a:pt x="7" y="0"/>
                      <a:pt x="11" y="1"/>
                    </a:cubicBezTo>
                    <a:lnTo>
                      <a:pt x="11" y="3"/>
                    </a:lnTo>
                    <a:cubicBezTo>
                      <a:pt x="7" y="2"/>
                      <a:pt x="4" y="2"/>
                      <a:pt x="1" y="4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" name="Freeform 238">
                <a:extLst>
                  <a:ext uri="{FF2B5EF4-FFF2-40B4-BE49-F238E27FC236}">
                    <a16:creationId xmlns="" xmlns:a16="http://schemas.microsoft.com/office/drawing/2014/main" id="{A629A082-0324-4899-9A38-5A2ED43B0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2030"/>
                <a:ext cx="129" cy="125"/>
              </a:xfrm>
              <a:custGeom>
                <a:avLst/>
                <a:gdLst>
                  <a:gd name="T0" fmla="*/ 132 w 37"/>
                  <a:gd name="T1" fmla="*/ 24 h 36"/>
                  <a:gd name="T2" fmla="*/ 49 w 37"/>
                  <a:gd name="T3" fmla="*/ 170 h 36"/>
                  <a:gd name="T4" fmla="*/ 59 w 37"/>
                  <a:gd name="T5" fmla="*/ 288 h 36"/>
                  <a:gd name="T6" fmla="*/ 206 w 37"/>
                  <a:gd name="T7" fmla="*/ 399 h 36"/>
                  <a:gd name="T8" fmla="*/ 366 w 37"/>
                  <a:gd name="T9" fmla="*/ 326 h 36"/>
                  <a:gd name="T10" fmla="*/ 415 w 37"/>
                  <a:gd name="T11" fmla="*/ 253 h 36"/>
                  <a:gd name="T12" fmla="*/ 415 w 37"/>
                  <a:gd name="T13" fmla="*/ 253 h 36"/>
                  <a:gd name="T14" fmla="*/ 401 w 37"/>
                  <a:gd name="T15" fmla="*/ 146 h 36"/>
                  <a:gd name="T16" fmla="*/ 366 w 37"/>
                  <a:gd name="T17" fmla="*/ 73 h 36"/>
                  <a:gd name="T18" fmla="*/ 293 w 37"/>
                  <a:gd name="T19" fmla="*/ 24 h 36"/>
                  <a:gd name="T20" fmla="*/ 293 w 37"/>
                  <a:gd name="T21" fmla="*/ 0 h 36"/>
                  <a:gd name="T22" fmla="*/ 328 w 37"/>
                  <a:gd name="T23" fmla="*/ 24 h 36"/>
                  <a:gd name="T24" fmla="*/ 415 w 37"/>
                  <a:gd name="T25" fmla="*/ 97 h 36"/>
                  <a:gd name="T26" fmla="*/ 450 w 37"/>
                  <a:gd name="T27" fmla="*/ 240 h 36"/>
                  <a:gd name="T28" fmla="*/ 450 w 37"/>
                  <a:gd name="T29" fmla="*/ 264 h 36"/>
                  <a:gd name="T30" fmla="*/ 425 w 37"/>
                  <a:gd name="T31" fmla="*/ 264 h 36"/>
                  <a:gd name="T32" fmla="*/ 377 w 37"/>
                  <a:gd name="T33" fmla="*/ 337 h 36"/>
                  <a:gd name="T34" fmla="*/ 293 w 37"/>
                  <a:gd name="T35" fmla="*/ 410 h 36"/>
                  <a:gd name="T36" fmla="*/ 195 w 37"/>
                  <a:gd name="T37" fmla="*/ 424 h 36"/>
                  <a:gd name="T38" fmla="*/ 35 w 37"/>
                  <a:gd name="T39" fmla="*/ 302 h 36"/>
                  <a:gd name="T40" fmla="*/ 10 w 37"/>
                  <a:gd name="T41" fmla="*/ 146 h 36"/>
                  <a:gd name="T42" fmla="*/ 108 w 37"/>
                  <a:gd name="T43" fmla="*/ 10 h 36"/>
                  <a:gd name="T44" fmla="*/ 132 w 37"/>
                  <a:gd name="T45" fmla="*/ 24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"/>
                  <a:gd name="T70" fmla="*/ 0 h 36"/>
                  <a:gd name="T71" fmla="*/ 37 w 37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" h="36">
                    <a:moveTo>
                      <a:pt x="11" y="2"/>
                    </a:moveTo>
                    <a:cubicBezTo>
                      <a:pt x="8" y="5"/>
                      <a:pt x="6" y="9"/>
                      <a:pt x="4" y="14"/>
                    </a:cubicBezTo>
                    <a:cubicBezTo>
                      <a:pt x="3" y="17"/>
                      <a:pt x="3" y="20"/>
                      <a:pt x="5" y="24"/>
                    </a:cubicBezTo>
                    <a:cubicBezTo>
                      <a:pt x="7" y="28"/>
                      <a:pt x="11" y="31"/>
                      <a:pt x="17" y="33"/>
                    </a:cubicBezTo>
                    <a:cubicBezTo>
                      <a:pt x="24" y="34"/>
                      <a:pt x="27" y="31"/>
                      <a:pt x="30" y="27"/>
                    </a:cubicBezTo>
                    <a:lnTo>
                      <a:pt x="34" y="21"/>
                    </a:lnTo>
                    <a:lnTo>
                      <a:pt x="33" y="12"/>
                    </a:lnTo>
                    <a:lnTo>
                      <a:pt x="30" y="6"/>
                    </a:lnTo>
                    <a:lnTo>
                      <a:pt x="24" y="2"/>
                    </a:lnTo>
                    <a:cubicBezTo>
                      <a:pt x="24" y="0"/>
                      <a:pt x="24" y="0"/>
                      <a:pt x="24" y="0"/>
                    </a:cubicBezTo>
                    <a:lnTo>
                      <a:pt x="27" y="2"/>
                    </a:lnTo>
                    <a:lnTo>
                      <a:pt x="34" y="8"/>
                    </a:lnTo>
                    <a:lnTo>
                      <a:pt x="37" y="20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1" y="28"/>
                    </a:lnTo>
                    <a:cubicBezTo>
                      <a:pt x="29" y="30"/>
                      <a:pt x="27" y="32"/>
                      <a:pt x="24" y="34"/>
                    </a:cubicBezTo>
                    <a:cubicBezTo>
                      <a:pt x="22" y="35"/>
                      <a:pt x="19" y="35"/>
                      <a:pt x="16" y="35"/>
                    </a:cubicBezTo>
                    <a:cubicBezTo>
                      <a:pt x="12" y="36"/>
                      <a:pt x="6" y="29"/>
                      <a:pt x="3" y="25"/>
                    </a:cubicBezTo>
                    <a:cubicBezTo>
                      <a:pt x="0" y="22"/>
                      <a:pt x="0" y="17"/>
                      <a:pt x="1" y="12"/>
                    </a:cubicBezTo>
                    <a:cubicBezTo>
                      <a:pt x="2" y="8"/>
                      <a:pt x="6" y="4"/>
                      <a:pt x="9" y="1"/>
                    </a:cubicBez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" name="Freeform 239">
                <a:extLst>
                  <a:ext uri="{FF2B5EF4-FFF2-40B4-BE49-F238E27FC236}">
                    <a16:creationId xmlns="" xmlns:a16="http://schemas.microsoft.com/office/drawing/2014/main" id="{E72AFEA5-2B22-4D6E-9E7B-6A9918885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2107"/>
                <a:ext cx="69" cy="48"/>
              </a:xfrm>
              <a:custGeom>
                <a:avLst/>
                <a:gdLst>
                  <a:gd name="T0" fmla="*/ 0 w 20"/>
                  <a:gd name="T1" fmla="*/ 154 h 14"/>
                  <a:gd name="T2" fmla="*/ 97 w 20"/>
                  <a:gd name="T3" fmla="*/ 141 h 14"/>
                  <a:gd name="T4" fmla="*/ 228 w 20"/>
                  <a:gd name="T5" fmla="*/ 0 h 14"/>
                  <a:gd name="T6" fmla="*/ 238 w 20"/>
                  <a:gd name="T7" fmla="*/ 10 h 14"/>
                  <a:gd name="T8" fmla="*/ 179 w 20"/>
                  <a:gd name="T9" fmla="*/ 106 h 14"/>
                  <a:gd name="T10" fmla="*/ 97 w 20"/>
                  <a:gd name="T11" fmla="*/ 165 h 14"/>
                  <a:gd name="T12" fmla="*/ 0 w 20"/>
                  <a:gd name="T13" fmla="*/ 165 h 14"/>
                  <a:gd name="T14" fmla="*/ 0 w 20"/>
                  <a:gd name="T15" fmla="*/ 15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14"/>
                  <a:gd name="T26" fmla="*/ 20 w 20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14">
                    <a:moveTo>
                      <a:pt x="0" y="13"/>
                    </a:moveTo>
                    <a:lnTo>
                      <a:pt x="8" y="12"/>
                    </a:lnTo>
                    <a:cubicBezTo>
                      <a:pt x="13" y="9"/>
                      <a:pt x="17" y="5"/>
                      <a:pt x="19" y="0"/>
                    </a:cubicBezTo>
                    <a:lnTo>
                      <a:pt x="20" y="1"/>
                    </a:lnTo>
                    <a:cubicBezTo>
                      <a:pt x="19" y="3"/>
                      <a:pt x="18" y="6"/>
                      <a:pt x="15" y="9"/>
                    </a:cubicBezTo>
                    <a:cubicBezTo>
                      <a:pt x="14" y="11"/>
                      <a:pt x="11" y="12"/>
                      <a:pt x="8" y="14"/>
                    </a:cubicBezTo>
                    <a:lnTo>
                      <a:pt x="0" y="1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" name="Freeform 240">
                <a:extLst>
                  <a:ext uri="{FF2B5EF4-FFF2-40B4-BE49-F238E27FC236}">
                    <a16:creationId xmlns="" xmlns:a16="http://schemas.microsoft.com/office/drawing/2014/main" id="{DB12F93D-F024-4F37-8987-C48D37581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2152"/>
                <a:ext cx="63" cy="10"/>
              </a:xfrm>
              <a:custGeom>
                <a:avLst/>
                <a:gdLst>
                  <a:gd name="T0" fmla="*/ 112 w 18"/>
                  <a:gd name="T1" fmla="*/ 0 h 3"/>
                  <a:gd name="T2" fmla="*/ 136 w 18"/>
                  <a:gd name="T3" fmla="*/ 10 h 3"/>
                  <a:gd name="T4" fmla="*/ 196 w 18"/>
                  <a:gd name="T5" fmla="*/ 10 h 3"/>
                  <a:gd name="T6" fmla="*/ 210 w 18"/>
                  <a:gd name="T7" fmla="*/ 10 h 3"/>
                  <a:gd name="T8" fmla="*/ 161 w 18"/>
                  <a:gd name="T9" fmla="*/ 23 h 3"/>
                  <a:gd name="T10" fmla="*/ 147 w 18"/>
                  <a:gd name="T11" fmla="*/ 23 h 3"/>
                  <a:gd name="T12" fmla="*/ 171 w 18"/>
                  <a:gd name="T13" fmla="*/ 33 h 3"/>
                  <a:gd name="T14" fmla="*/ 220 w 18"/>
                  <a:gd name="T15" fmla="*/ 23 h 3"/>
                  <a:gd name="T16" fmla="*/ 171 w 18"/>
                  <a:gd name="T17" fmla="*/ 33 h 3"/>
                  <a:gd name="T18" fmla="*/ 73 w 18"/>
                  <a:gd name="T19" fmla="*/ 23 h 3"/>
                  <a:gd name="T20" fmla="*/ 0 w 18"/>
                  <a:gd name="T21" fmla="*/ 23 h 3"/>
                  <a:gd name="T22" fmla="*/ 14 w 18"/>
                  <a:gd name="T23" fmla="*/ 10 h 3"/>
                  <a:gd name="T24" fmla="*/ 63 w 18"/>
                  <a:gd name="T25" fmla="*/ 10 h 3"/>
                  <a:gd name="T26" fmla="*/ 112 w 18"/>
                  <a:gd name="T27" fmla="*/ 0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3"/>
                  <a:gd name="T44" fmla="*/ 18 w 1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3">
                    <a:moveTo>
                      <a:pt x="9" y="0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" name="Freeform 241">
                <a:extLst>
                  <a:ext uri="{FF2B5EF4-FFF2-40B4-BE49-F238E27FC236}">
                    <a16:creationId xmlns="" xmlns:a16="http://schemas.microsoft.com/office/drawing/2014/main" id="{5B044C10-847C-4EF3-8990-919068E41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2030"/>
                <a:ext cx="28" cy="63"/>
              </a:xfrm>
              <a:custGeom>
                <a:avLst/>
                <a:gdLst>
                  <a:gd name="T0" fmla="*/ 63 w 8"/>
                  <a:gd name="T1" fmla="*/ 0 h 18"/>
                  <a:gd name="T2" fmla="*/ 98 w 8"/>
                  <a:gd name="T3" fmla="*/ 0 h 18"/>
                  <a:gd name="T4" fmla="*/ 14 w 8"/>
                  <a:gd name="T5" fmla="*/ 210 h 18"/>
                  <a:gd name="T6" fmla="*/ 14 w 8"/>
                  <a:gd name="T7" fmla="*/ 220 h 18"/>
                  <a:gd name="T8" fmla="*/ 0 w 8"/>
                  <a:gd name="T9" fmla="*/ 220 h 18"/>
                  <a:gd name="T10" fmla="*/ 0 w 8"/>
                  <a:gd name="T11" fmla="*/ 210 h 18"/>
                  <a:gd name="T12" fmla="*/ 63 w 8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8"/>
                  <a:gd name="T23" fmla="*/ 8 w 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8">
                    <a:moveTo>
                      <a:pt x="5" y="0"/>
                    </a:moveTo>
                    <a:lnTo>
                      <a:pt x="8" y="0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" name="Freeform 242">
                <a:extLst>
                  <a:ext uri="{FF2B5EF4-FFF2-40B4-BE49-F238E27FC236}">
                    <a16:creationId xmlns="" xmlns:a16="http://schemas.microsoft.com/office/drawing/2014/main" id="{DE3DE079-0F23-4C4B-AF38-6B55D9E12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2089"/>
                <a:ext cx="60" cy="4"/>
              </a:xfrm>
              <a:custGeom>
                <a:avLst/>
                <a:gdLst>
                  <a:gd name="T0" fmla="*/ 0 w 17"/>
                  <a:gd name="T1" fmla="*/ 0 h 1"/>
                  <a:gd name="T2" fmla="*/ 212 w 17"/>
                  <a:gd name="T3" fmla="*/ 16 h 1"/>
                  <a:gd name="T4" fmla="*/ 212 w 17"/>
                  <a:gd name="T5" fmla="*/ 16 h 1"/>
                  <a:gd name="T6" fmla="*/ 0 w 17"/>
                  <a:gd name="T7" fmla="*/ 16 h 1"/>
                  <a:gd name="T8" fmla="*/ 0 w 1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"/>
                  <a:gd name="T17" fmla="*/ 17 w 1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">
                    <a:moveTo>
                      <a:pt x="0" y="0"/>
                    </a:moveTo>
                    <a:lnTo>
                      <a:pt x="1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" name="Freeform 243">
                <a:extLst>
                  <a:ext uri="{FF2B5EF4-FFF2-40B4-BE49-F238E27FC236}">
                    <a16:creationId xmlns="" xmlns:a16="http://schemas.microsoft.com/office/drawing/2014/main" id="{3EBF14F9-3032-48CC-9760-CBBF58877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2034"/>
                <a:ext cx="4" cy="45"/>
              </a:xfrm>
              <a:custGeom>
                <a:avLst/>
                <a:gdLst>
                  <a:gd name="T0" fmla="*/ 0 w 1"/>
                  <a:gd name="T1" fmla="*/ 0 h 13"/>
                  <a:gd name="T2" fmla="*/ 0 w 1"/>
                  <a:gd name="T3" fmla="*/ 0 h 13"/>
                  <a:gd name="T4" fmla="*/ 16 w 1"/>
                  <a:gd name="T5" fmla="*/ 156 h 13"/>
                  <a:gd name="T6" fmla="*/ 16 w 1"/>
                  <a:gd name="T7" fmla="*/ 156 h 13"/>
                  <a:gd name="T8" fmla="*/ 0 w 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3"/>
                  <a:gd name="T17" fmla="*/ 1 w 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3">
                    <a:moveTo>
                      <a:pt x="0" y="0"/>
                    </a:moveTo>
                    <a:lnTo>
                      <a:pt x="0" y="0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F84C2DDD-4D65-4E59-810C-4D2A210C5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5" y="2034"/>
                <a:ext cx="1" cy="34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Freeform 245">
                <a:extLst>
                  <a:ext uri="{FF2B5EF4-FFF2-40B4-BE49-F238E27FC236}">
                    <a16:creationId xmlns="" xmlns:a16="http://schemas.microsoft.com/office/drawing/2014/main" id="{D1D196A1-7F1B-437F-A26E-FB6EE6E37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2075"/>
                <a:ext cx="45" cy="4"/>
              </a:xfrm>
              <a:custGeom>
                <a:avLst/>
                <a:gdLst>
                  <a:gd name="T0" fmla="*/ 0 w 13"/>
                  <a:gd name="T1" fmla="*/ 16 h 1"/>
                  <a:gd name="T2" fmla="*/ 156 w 13"/>
                  <a:gd name="T3" fmla="*/ 16 h 1"/>
                  <a:gd name="T4" fmla="*/ 156 w 13"/>
                  <a:gd name="T5" fmla="*/ 0 h 1"/>
                  <a:gd name="T6" fmla="*/ 10 w 13"/>
                  <a:gd name="T7" fmla="*/ 0 h 1"/>
                  <a:gd name="T8" fmla="*/ 0 w 13"/>
                  <a:gd name="T9" fmla="*/ 1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"/>
                  <a:gd name="T17" fmla="*/ 13 w 1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">
                    <a:moveTo>
                      <a:pt x="0" y="1"/>
                    </a:moveTo>
                    <a:lnTo>
                      <a:pt x="13" y="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" name="Freeform 246">
                <a:extLst>
                  <a:ext uri="{FF2B5EF4-FFF2-40B4-BE49-F238E27FC236}">
                    <a16:creationId xmlns="" xmlns:a16="http://schemas.microsoft.com/office/drawing/2014/main" id="{675B73D0-E8B5-4FC6-8DA7-A2F7C688E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2041"/>
                <a:ext cx="17" cy="34"/>
              </a:xfrm>
              <a:custGeom>
                <a:avLst/>
                <a:gdLst>
                  <a:gd name="T0" fmla="*/ 0 w 5"/>
                  <a:gd name="T1" fmla="*/ 116 h 10"/>
                  <a:gd name="T2" fmla="*/ 58 w 5"/>
                  <a:gd name="T3" fmla="*/ 0 h 10"/>
                  <a:gd name="T4" fmla="*/ 58 w 5"/>
                  <a:gd name="T5" fmla="*/ 0 h 10"/>
                  <a:gd name="T6" fmla="*/ 0 w 5"/>
                  <a:gd name="T7" fmla="*/ 116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0"/>
                  <a:gd name="T14" fmla="*/ 5 w 5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0">
                    <a:moveTo>
                      <a:pt x="0" y="10"/>
                    </a:move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6576F3CE-3C68-4210-9A8A-F57987B3B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6" y="2086"/>
                <a:ext cx="42" cy="3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Freeform 248">
                <a:extLst>
                  <a:ext uri="{FF2B5EF4-FFF2-40B4-BE49-F238E27FC236}">
                    <a16:creationId xmlns="" xmlns:a16="http://schemas.microsoft.com/office/drawing/2014/main" id="{79EC51B6-74F8-4671-A332-85544B7B2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2096"/>
                <a:ext cx="28" cy="45"/>
              </a:xfrm>
              <a:custGeom>
                <a:avLst/>
                <a:gdLst>
                  <a:gd name="T0" fmla="*/ 0 w 8"/>
                  <a:gd name="T1" fmla="*/ 0 h 13"/>
                  <a:gd name="T2" fmla="*/ 98 w 8"/>
                  <a:gd name="T3" fmla="*/ 156 h 13"/>
                  <a:gd name="T4" fmla="*/ 0 w 8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3"/>
                  <a:gd name="T11" fmla="*/ 8 w 8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3">
                    <a:moveTo>
                      <a:pt x="0" y="0"/>
                    </a:moveTo>
                    <a:lnTo>
                      <a:pt x="8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" name="Freeform 249">
                <a:extLst>
                  <a:ext uri="{FF2B5EF4-FFF2-40B4-BE49-F238E27FC236}">
                    <a16:creationId xmlns="" xmlns:a16="http://schemas.microsoft.com/office/drawing/2014/main" id="{E4DEAAFD-EE21-434C-AC7F-F2DE9CCC3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2065"/>
                <a:ext cx="38" cy="59"/>
              </a:xfrm>
              <a:custGeom>
                <a:avLst/>
                <a:gdLst>
                  <a:gd name="T0" fmla="*/ 35 w 11"/>
                  <a:gd name="T1" fmla="*/ 156 h 17"/>
                  <a:gd name="T2" fmla="*/ 131 w 11"/>
                  <a:gd name="T3" fmla="*/ 97 h 17"/>
                  <a:gd name="T4" fmla="*/ 131 w 11"/>
                  <a:gd name="T5" fmla="*/ 97 h 17"/>
                  <a:gd name="T6" fmla="*/ 35 w 11"/>
                  <a:gd name="T7" fmla="*/ 156 h 17"/>
                  <a:gd name="T8" fmla="*/ 107 w 11"/>
                  <a:gd name="T9" fmla="*/ 97 h 17"/>
                  <a:gd name="T10" fmla="*/ 107 w 11"/>
                  <a:gd name="T11" fmla="*/ 97 h 17"/>
                  <a:gd name="T12" fmla="*/ 59 w 11"/>
                  <a:gd name="T13" fmla="*/ 205 h 17"/>
                  <a:gd name="T14" fmla="*/ 35 w 11"/>
                  <a:gd name="T15" fmla="*/ 205 h 17"/>
                  <a:gd name="T16" fmla="*/ 107 w 11"/>
                  <a:gd name="T17" fmla="*/ 108 h 17"/>
                  <a:gd name="T18" fmla="*/ 107 w 11"/>
                  <a:gd name="T19" fmla="*/ 59 h 17"/>
                  <a:gd name="T20" fmla="*/ 10 w 11"/>
                  <a:gd name="T21" fmla="*/ 0 h 17"/>
                  <a:gd name="T22" fmla="*/ 0 w 11"/>
                  <a:gd name="T23" fmla="*/ 10 h 17"/>
                  <a:gd name="T24" fmla="*/ 107 w 11"/>
                  <a:gd name="T25" fmla="*/ 59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7"/>
                  <a:gd name="T41" fmla="*/ 11 w 11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7">
                    <a:moveTo>
                      <a:pt x="3" y="13"/>
                    </a:moveTo>
                    <a:lnTo>
                      <a:pt x="11" y="8"/>
                    </a:lnTo>
                    <a:lnTo>
                      <a:pt x="3" y="13"/>
                    </a:lnTo>
                    <a:lnTo>
                      <a:pt x="9" y="8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9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8" name="Freeform 250">
                <a:extLst>
                  <a:ext uri="{FF2B5EF4-FFF2-40B4-BE49-F238E27FC236}">
                    <a16:creationId xmlns="" xmlns:a16="http://schemas.microsoft.com/office/drawing/2014/main" id="{8AF9EB03-5068-4C99-816E-AF59E0F2F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" y="2079"/>
                <a:ext cx="14" cy="17"/>
              </a:xfrm>
              <a:custGeom>
                <a:avLst/>
                <a:gdLst>
                  <a:gd name="T0" fmla="*/ 14 w 4"/>
                  <a:gd name="T1" fmla="*/ 10 h 5"/>
                  <a:gd name="T2" fmla="*/ 38 w 4"/>
                  <a:gd name="T3" fmla="*/ 0 h 5"/>
                  <a:gd name="T4" fmla="*/ 49 w 4"/>
                  <a:gd name="T5" fmla="*/ 10 h 5"/>
                  <a:gd name="T6" fmla="*/ 49 w 4"/>
                  <a:gd name="T7" fmla="*/ 48 h 5"/>
                  <a:gd name="T8" fmla="*/ 24 w 4"/>
                  <a:gd name="T9" fmla="*/ 58 h 5"/>
                  <a:gd name="T10" fmla="*/ 0 w 4"/>
                  <a:gd name="T11" fmla="*/ 48 h 5"/>
                  <a:gd name="T12" fmla="*/ 14 w 4"/>
                  <a:gd name="T13" fmla="*/ 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"/>
                  <a:gd name="T23" fmla="*/ 4 w 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">
                    <a:moveTo>
                      <a:pt x="1" y="1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9" name="Freeform 251">
                <a:extLst>
                  <a:ext uri="{FF2B5EF4-FFF2-40B4-BE49-F238E27FC236}">
                    <a16:creationId xmlns="" xmlns:a16="http://schemas.microsoft.com/office/drawing/2014/main" id="{4DC232C4-839F-438E-9314-4BD3175FC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2079"/>
                <a:ext cx="35" cy="14"/>
              </a:xfrm>
              <a:custGeom>
                <a:avLst/>
                <a:gdLst>
                  <a:gd name="T0" fmla="*/ 0 w 10"/>
                  <a:gd name="T1" fmla="*/ 24 h 4"/>
                  <a:gd name="T2" fmla="*/ 0 w 10"/>
                  <a:gd name="T3" fmla="*/ 49 h 4"/>
                  <a:gd name="T4" fmla="*/ 63 w 10"/>
                  <a:gd name="T5" fmla="*/ 38 h 4"/>
                  <a:gd name="T6" fmla="*/ 98 w 10"/>
                  <a:gd name="T7" fmla="*/ 24 h 4"/>
                  <a:gd name="T8" fmla="*/ 123 w 10"/>
                  <a:gd name="T9" fmla="*/ 14 h 4"/>
                  <a:gd name="T10" fmla="*/ 123 w 10"/>
                  <a:gd name="T11" fmla="*/ 0 h 4"/>
                  <a:gd name="T12" fmla="*/ 63 w 10"/>
                  <a:gd name="T13" fmla="*/ 24 h 4"/>
                  <a:gd name="T14" fmla="*/ 0 w 10"/>
                  <a:gd name="T15" fmla="*/ 2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4"/>
                  <a:gd name="T26" fmla="*/ 10 w 10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4">
                    <a:moveTo>
                      <a:pt x="0" y="2"/>
                    </a:moveTo>
                    <a:lnTo>
                      <a:pt x="0" y="4"/>
                    </a:lnTo>
                    <a:lnTo>
                      <a:pt x="5" y="3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0" name="Freeform 252">
                <a:extLst>
                  <a:ext uri="{FF2B5EF4-FFF2-40B4-BE49-F238E27FC236}">
                    <a16:creationId xmlns="" xmlns:a16="http://schemas.microsoft.com/office/drawing/2014/main" id="{7A6A03BB-9D72-476A-BADC-8DD7D7598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082"/>
                <a:ext cx="52" cy="45"/>
              </a:xfrm>
              <a:custGeom>
                <a:avLst/>
                <a:gdLst>
                  <a:gd name="T0" fmla="*/ 73 w 15"/>
                  <a:gd name="T1" fmla="*/ 24 h 13"/>
                  <a:gd name="T2" fmla="*/ 97 w 15"/>
                  <a:gd name="T3" fmla="*/ 73 h 13"/>
                  <a:gd name="T4" fmla="*/ 73 w 15"/>
                  <a:gd name="T5" fmla="*/ 97 h 13"/>
                  <a:gd name="T6" fmla="*/ 24 w 15"/>
                  <a:gd name="T7" fmla="*/ 107 h 13"/>
                  <a:gd name="T8" fmla="*/ 0 w 15"/>
                  <a:gd name="T9" fmla="*/ 132 h 13"/>
                  <a:gd name="T10" fmla="*/ 24 w 15"/>
                  <a:gd name="T11" fmla="*/ 156 h 13"/>
                  <a:gd name="T12" fmla="*/ 83 w 15"/>
                  <a:gd name="T13" fmla="*/ 145 h 13"/>
                  <a:gd name="T14" fmla="*/ 132 w 15"/>
                  <a:gd name="T15" fmla="*/ 145 h 13"/>
                  <a:gd name="T16" fmla="*/ 170 w 15"/>
                  <a:gd name="T17" fmla="*/ 145 h 13"/>
                  <a:gd name="T18" fmla="*/ 180 w 15"/>
                  <a:gd name="T19" fmla="*/ 121 h 13"/>
                  <a:gd name="T20" fmla="*/ 170 w 15"/>
                  <a:gd name="T21" fmla="*/ 97 h 13"/>
                  <a:gd name="T22" fmla="*/ 156 w 15"/>
                  <a:gd name="T23" fmla="*/ 73 h 13"/>
                  <a:gd name="T24" fmla="*/ 132 w 15"/>
                  <a:gd name="T25" fmla="*/ 0 h 13"/>
                  <a:gd name="T26" fmla="*/ 73 w 15"/>
                  <a:gd name="T27" fmla="*/ 24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3"/>
                  <a:gd name="T44" fmla="*/ 15 w 15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3">
                    <a:moveTo>
                      <a:pt x="6" y="2"/>
                    </a:moveTo>
                    <a:lnTo>
                      <a:pt x="8" y="6"/>
                    </a:lnTo>
                    <a:lnTo>
                      <a:pt x="6" y="8"/>
                    </a:lnTo>
                    <a:lnTo>
                      <a:pt x="2" y="9"/>
                    </a:lnTo>
                    <a:lnTo>
                      <a:pt x="0" y="11"/>
                    </a:lnTo>
                    <a:cubicBezTo>
                      <a:pt x="0" y="13"/>
                      <a:pt x="1" y="13"/>
                      <a:pt x="2" y="13"/>
                    </a:cubicBezTo>
                    <a:lnTo>
                      <a:pt x="7" y="12"/>
                    </a:lnTo>
                    <a:cubicBezTo>
                      <a:pt x="8" y="12"/>
                      <a:pt x="9" y="12"/>
                      <a:pt x="11" y="12"/>
                    </a:cubicBezTo>
                    <a:cubicBezTo>
                      <a:pt x="12" y="12"/>
                      <a:pt x="13" y="12"/>
                      <a:pt x="14" y="12"/>
                    </a:cubicBezTo>
                    <a:cubicBezTo>
                      <a:pt x="15" y="12"/>
                      <a:pt x="15" y="11"/>
                      <a:pt x="15" y="10"/>
                    </a:cubicBezTo>
                    <a:lnTo>
                      <a:pt x="14" y="8"/>
                    </a:lnTo>
                    <a:lnTo>
                      <a:pt x="13" y="6"/>
                    </a:lnTo>
                    <a:lnTo>
                      <a:pt x="11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DFA67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1" name="Freeform 253">
                <a:extLst>
                  <a:ext uri="{FF2B5EF4-FFF2-40B4-BE49-F238E27FC236}">
                    <a16:creationId xmlns="" xmlns:a16="http://schemas.microsoft.com/office/drawing/2014/main" id="{4221D063-3865-43FC-A61C-F2C000A7E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2103"/>
                <a:ext cx="21" cy="17"/>
              </a:xfrm>
              <a:custGeom>
                <a:avLst/>
                <a:gdLst>
                  <a:gd name="T0" fmla="*/ 63 w 6"/>
                  <a:gd name="T1" fmla="*/ 0 h 5"/>
                  <a:gd name="T2" fmla="*/ 39 w 6"/>
                  <a:gd name="T3" fmla="*/ 34 h 5"/>
                  <a:gd name="T4" fmla="*/ 14 w 6"/>
                  <a:gd name="T5" fmla="*/ 0 h 5"/>
                  <a:gd name="T6" fmla="*/ 0 w 6"/>
                  <a:gd name="T7" fmla="*/ 10 h 5"/>
                  <a:gd name="T8" fmla="*/ 24 w 6"/>
                  <a:gd name="T9" fmla="*/ 58 h 5"/>
                  <a:gd name="T10" fmla="*/ 49 w 6"/>
                  <a:gd name="T11" fmla="*/ 58 h 5"/>
                  <a:gd name="T12" fmla="*/ 63 w 6"/>
                  <a:gd name="T13" fmla="*/ 24 h 5"/>
                  <a:gd name="T14" fmla="*/ 74 w 6"/>
                  <a:gd name="T15" fmla="*/ 10 h 5"/>
                  <a:gd name="T16" fmla="*/ 63 w 6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5" y="0"/>
                    </a:moveTo>
                    <a:lnTo>
                      <a:pt x="3" y="3"/>
                    </a:lnTo>
                    <a:cubicBezTo>
                      <a:pt x="2" y="2"/>
                      <a:pt x="2" y="1"/>
                      <a:pt x="1" y="0"/>
                    </a:cubicBezTo>
                    <a:lnTo>
                      <a:pt x="0" y="1"/>
                    </a:lnTo>
                    <a:cubicBezTo>
                      <a:pt x="1" y="2"/>
                      <a:pt x="2" y="3"/>
                      <a:pt x="2" y="5"/>
                    </a:cubicBezTo>
                    <a:lnTo>
                      <a:pt x="4" y="5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2" name="Freeform 254">
                <a:extLst>
                  <a:ext uri="{FF2B5EF4-FFF2-40B4-BE49-F238E27FC236}">
                    <a16:creationId xmlns="" xmlns:a16="http://schemas.microsoft.com/office/drawing/2014/main" id="{9499C0A3-5597-469E-9AA9-4D0459F3D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2110"/>
                <a:ext cx="14" cy="10"/>
              </a:xfrm>
              <a:custGeom>
                <a:avLst/>
                <a:gdLst>
                  <a:gd name="T0" fmla="*/ 24 w 4"/>
                  <a:gd name="T1" fmla="*/ 0 h 3"/>
                  <a:gd name="T2" fmla="*/ 49 w 4"/>
                  <a:gd name="T3" fmla="*/ 33 h 3"/>
                  <a:gd name="T4" fmla="*/ 38 w 4"/>
                  <a:gd name="T5" fmla="*/ 33 h 3"/>
                  <a:gd name="T6" fmla="*/ 0 w 4"/>
                  <a:gd name="T7" fmla="*/ 0 h 3"/>
                  <a:gd name="T8" fmla="*/ 24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0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" name="Freeform 255">
                <a:extLst>
                  <a:ext uri="{FF2B5EF4-FFF2-40B4-BE49-F238E27FC236}">
                    <a16:creationId xmlns="" xmlns:a16="http://schemas.microsoft.com/office/drawing/2014/main" id="{67E87B42-0D7F-4B5F-85F0-DCA3A28F1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9" y="2124"/>
                <a:ext cx="18" cy="10"/>
              </a:xfrm>
              <a:custGeom>
                <a:avLst/>
                <a:gdLst>
                  <a:gd name="T0" fmla="*/ 0 w 5"/>
                  <a:gd name="T1" fmla="*/ 10 h 3"/>
                  <a:gd name="T2" fmla="*/ 65 w 5"/>
                  <a:gd name="T3" fmla="*/ 0 h 3"/>
                  <a:gd name="T4" fmla="*/ 65 w 5"/>
                  <a:gd name="T5" fmla="*/ 23 h 3"/>
                  <a:gd name="T6" fmla="*/ 0 w 5"/>
                  <a:gd name="T7" fmla="*/ 33 h 3"/>
                  <a:gd name="T8" fmla="*/ 0 w 5"/>
                  <a:gd name="T9" fmla="*/ 1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1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" name="Freeform 256">
                <a:extLst>
                  <a:ext uri="{FF2B5EF4-FFF2-40B4-BE49-F238E27FC236}">
                    <a16:creationId xmlns="" xmlns:a16="http://schemas.microsoft.com/office/drawing/2014/main" id="{C49DEC4D-7B70-4D7A-90FA-029C220B6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2093"/>
                <a:ext cx="7" cy="17"/>
              </a:xfrm>
              <a:custGeom>
                <a:avLst/>
                <a:gdLst>
                  <a:gd name="T0" fmla="*/ 24 w 2"/>
                  <a:gd name="T1" fmla="*/ 0 h 5"/>
                  <a:gd name="T2" fmla="*/ 14 w 2"/>
                  <a:gd name="T3" fmla="*/ 0 h 5"/>
                  <a:gd name="T4" fmla="*/ 0 w 2"/>
                  <a:gd name="T5" fmla="*/ 48 h 5"/>
                  <a:gd name="T6" fmla="*/ 14 w 2"/>
                  <a:gd name="T7" fmla="*/ 58 h 5"/>
                  <a:gd name="T8" fmla="*/ 14 w 2"/>
                  <a:gd name="T9" fmla="*/ 58 h 5"/>
                  <a:gd name="T10" fmla="*/ 14 w 2"/>
                  <a:gd name="T11" fmla="*/ 48 h 5"/>
                  <a:gd name="T12" fmla="*/ 14 w 2"/>
                  <a:gd name="T13" fmla="*/ 10 h 5"/>
                  <a:gd name="T14" fmla="*/ 24 w 2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5"/>
                  <a:gd name="T26" fmla="*/ 2 w 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5">
                    <a:moveTo>
                      <a:pt x="2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" name="Freeform 257">
                <a:extLst>
                  <a:ext uri="{FF2B5EF4-FFF2-40B4-BE49-F238E27FC236}">
                    <a16:creationId xmlns="" xmlns:a16="http://schemas.microsoft.com/office/drawing/2014/main" id="{ABDC7D9C-B598-4806-82C9-A47515A6B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023"/>
                <a:ext cx="21" cy="7"/>
              </a:xfrm>
              <a:custGeom>
                <a:avLst/>
                <a:gdLst>
                  <a:gd name="T0" fmla="*/ 24 w 6"/>
                  <a:gd name="T1" fmla="*/ 0 h 2"/>
                  <a:gd name="T2" fmla="*/ 74 w 6"/>
                  <a:gd name="T3" fmla="*/ 0 h 2"/>
                  <a:gd name="T4" fmla="*/ 74 w 6"/>
                  <a:gd name="T5" fmla="*/ 24 h 2"/>
                  <a:gd name="T6" fmla="*/ 0 w 6"/>
                  <a:gd name="T7" fmla="*/ 24 h 2"/>
                  <a:gd name="T8" fmla="*/ 24 w 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2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" name="Freeform 258">
                <a:extLst>
                  <a:ext uri="{FF2B5EF4-FFF2-40B4-BE49-F238E27FC236}">
                    <a16:creationId xmlns="" xmlns:a16="http://schemas.microsoft.com/office/drawing/2014/main" id="{55306441-A505-4687-A4D3-58FC009D2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023"/>
                <a:ext cx="28" cy="77"/>
              </a:xfrm>
              <a:custGeom>
                <a:avLst/>
                <a:gdLst>
                  <a:gd name="T0" fmla="*/ 73 w 8"/>
                  <a:gd name="T1" fmla="*/ 0 h 22"/>
                  <a:gd name="T2" fmla="*/ 0 w 8"/>
                  <a:gd name="T3" fmla="*/ 220 h 22"/>
                  <a:gd name="T4" fmla="*/ 0 w 8"/>
                  <a:gd name="T5" fmla="*/ 270 h 22"/>
                  <a:gd name="T6" fmla="*/ 14 w 8"/>
                  <a:gd name="T7" fmla="*/ 270 h 22"/>
                  <a:gd name="T8" fmla="*/ 87 w 8"/>
                  <a:gd name="T9" fmla="*/ 63 h 22"/>
                  <a:gd name="T10" fmla="*/ 98 w 8"/>
                  <a:gd name="T11" fmla="*/ 14 h 22"/>
                  <a:gd name="T12" fmla="*/ 73 w 8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22"/>
                  <a:gd name="T23" fmla="*/ 8 w 8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22">
                    <a:moveTo>
                      <a:pt x="6" y="0"/>
                    </a:moveTo>
                    <a:lnTo>
                      <a:pt x="0" y="18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7" y="5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182B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7" name="Freeform 259">
                <a:extLst>
                  <a:ext uri="{FF2B5EF4-FFF2-40B4-BE49-F238E27FC236}">
                    <a16:creationId xmlns="" xmlns:a16="http://schemas.microsoft.com/office/drawing/2014/main" id="{E611CBD5-2747-46F6-826F-5A001E116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030"/>
                <a:ext cx="42" cy="73"/>
              </a:xfrm>
              <a:custGeom>
                <a:avLst/>
                <a:gdLst>
                  <a:gd name="T0" fmla="*/ 14 w 12"/>
                  <a:gd name="T1" fmla="*/ 0 h 21"/>
                  <a:gd name="T2" fmla="*/ 147 w 12"/>
                  <a:gd name="T3" fmla="*/ 243 h 21"/>
                  <a:gd name="T4" fmla="*/ 137 w 12"/>
                  <a:gd name="T5" fmla="*/ 254 h 21"/>
                  <a:gd name="T6" fmla="*/ 123 w 12"/>
                  <a:gd name="T7" fmla="*/ 229 h 21"/>
                  <a:gd name="T8" fmla="*/ 0 w 12"/>
                  <a:gd name="T9" fmla="*/ 35 h 21"/>
                  <a:gd name="T10" fmla="*/ 14 w 12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1"/>
                  <a:gd name="T20" fmla="*/ 12 w 12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1">
                    <a:moveTo>
                      <a:pt x="1" y="0"/>
                    </a:moveTo>
                    <a:lnTo>
                      <a:pt x="12" y="20"/>
                    </a:lnTo>
                    <a:lnTo>
                      <a:pt x="11" y="21"/>
                    </a:lnTo>
                    <a:lnTo>
                      <a:pt x="10" y="19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182B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8" name="Freeform 260">
                <a:extLst>
                  <a:ext uri="{FF2B5EF4-FFF2-40B4-BE49-F238E27FC236}">
                    <a16:creationId xmlns="" xmlns:a16="http://schemas.microsoft.com/office/drawing/2014/main" id="{D456B614-13D3-424E-BDDA-B8F1E853A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2103"/>
                <a:ext cx="59" cy="7"/>
              </a:xfrm>
              <a:custGeom>
                <a:avLst/>
                <a:gdLst>
                  <a:gd name="T0" fmla="*/ 0 w 17"/>
                  <a:gd name="T1" fmla="*/ 0 h 2"/>
                  <a:gd name="T2" fmla="*/ 205 w 17"/>
                  <a:gd name="T3" fmla="*/ 0 h 2"/>
                  <a:gd name="T4" fmla="*/ 205 w 17"/>
                  <a:gd name="T5" fmla="*/ 0 h 2"/>
                  <a:gd name="T6" fmla="*/ 10 w 17"/>
                  <a:gd name="T7" fmla="*/ 24 h 2"/>
                  <a:gd name="T8" fmla="*/ 0 w 1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"/>
                  <a:gd name="T17" fmla="*/ 17 w 1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">
                    <a:moveTo>
                      <a:pt x="0" y="0"/>
                    </a:moveTo>
                    <a:lnTo>
                      <a:pt x="17" y="0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82B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9" name="Freeform 261">
                <a:extLst>
                  <a:ext uri="{FF2B5EF4-FFF2-40B4-BE49-F238E27FC236}">
                    <a16:creationId xmlns="" xmlns:a16="http://schemas.microsoft.com/office/drawing/2014/main" id="{01145CF8-856A-4351-BFAD-AB3DB59F6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2051"/>
                <a:ext cx="25" cy="52"/>
              </a:xfrm>
              <a:custGeom>
                <a:avLst/>
                <a:gdLst>
                  <a:gd name="T0" fmla="*/ 89 w 7"/>
                  <a:gd name="T1" fmla="*/ 24 h 15"/>
                  <a:gd name="T2" fmla="*/ 64 w 7"/>
                  <a:gd name="T3" fmla="*/ 59 h 15"/>
                  <a:gd name="T4" fmla="*/ 39 w 7"/>
                  <a:gd name="T5" fmla="*/ 107 h 15"/>
                  <a:gd name="T6" fmla="*/ 25 w 7"/>
                  <a:gd name="T7" fmla="*/ 180 h 15"/>
                  <a:gd name="T8" fmla="*/ 0 w 7"/>
                  <a:gd name="T9" fmla="*/ 180 h 15"/>
                  <a:gd name="T10" fmla="*/ 39 w 7"/>
                  <a:gd name="T11" fmla="*/ 59 h 15"/>
                  <a:gd name="T12" fmla="*/ 50 w 7"/>
                  <a:gd name="T13" fmla="*/ 35 h 15"/>
                  <a:gd name="T14" fmla="*/ 75 w 7"/>
                  <a:gd name="T15" fmla="*/ 0 h 15"/>
                  <a:gd name="T16" fmla="*/ 89 w 7"/>
                  <a:gd name="T17" fmla="*/ 24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5"/>
                  <a:gd name="T29" fmla="*/ 7 w 7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5">
                    <a:moveTo>
                      <a:pt x="7" y="2"/>
                    </a:moveTo>
                    <a:lnTo>
                      <a:pt x="5" y="5"/>
                    </a:lnTo>
                    <a:lnTo>
                      <a:pt x="3" y="9"/>
                    </a:lnTo>
                    <a:cubicBezTo>
                      <a:pt x="2" y="11"/>
                      <a:pt x="2" y="13"/>
                      <a:pt x="2" y="15"/>
                    </a:cubicBezTo>
                    <a:lnTo>
                      <a:pt x="0" y="15"/>
                    </a:lnTo>
                    <a:cubicBezTo>
                      <a:pt x="0" y="12"/>
                      <a:pt x="1" y="8"/>
                      <a:pt x="3" y="5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5" y="2"/>
                      <a:pt x="5" y="1"/>
                      <a:pt x="6" y="0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0" name="Freeform 262">
                <a:extLst>
                  <a:ext uri="{FF2B5EF4-FFF2-40B4-BE49-F238E27FC236}">
                    <a16:creationId xmlns="" xmlns:a16="http://schemas.microsoft.com/office/drawing/2014/main" id="{9C1905CD-C480-4D91-B257-7951C7F5A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2107"/>
                <a:ext cx="49" cy="20"/>
              </a:xfrm>
              <a:custGeom>
                <a:avLst/>
                <a:gdLst>
                  <a:gd name="T0" fmla="*/ 0 w 14"/>
                  <a:gd name="T1" fmla="*/ 67 h 6"/>
                  <a:gd name="T2" fmla="*/ 74 w 14"/>
                  <a:gd name="T3" fmla="*/ 43 h 6"/>
                  <a:gd name="T4" fmla="*/ 123 w 14"/>
                  <a:gd name="T5" fmla="*/ 43 h 6"/>
                  <a:gd name="T6" fmla="*/ 147 w 14"/>
                  <a:gd name="T7" fmla="*/ 43 h 6"/>
                  <a:gd name="T8" fmla="*/ 161 w 14"/>
                  <a:gd name="T9" fmla="*/ 23 h 6"/>
                  <a:gd name="T10" fmla="*/ 161 w 14"/>
                  <a:gd name="T11" fmla="*/ 10 h 6"/>
                  <a:gd name="T12" fmla="*/ 161 w 14"/>
                  <a:gd name="T13" fmla="*/ 10 h 6"/>
                  <a:gd name="T14" fmla="*/ 172 w 14"/>
                  <a:gd name="T15" fmla="*/ 33 h 6"/>
                  <a:gd name="T16" fmla="*/ 161 w 14"/>
                  <a:gd name="T17" fmla="*/ 57 h 6"/>
                  <a:gd name="T18" fmla="*/ 88 w 14"/>
                  <a:gd name="T19" fmla="*/ 57 h 6"/>
                  <a:gd name="T20" fmla="*/ 49 w 14"/>
                  <a:gd name="T21" fmla="*/ 67 h 6"/>
                  <a:gd name="T22" fmla="*/ 14 w 14"/>
                  <a:gd name="T23" fmla="*/ 67 h 6"/>
                  <a:gd name="T24" fmla="*/ 0 w 14"/>
                  <a:gd name="T25" fmla="*/ 67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6"/>
                  <a:gd name="T41" fmla="*/ 14 w 14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6">
                    <a:moveTo>
                      <a:pt x="0" y="6"/>
                    </a:moveTo>
                    <a:lnTo>
                      <a:pt x="6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3" y="1"/>
                    </a:lnTo>
                    <a:cubicBezTo>
                      <a:pt x="13" y="0"/>
                      <a:pt x="14" y="2"/>
                      <a:pt x="14" y="3"/>
                    </a:cubicBezTo>
                    <a:cubicBezTo>
                      <a:pt x="14" y="4"/>
                      <a:pt x="13" y="4"/>
                      <a:pt x="13" y="5"/>
                    </a:cubicBezTo>
                    <a:lnTo>
                      <a:pt x="7" y="5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1" name="Freeform 263">
                <a:extLst>
                  <a:ext uri="{FF2B5EF4-FFF2-40B4-BE49-F238E27FC236}">
                    <a16:creationId xmlns="" xmlns:a16="http://schemas.microsoft.com/office/drawing/2014/main" id="{E67E25A9-A273-40C2-97A8-DE821F21D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2006"/>
                <a:ext cx="31" cy="17"/>
              </a:xfrm>
              <a:custGeom>
                <a:avLst/>
                <a:gdLst>
                  <a:gd name="T0" fmla="*/ 83 w 9"/>
                  <a:gd name="T1" fmla="*/ 0 h 5"/>
                  <a:gd name="T2" fmla="*/ 107 w 9"/>
                  <a:gd name="T3" fmla="*/ 10 h 5"/>
                  <a:gd name="T4" fmla="*/ 96 w 9"/>
                  <a:gd name="T5" fmla="*/ 48 h 5"/>
                  <a:gd name="T6" fmla="*/ 72 w 9"/>
                  <a:gd name="T7" fmla="*/ 58 h 5"/>
                  <a:gd name="T8" fmla="*/ 48 w 9"/>
                  <a:gd name="T9" fmla="*/ 58 h 5"/>
                  <a:gd name="T10" fmla="*/ 48 w 9"/>
                  <a:gd name="T11" fmla="*/ 48 h 5"/>
                  <a:gd name="T12" fmla="*/ 0 w 9"/>
                  <a:gd name="T13" fmla="*/ 58 h 5"/>
                  <a:gd name="T14" fmla="*/ 0 w 9"/>
                  <a:gd name="T15" fmla="*/ 48 h 5"/>
                  <a:gd name="T16" fmla="*/ 83 w 9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"/>
                  <a:gd name="T29" fmla="*/ 9 w 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">
                    <a:moveTo>
                      <a:pt x="7" y="0"/>
                    </a:moveTo>
                    <a:cubicBezTo>
                      <a:pt x="8" y="0"/>
                      <a:pt x="9" y="0"/>
                      <a:pt x="9" y="1"/>
                    </a:cubicBezTo>
                    <a:cubicBezTo>
                      <a:pt x="9" y="2"/>
                      <a:pt x="8" y="3"/>
                      <a:pt x="8" y="4"/>
                    </a:cubicBezTo>
                    <a:lnTo>
                      <a:pt x="6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2C1C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2" name="Freeform 264">
                <a:extLst>
                  <a:ext uri="{FF2B5EF4-FFF2-40B4-BE49-F238E27FC236}">
                    <a16:creationId xmlns="" xmlns:a16="http://schemas.microsoft.com/office/drawing/2014/main" id="{06D9F72B-C48C-4245-B8C8-EAAC30387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023"/>
                <a:ext cx="80" cy="21"/>
              </a:xfrm>
              <a:custGeom>
                <a:avLst/>
                <a:gdLst>
                  <a:gd name="T0" fmla="*/ 10 w 23"/>
                  <a:gd name="T1" fmla="*/ 0 h 6"/>
                  <a:gd name="T2" fmla="*/ 24 w 23"/>
                  <a:gd name="T3" fmla="*/ 14 h 6"/>
                  <a:gd name="T4" fmla="*/ 49 w 23"/>
                  <a:gd name="T5" fmla="*/ 14 h 6"/>
                  <a:gd name="T6" fmla="*/ 97 w 23"/>
                  <a:gd name="T7" fmla="*/ 14 h 6"/>
                  <a:gd name="T8" fmla="*/ 230 w 23"/>
                  <a:gd name="T9" fmla="*/ 39 h 6"/>
                  <a:gd name="T10" fmla="*/ 268 w 23"/>
                  <a:gd name="T11" fmla="*/ 39 h 6"/>
                  <a:gd name="T12" fmla="*/ 278 w 23"/>
                  <a:gd name="T13" fmla="*/ 63 h 6"/>
                  <a:gd name="T14" fmla="*/ 243 w 23"/>
                  <a:gd name="T15" fmla="*/ 74 h 6"/>
                  <a:gd name="T16" fmla="*/ 195 w 23"/>
                  <a:gd name="T17" fmla="*/ 63 h 6"/>
                  <a:gd name="T18" fmla="*/ 83 w 23"/>
                  <a:gd name="T19" fmla="*/ 49 h 6"/>
                  <a:gd name="T20" fmla="*/ 49 w 23"/>
                  <a:gd name="T21" fmla="*/ 24 h 6"/>
                  <a:gd name="T22" fmla="*/ 0 w 23"/>
                  <a:gd name="T23" fmla="*/ 14 h 6"/>
                  <a:gd name="T24" fmla="*/ 0 w 23"/>
                  <a:gd name="T25" fmla="*/ 0 h 6"/>
                  <a:gd name="T26" fmla="*/ 10 w 2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6"/>
                  <a:gd name="T44" fmla="*/ 23 w 2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6">
                    <a:moveTo>
                      <a:pt x="1" y="0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19" y="3"/>
                    </a:lnTo>
                    <a:lnTo>
                      <a:pt x="22" y="3"/>
                    </a:lnTo>
                    <a:cubicBezTo>
                      <a:pt x="23" y="4"/>
                      <a:pt x="23" y="5"/>
                      <a:pt x="23" y="5"/>
                    </a:cubicBezTo>
                    <a:cubicBezTo>
                      <a:pt x="22" y="6"/>
                      <a:pt x="21" y="6"/>
                      <a:pt x="20" y="6"/>
                    </a:cubicBezTo>
                    <a:lnTo>
                      <a:pt x="16" y="5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" name="Freeform 265">
                <a:extLst>
                  <a:ext uri="{FF2B5EF4-FFF2-40B4-BE49-F238E27FC236}">
                    <a16:creationId xmlns="" xmlns:a16="http://schemas.microsoft.com/office/drawing/2014/main" id="{390E9D7D-DDAE-4987-B6B3-016C31AC0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2027"/>
                <a:ext cx="45" cy="14"/>
              </a:xfrm>
              <a:custGeom>
                <a:avLst/>
                <a:gdLst>
                  <a:gd name="T0" fmla="*/ 35 w 13"/>
                  <a:gd name="T1" fmla="*/ 0 h 4"/>
                  <a:gd name="T2" fmla="*/ 156 w 13"/>
                  <a:gd name="T3" fmla="*/ 24 h 4"/>
                  <a:gd name="T4" fmla="*/ 145 w 13"/>
                  <a:gd name="T5" fmla="*/ 24 h 4"/>
                  <a:gd name="T6" fmla="*/ 35 w 13"/>
                  <a:gd name="T7" fmla="*/ 14 h 4"/>
                  <a:gd name="T8" fmla="*/ 24 w 13"/>
                  <a:gd name="T9" fmla="*/ 14 h 4"/>
                  <a:gd name="T10" fmla="*/ 10 w 13"/>
                  <a:gd name="T11" fmla="*/ 24 h 4"/>
                  <a:gd name="T12" fmla="*/ 145 w 13"/>
                  <a:gd name="T13" fmla="*/ 38 h 4"/>
                  <a:gd name="T14" fmla="*/ 145 w 13"/>
                  <a:gd name="T15" fmla="*/ 49 h 4"/>
                  <a:gd name="T16" fmla="*/ 0 w 13"/>
                  <a:gd name="T17" fmla="*/ 24 h 4"/>
                  <a:gd name="T18" fmla="*/ 35 w 13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4"/>
                  <a:gd name="T32" fmla="*/ 13 w 1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4">
                    <a:moveTo>
                      <a:pt x="3" y="0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" name="Freeform 266">
                <a:extLst>
                  <a:ext uri="{FF2B5EF4-FFF2-40B4-BE49-F238E27FC236}">
                    <a16:creationId xmlns="" xmlns:a16="http://schemas.microsoft.com/office/drawing/2014/main" id="{2EE3EA56-FAC3-4446-9A80-C56990C56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037"/>
                <a:ext cx="42" cy="14"/>
              </a:xfrm>
              <a:custGeom>
                <a:avLst/>
                <a:gdLst>
                  <a:gd name="T0" fmla="*/ 0 w 12"/>
                  <a:gd name="T1" fmla="*/ 24 h 4"/>
                  <a:gd name="T2" fmla="*/ 74 w 12"/>
                  <a:gd name="T3" fmla="*/ 0 h 4"/>
                  <a:gd name="T4" fmla="*/ 147 w 12"/>
                  <a:gd name="T5" fmla="*/ 14 h 4"/>
                  <a:gd name="T6" fmla="*/ 14 w 12"/>
                  <a:gd name="T7" fmla="*/ 49 h 4"/>
                  <a:gd name="T8" fmla="*/ 0 w 12"/>
                  <a:gd name="T9" fmla="*/ 2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"/>
                  <a:gd name="T17" fmla="*/ 12 w 1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">
                    <a:moveTo>
                      <a:pt x="0" y="2"/>
                    </a:moveTo>
                    <a:cubicBezTo>
                      <a:pt x="2" y="1"/>
                      <a:pt x="3" y="0"/>
                      <a:pt x="6" y="0"/>
                    </a:cubicBezTo>
                    <a:lnTo>
                      <a:pt x="12" y="1"/>
                    </a:lnTo>
                    <a:cubicBezTo>
                      <a:pt x="8" y="1"/>
                      <a:pt x="4" y="2"/>
                      <a:pt x="1" y="4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5" name="Freeform 267">
                <a:extLst>
                  <a:ext uri="{FF2B5EF4-FFF2-40B4-BE49-F238E27FC236}">
                    <a16:creationId xmlns="" xmlns:a16="http://schemas.microsoft.com/office/drawing/2014/main" id="{E196C464-670F-43D3-9F01-2F72ADB76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041"/>
                <a:ext cx="56" cy="69"/>
              </a:xfrm>
              <a:custGeom>
                <a:avLst/>
                <a:gdLst>
                  <a:gd name="T0" fmla="*/ 0 w 16"/>
                  <a:gd name="T1" fmla="*/ 0 h 20"/>
                  <a:gd name="T2" fmla="*/ 73 w 16"/>
                  <a:gd name="T3" fmla="*/ 10 h 20"/>
                  <a:gd name="T4" fmla="*/ 161 w 16"/>
                  <a:gd name="T5" fmla="*/ 107 h 20"/>
                  <a:gd name="T6" fmla="*/ 185 w 16"/>
                  <a:gd name="T7" fmla="*/ 190 h 20"/>
                  <a:gd name="T8" fmla="*/ 196 w 16"/>
                  <a:gd name="T9" fmla="*/ 228 h 20"/>
                  <a:gd name="T10" fmla="*/ 161 w 16"/>
                  <a:gd name="T11" fmla="*/ 228 h 20"/>
                  <a:gd name="T12" fmla="*/ 136 w 16"/>
                  <a:gd name="T13" fmla="*/ 131 h 20"/>
                  <a:gd name="T14" fmla="*/ 87 w 16"/>
                  <a:gd name="T15" fmla="*/ 59 h 20"/>
                  <a:gd name="T16" fmla="*/ 0 w 16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20"/>
                  <a:gd name="T29" fmla="*/ 16 w 16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20">
                    <a:moveTo>
                      <a:pt x="0" y="0"/>
                    </a:moveTo>
                    <a:lnTo>
                      <a:pt x="6" y="1"/>
                    </a:lnTo>
                    <a:cubicBezTo>
                      <a:pt x="9" y="3"/>
                      <a:pt x="11" y="6"/>
                      <a:pt x="13" y="9"/>
                    </a:cubicBezTo>
                    <a:lnTo>
                      <a:pt x="15" y="16"/>
                    </a:lnTo>
                    <a:lnTo>
                      <a:pt x="16" y="19"/>
                    </a:lnTo>
                    <a:cubicBezTo>
                      <a:pt x="15" y="20"/>
                      <a:pt x="14" y="20"/>
                      <a:pt x="13" y="19"/>
                    </a:cubicBezTo>
                    <a:lnTo>
                      <a:pt x="11" y="11"/>
                    </a:lnTo>
                    <a:cubicBezTo>
                      <a:pt x="10" y="9"/>
                      <a:pt x="9" y="7"/>
                      <a:pt x="7" y="5"/>
                    </a:cubicBezTo>
                    <a:cubicBezTo>
                      <a:pt x="5" y="3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" name="Freeform 268">
                <a:extLst>
                  <a:ext uri="{FF2B5EF4-FFF2-40B4-BE49-F238E27FC236}">
                    <a16:creationId xmlns="" xmlns:a16="http://schemas.microsoft.com/office/drawing/2014/main" id="{CE3211A4-1759-48CB-86CA-E2D9B558A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2058"/>
                <a:ext cx="14" cy="14"/>
              </a:xfrm>
              <a:custGeom>
                <a:avLst/>
                <a:gdLst>
                  <a:gd name="T0" fmla="*/ 0 w 4"/>
                  <a:gd name="T1" fmla="*/ 14 h 4"/>
                  <a:gd name="T2" fmla="*/ 14 w 4"/>
                  <a:gd name="T3" fmla="*/ 0 h 4"/>
                  <a:gd name="T4" fmla="*/ 49 w 4"/>
                  <a:gd name="T5" fmla="*/ 24 h 4"/>
                  <a:gd name="T6" fmla="*/ 24 w 4"/>
                  <a:gd name="T7" fmla="*/ 49 h 4"/>
                  <a:gd name="T8" fmla="*/ 0 w 4"/>
                  <a:gd name="T9" fmla="*/ 1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1"/>
                    </a:moveTo>
                    <a:lnTo>
                      <a:pt x="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" name="Freeform 269">
                <a:extLst>
                  <a:ext uri="{FF2B5EF4-FFF2-40B4-BE49-F238E27FC236}">
                    <a16:creationId xmlns="" xmlns:a16="http://schemas.microsoft.com/office/drawing/2014/main" id="{8B86530A-CFD7-4A92-991A-AA55104E8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096"/>
                <a:ext cx="49" cy="7"/>
              </a:xfrm>
              <a:custGeom>
                <a:avLst/>
                <a:gdLst>
                  <a:gd name="T0" fmla="*/ 0 w 14"/>
                  <a:gd name="T1" fmla="*/ 24 h 2"/>
                  <a:gd name="T2" fmla="*/ 172 w 14"/>
                  <a:gd name="T3" fmla="*/ 0 h 2"/>
                  <a:gd name="T4" fmla="*/ 172 w 14"/>
                  <a:gd name="T5" fmla="*/ 0 h 2"/>
                  <a:gd name="T6" fmla="*/ 0 w 14"/>
                  <a:gd name="T7" fmla="*/ 24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"/>
                  <a:gd name="T14" fmla="*/ 14 w 1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">
                    <a:moveTo>
                      <a:pt x="0" y="2"/>
                    </a:moveTo>
                    <a:lnTo>
                      <a:pt x="14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8" name="Freeform 270">
                <a:extLst>
                  <a:ext uri="{FF2B5EF4-FFF2-40B4-BE49-F238E27FC236}">
                    <a16:creationId xmlns="" xmlns:a16="http://schemas.microsoft.com/office/drawing/2014/main" id="{14C2F377-FD72-483C-B0F0-898DDEA13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089"/>
                <a:ext cx="38" cy="11"/>
              </a:xfrm>
              <a:custGeom>
                <a:avLst/>
                <a:gdLst>
                  <a:gd name="T0" fmla="*/ 0 w 11"/>
                  <a:gd name="T1" fmla="*/ 26 h 3"/>
                  <a:gd name="T2" fmla="*/ 131 w 11"/>
                  <a:gd name="T3" fmla="*/ 0 h 3"/>
                  <a:gd name="T4" fmla="*/ 131 w 11"/>
                  <a:gd name="T5" fmla="*/ 15 h 3"/>
                  <a:gd name="T6" fmla="*/ 0 w 11"/>
                  <a:gd name="T7" fmla="*/ 40 h 3"/>
                  <a:gd name="T8" fmla="*/ 0 w 11"/>
                  <a:gd name="T9" fmla="*/ 2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"/>
                  <a:gd name="T17" fmla="*/ 11 w 1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">
                    <a:moveTo>
                      <a:pt x="0" y="2"/>
                    </a:moveTo>
                    <a:lnTo>
                      <a:pt x="11" y="0"/>
                    </a:lnTo>
                    <a:lnTo>
                      <a:pt x="11" y="1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9" name="Freeform 271">
                <a:extLst>
                  <a:ext uri="{FF2B5EF4-FFF2-40B4-BE49-F238E27FC236}">
                    <a16:creationId xmlns="" xmlns:a16="http://schemas.microsoft.com/office/drawing/2014/main" id="{C4B15984-BC28-4677-8598-7C7522AAB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054"/>
                <a:ext cx="17" cy="46"/>
              </a:xfrm>
              <a:custGeom>
                <a:avLst/>
                <a:gdLst>
                  <a:gd name="T0" fmla="*/ 58 w 5"/>
                  <a:gd name="T1" fmla="*/ 0 h 13"/>
                  <a:gd name="T2" fmla="*/ 0 w 5"/>
                  <a:gd name="T3" fmla="*/ 163 h 13"/>
                  <a:gd name="T4" fmla="*/ 0 w 5"/>
                  <a:gd name="T5" fmla="*/ 163 h 13"/>
                  <a:gd name="T6" fmla="*/ 58 w 5"/>
                  <a:gd name="T7" fmla="*/ 14 h 13"/>
                  <a:gd name="T8" fmla="*/ 58 w 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3"/>
                  <a:gd name="T17" fmla="*/ 5 w 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3">
                    <a:moveTo>
                      <a:pt x="5" y="0"/>
                    </a:moveTo>
                    <a:lnTo>
                      <a:pt x="0" y="13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Freeform 272">
                <a:extLst>
                  <a:ext uri="{FF2B5EF4-FFF2-40B4-BE49-F238E27FC236}">
                    <a16:creationId xmlns="" xmlns:a16="http://schemas.microsoft.com/office/drawing/2014/main" id="{C7379F98-88E8-4EED-B8B9-17BBA0BF7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044"/>
                <a:ext cx="10" cy="45"/>
              </a:xfrm>
              <a:custGeom>
                <a:avLst/>
                <a:gdLst>
                  <a:gd name="T0" fmla="*/ 33 w 3"/>
                  <a:gd name="T1" fmla="*/ 0 h 13"/>
                  <a:gd name="T2" fmla="*/ 0 w 3"/>
                  <a:gd name="T3" fmla="*/ 156 h 13"/>
                  <a:gd name="T4" fmla="*/ 23 w 3"/>
                  <a:gd name="T5" fmla="*/ 0 h 13"/>
                  <a:gd name="T6" fmla="*/ 33 w 3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3"/>
                  <a:gd name="T14" fmla="*/ 3 w 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3">
                    <a:moveTo>
                      <a:pt x="3" y="0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Freeform 273">
                <a:extLst>
                  <a:ext uri="{FF2B5EF4-FFF2-40B4-BE49-F238E27FC236}">
                    <a16:creationId xmlns="" xmlns:a16="http://schemas.microsoft.com/office/drawing/2014/main" id="{C7C422C0-7E60-476A-9136-6FC6EEED1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2044"/>
                <a:ext cx="7" cy="52"/>
              </a:xfrm>
              <a:custGeom>
                <a:avLst/>
                <a:gdLst>
                  <a:gd name="T0" fmla="*/ 0 w 2"/>
                  <a:gd name="T1" fmla="*/ 180 h 15"/>
                  <a:gd name="T2" fmla="*/ 24 w 2"/>
                  <a:gd name="T3" fmla="*/ 0 h 15"/>
                  <a:gd name="T4" fmla="*/ 14 w 2"/>
                  <a:gd name="T5" fmla="*/ 0 h 15"/>
                  <a:gd name="T6" fmla="*/ 0 w 2"/>
                  <a:gd name="T7" fmla="*/ 18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5"/>
                  <a:gd name="T14" fmla="*/ 2 w 2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5">
                    <a:moveTo>
                      <a:pt x="0" y="15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2" name="Freeform 274">
                <a:extLst>
                  <a:ext uri="{FF2B5EF4-FFF2-40B4-BE49-F238E27FC236}">
                    <a16:creationId xmlns="" xmlns:a16="http://schemas.microsoft.com/office/drawing/2014/main" id="{9C204454-6936-49FD-BB7A-6D3EA4851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044"/>
                <a:ext cx="4" cy="49"/>
              </a:xfrm>
              <a:custGeom>
                <a:avLst/>
                <a:gdLst>
                  <a:gd name="T0" fmla="*/ 16 w 1"/>
                  <a:gd name="T1" fmla="*/ 0 h 14"/>
                  <a:gd name="T2" fmla="*/ 16 w 1"/>
                  <a:gd name="T3" fmla="*/ 172 h 14"/>
                  <a:gd name="T4" fmla="*/ 0 w 1"/>
                  <a:gd name="T5" fmla="*/ 0 h 14"/>
                  <a:gd name="T6" fmla="*/ 16 w 1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4"/>
                  <a:gd name="T14" fmla="*/ 1 w 1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4">
                    <a:moveTo>
                      <a:pt x="1" y="0"/>
                    </a:moveTo>
                    <a:lnTo>
                      <a:pt x="1" y="14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3" name="Freeform 275">
                <a:extLst>
                  <a:ext uri="{FF2B5EF4-FFF2-40B4-BE49-F238E27FC236}">
                    <a16:creationId xmlns="" xmlns:a16="http://schemas.microsoft.com/office/drawing/2014/main" id="{8118D052-A155-49A2-9635-5626B233F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2044"/>
                <a:ext cx="10" cy="49"/>
              </a:xfrm>
              <a:custGeom>
                <a:avLst/>
                <a:gdLst>
                  <a:gd name="T0" fmla="*/ 33 w 3"/>
                  <a:gd name="T1" fmla="*/ 172 h 14"/>
                  <a:gd name="T2" fmla="*/ 0 w 3"/>
                  <a:gd name="T3" fmla="*/ 0 h 14"/>
                  <a:gd name="T4" fmla="*/ 0 w 3"/>
                  <a:gd name="T5" fmla="*/ 0 h 14"/>
                  <a:gd name="T6" fmla="*/ 33 w 3"/>
                  <a:gd name="T7" fmla="*/ 172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4"/>
                  <a:gd name="T14" fmla="*/ 3 w 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4">
                    <a:moveTo>
                      <a:pt x="3" y="14"/>
                    </a:moveTo>
                    <a:lnTo>
                      <a:pt x="0" y="0"/>
                    </a:lnTo>
                    <a:lnTo>
                      <a:pt x="3" y="14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" name="Freeform 276">
                <a:extLst>
                  <a:ext uri="{FF2B5EF4-FFF2-40B4-BE49-F238E27FC236}">
                    <a16:creationId xmlns="" xmlns:a16="http://schemas.microsoft.com/office/drawing/2014/main" id="{EBBA1C29-6DD2-4848-AFAA-3A95AD561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2093"/>
                <a:ext cx="24" cy="21"/>
              </a:xfrm>
              <a:custGeom>
                <a:avLst/>
                <a:gdLst>
                  <a:gd name="T0" fmla="*/ 58 w 7"/>
                  <a:gd name="T1" fmla="*/ 0 h 6"/>
                  <a:gd name="T2" fmla="*/ 72 w 7"/>
                  <a:gd name="T3" fmla="*/ 39 h 6"/>
                  <a:gd name="T4" fmla="*/ 48 w 7"/>
                  <a:gd name="T5" fmla="*/ 74 h 6"/>
                  <a:gd name="T6" fmla="*/ 24 w 7"/>
                  <a:gd name="T7" fmla="*/ 74 h 6"/>
                  <a:gd name="T8" fmla="*/ 10 w 7"/>
                  <a:gd name="T9" fmla="*/ 63 h 6"/>
                  <a:gd name="T10" fmla="*/ 0 w 7"/>
                  <a:gd name="T11" fmla="*/ 24 h 6"/>
                  <a:gd name="T12" fmla="*/ 24 w 7"/>
                  <a:gd name="T13" fmla="*/ 14 h 6"/>
                  <a:gd name="T14" fmla="*/ 34 w 7"/>
                  <a:gd name="T15" fmla="*/ 0 h 6"/>
                  <a:gd name="T16" fmla="*/ 58 w 7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6"/>
                  <a:gd name="T29" fmla="*/ 7 w 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6">
                    <a:moveTo>
                      <a:pt x="5" y="0"/>
                    </a:moveTo>
                    <a:cubicBezTo>
                      <a:pt x="5" y="1"/>
                      <a:pt x="6" y="2"/>
                      <a:pt x="6" y="3"/>
                    </a:cubicBezTo>
                    <a:cubicBezTo>
                      <a:pt x="7" y="4"/>
                      <a:pt x="5" y="5"/>
                      <a:pt x="4" y="6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5" name="Freeform 277">
                <a:extLst>
                  <a:ext uri="{FF2B5EF4-FFF2-40B4-BE49-F238E27FC236}">
                    <a16:creationId xmlns="" xmlns:a16="http://schemas.microsoft.com/office/drawing/2014/main" id="{790D5234-9D2E-4C0E-9C0C-1EDA14957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2103"/>
                <a:ext cx="94" cy="52"/>
              </a:xfrm>
              <a:custGeom>
                <a:avLst/>
                <a:gdLst>
                  <a:gd name="T0" fmla="*/ 230 w 27"/>
                  <a:gd name="T1" fmla="*/ 0 h 15"/>
                  <a:gd name="T2" fmla="*/ 327 w 27"/>
                  <a:gd name="T3" fmla="*/ 83 h 15"/>
                  <a:gd name="T4" fmla="*/ 327 w 27"/>
                  <a:gd name="T5" fmla="*/ 83 h 15"/>
                  <a:gd name="T6" fmla="*/ 230 w 27"/>
                  <a:gd name="T7" fmla="*/ 0 h 15"/>
                  <a:gd name="T8" fmla="*/ 219 w 27"/>
                  <a:gd name="T9" fmla="*/ 24 h 15"/>
                  <a:gd name="T10" fmla="*/ 279 w 27"/>
                  <a:gd name="T11" fmla="*/ 132 h 15"/>
                  <a:gd name="T12" fmla="*/ 279 w 27"/>
                  <a:gd name="T13" fmla="*/ 146 h 15"/>
                  <a:gd name="T14" fmla="*/ 219 w 27"/>
                  <a:gd name="T15" fmla="*/ 24 h 15"/>
                  <a:gd name="T16" fmla="*/ 171 w 27"/>
                  <a:gd name="T17" fmla="*/ 156 h 15"/>
                  <a:gd name="T18" fmla="*/ 171 w 27"/>
                  <a:gd name="T19" fmla="*/ 180 h 15"/>
                  <a:gd name="T20" fmla="*/ 171 w 27"/>
                  <a:gd name="T21" fmla="*/ 180 h 15"/>
                  <a:gd name="T22" fmla="*/ 171 w 27"/>
                  <a:gd name="T23" fmla="*/ 146 h 15"/>
                  <a:gd name="T24" fmla="*/ 195 w 27"/>
                  <a:gd name="T25" fmla="*/ 35 h 15"/>
                  <a:gd name="T26" fmla="*/ 0 w 27"/>
                  <a:gd name="T27" fmla="*/ 59 h 15"/>
                  <a:gd name="T28" fmla="*/ 146 w 27"/>
                  <a:gd name="T29" fmla="*/ 24 h 15"/>
                  <a:gd name="T30" fmla="*/ 157 w 27"/>
                  <a:gd name="T31" fmla="*/ 35 h 15"/>
                  <a:gd name="T32" fmla="*/ 181 w 27"/>
                  <a:gd name="T33" fmla="*/ 35 h 15"/>
                  <a:gd name="T34" fmla="*/ 195 w 27"/>
                  <a:gd name="T35" fmla="*/ 35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15"/>
                  <a:gd name="T56" fmla="*/ 27 w 27"/>
                  <a:gd name="T57" fmla="*/ 15 h 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15">
                    <a:moveTo>
                      <a:pt x="19" y="0"/>
                    </a:moveTo>
                    <a:lnTo>
                      <a:pt x="27" y="7"/>
                    </a:lnTo>
                    <a:lnTo>
                      <a:pt x="19" y="0"/>
                    </a:lnTo>
                    <a:lnTo>
                      <a:pt x="18" y="2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18" y="2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6" y="3"/>
                    </a:lnTo>
                    <a:cubicBezTo>
                      <a:pt x="11" y="2"/>
                      <a:pt x="5" y="5"/>
                      <a:pt x="0" y="5"/>
                    </a:cubicBezTo>
                    <a:lnTo>
                      <a:pt x="12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3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6" name="Freeform 278">
                <a:extLst>
                  <a:ext uri="{FF2B5EF4-FFF2-40B4-BE49-F238E27FC236}">
                    <a16:creationId xmlns="" xmlns:a16="http://schemas.microsoft.com/office/drawing/2014/main" id="{37BF017B-1323-4DE1-A64C-DC3D82B75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107"/>
                <a:ext cx="59" cy="62"/>
              </a:xfrm>
              <a:custGeom>
                <a:avLst/>
                <a:gdLst>
                  <a:gd name="T0" fmla="*/ 180 w 17"/>
                  <a:gd name="T1" fmla="*/ 0 h 18"/>
                  <a:gd name="T2" fmla="*/ 205 w 17"/>
                  <a:gd name="T3" fmla="*/ 10 h 18"/>
                  <a:gd name="T4" fmla="*/ 156 w 17"/>
                  <a:gd name="T5" fmla="*/ 117 h 18"/>
                  <a:gd name="T6" fmla="*/ 35 w 17"/>
                  <a:gd name="T7" fmla="*/ 203 h 18"/>
                  <a:gd name="T8" fmla="*/ 0 w 17"/>
                  <a:gd name="T9" fmla="*/ 214 h 18"/>
                  <a:gd name="T10" fmla="*/ 146 w 17"/>
                  <a:gd name="T11" fmla="*/ 107 h 18"/>
                  <a:gd name="T12" fmla="*/ 180 w 17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8"/>
                  <a:gd name="T23" fmla="*/ 17 w 17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8">
                    <a:moveTo>
                      <a:pt x="15" y="0"/>
                    </a:moveTo>
                    <a:lnTo>
                      <a:pt x="17" y="1"/>
                    </a:lnTo>
                    <a:cubicBezTo>
                      <a:pt x="16" y="4"/>
                      <a:pt x="15" y="7"/>
                      <a:pt x="13" y="10"/>
                    </a:cubicBezTo>
                    <a:cubicBezTo>
                      <a:pt x="10" y="14"/>
                      <a:pt x="7" y="16"/>
                      <a:pt x="3" y="17"/>
                    </a:cubicBezTo>
                    <a:lnTo>
                      <a:pt x="0" y="18"/>
                    </a:lnTo>
                    <a:cubicBezTo>
                      <a:pt x="5" y="16"/>
                      <a:pt x="9" y="13"/>
                      <a:pt x="12" y="9"/>
                    </a:cubicBezTo>
                    <a:cubicBezTo>
                      <a:pt x="14" y="6"/>
                      <a:pt x="14" y="3"/>
                      <a:pt x="15" y="0"/>
                    </a:cubicBez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7" name="Freeform 279">
                <a:extLst>
                  <a:ext uri="{FF2B5EF4-FFF2-40B4-BE49-F238E27FC236}">
                    <a16:creationId xmlns="" xmlns:a16="http://schemas.microsoft.com/office/drawing/2014/main" id="{6DBE9B00-5529-4F11-8B88-3D458E2B6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2110"/>
                <a:ext cx="118" cy="56"/>
              </a:xfrm>
              <a:custGeom>
                <a:avLst/>
                <a:gdLst>
                  <a:gd name="T0" fmla="*/ 35 w 34"/>
                  <a:gd name="T1" fmla="*/ 0 h 16"/>
                  <a:gd name="T2" fmla="*/ 73 w 34"/>
                  <a:gd name="T3" fmla="*/ 122 h 16"/>
                  <a:gd name="T4" fmla="*/ 253 w 34"/>
                  <a:gd name="T5" fmla="*/ 171 h 16"/>
                  <a:gd name="T6" fmla="*/ 399 w 34"/>
                  <a:gd name="T7" fmla="*/ 0 h 16"/>
                  <a:gd name="T8" fmla="*/ 410 w 34"/>
                  <a:gd name="T9" fmla="*/ 0 h 16"/>
                  <a:gd name="T10" fmla="*/ 264 w 34"/>
                  <a:gd name="T11" fmla="*/ 185 h 16"/>
                  <a:gd name="T12" fmla="*/ 239 w 34"/>
                  <a:gd name="T13" fmla="*/ 196 h 16"/>
                  <a:gd name="T14" fmla="*/ 156 w 34"/>
                  <a:gd name="T15" fmla="*/ 196 h 16"/>
                  <a:gd name="T16" fmla="*/ 73 w 34"/>
                  <a:gd name="T17" fmla="*/ 161 h 16"/>
                  <a:gd name="T18" fmla="*/ 0 w 34"/>
                  <a:gd name="T19" fmla="*/ 38 h 16"/>
                  <a:gd name="T20" fmla="*/ 0 w 34"/>
                  <a:gd name="T21" fmla="*/ 0 h 16"/>
                  <a:gd name="T22" fmla="*/ 35 w 34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"/>
                  <a:gd name="T37" fmla="*/ 0 h 16"/>
                  <a:gd name="T38" fmla="*/ 34 w 3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" h="16">
                    <a:moveTo>
                      <a:pt x="3" y="0"/>
                    </a:moveTo>
                    <a:cubicBezTo>
                      <a:pt x="3" y="3"/>
                      <a:pt x="4" y="6"/>
                      <a:pt x="6" y="10"/>
                    </a:cubicBezTo>
                    <a:cubicBezTo>
                      <a:pt x="11" y="14"/>
                      <a:pt x="16" y="15"/>
                      <a:pt x="21" y="14"/>
                    </a:cubicBezTo>
                    <a:cubicBezTo>
                      <a:pt x="28" y="12"/>
                      <a:pt x="32" y="6"/>
                      <a:pt x="33" y="0"/>
                    </a:cubicBezTo>
                    <a:lnTo>
                      <a:pt x="34" y="0"/>
                    </a:lnTo>
                    <a:cubicBezTo>
                      <a:pt x="33" y="7"/>
                      <a:pt x="29" y="12"/>
                      <a:pt x="22" y="15"/>
                    </a:cubicBezTo>
                    <a:lnTo>
                      <a:pt x="20" y="16"/>
                    </a:lnTo>
                    <a:cubicBezTo>
                      <a:pt x="17" y="16"/>
                      <a:pt x="15" y="16"/>
                      <a:pt x="13" y="16"/>
                    </a:cubicBezTo>
                    <a:cubicBezTo>
                      <a:pt x="10" y="15"/>
                      <a:pt x="8" y="14"/>
                      <a:pt x="6" y="13"/>
                    </a:cubicBezTo>
                    <a:cubicBezTo>
                      <a:pt x="3" y="11"/>
                      <a:pt x="1" y="8"/>
                      <a:pt x="0" y="3"/>
                    </a:cubicBez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8" name="Freeform 280">
                <a:extLst>
                  <a:ext uri="{FF2B5EF4-FFF2-40B4-BE49-F238E27FC236}">
                    <a16:creationId xmlns="" xmlns:a16="http://schemas.microsoft.com/office/drawing/2014/main" id="{618263A0-2B5C-4ED4-88C5-6247E0082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166"/>
                <a:ext cx="73" cy="7"/>
              </a:xfrm>
              <a:custGeom>
                <a:avLst/>
                <a:gdLst>
                  <a:gd name="T0" fmla="*/ 0 w 21"/>
                  <a:gd name="T1" fmla="*/ 14 h 2"/>
                  <a:gd name="T2" fmla="*/ 35 w 21"/>
                  <a:gd name="T3" fmla="*/ 0 h 2"/>
                  <a:gd name="T4" fmla="*/ 108 w 21"/>
                  <a:gd name="T5" fmla="*/ 14 h 2"/>
                  <a:gd name="T6" fmla="*/ 156 w 21"/>
                  <a:gd name="T7" fmla="*/ 14 h 2"/>
                  <a:gd name="T8" fmla="*/ 205 w 21"/>
                  <a:gd name="T9" fmla="*/ 0 h 2"/>
                  <a:gd name="T10" fmla="*/ 254 w 21"/>
                  <a:gd name="T11" fmla="*/ 14 h 2"/>
                  <a:gd name="T12" fmla="*/ 205 w 21"/>
                  <a:gd name="T13" fmla="*/ 0 h 2"/>
                  <a:gd name="T14" fmla="*/ 156 w 21"/>
                  <a:gd name="T15" fmla="*/ 14 h 2"/>
                  <a:gd name="T16" fmla="*/ 181 w 21"/>
                  <a:gd name="T17" fmla="*/ 14 h 2"/>
                  <a:gd name="T18" fmla="*/ 219 w 21"/>
                  <a:gd name="T19" fmla="*/ 24 h 2"/>
                  <a:gd name="T20" fmla="*/ 205 w 21"/>
                  <a:gd name="T21" fmla="*/ 24 h 2"/>
                  <a:gd name="T22" fmla="*/ 108 w 21"/>
                  <a:gd name="T23" fmla="*/ 24 h 2"/>
                  <a:gd name="T24" fmla="*/ 0 w 21"/>
                  <a:gd name="T25" fmla="*/ 14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"/>
                  <a:gd name="T41" fmla="*/ 21 w 21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">
                    <a:moveTo>
                      <a:pt x="0" y="1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9" y="2"/>
                    </a:lnTo>
                    <a:cubicBezTo>
                      <a:pt x="6" y="2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9" name="Freeform 281">
                <a:extLst>
                  <a:ext uri="{FF2B5EF4-FFF2-40B4-BE49-F238E27FC236}">
                    <a16:creationId xmlns="" xmlns:a16="http://schemas.microsoft.com/office/drawing/2014/main" id="{E85B78DD-73CC-476A-836F-B93A04428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2041"/>
                <a:ext cx="18" cy="7"/>
              </a:xfrm>
              <a:custGeom>
                <a:avLst/>
                <a:gdLst>
                  <a:gd name="T0" fmla="*/ 0 w 5"/>
                  <a:gd name="T1" fmla="*/ 0 h 2"/>
                  <a:gd name="T2" fmla="*/ 65 w 5"/>
                  <a:gd name="T3" fmla="*/ 24 h 2"/>
                  <a:gd name="T4" fmla="*/ 65 w 5"/>
                  <a:gd name="T5" fmla="*/ 24 h 2"/>
                  <a:gd name="T6" fmla="*/ 0 w 5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2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0" name="Freeform 282">
                <a:extLst>
                  <a:ext uri="{FF2B5EF4-FFF2-40B4-BE49-F238E27FC236}">
                    <a16:creationId xmlns="" xmlns:a16="http://schemas.microsoft.com/office/drawing/2014/main" id="{D0CD0827-1C94-4D39-8C18-6A10B5A47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" y="2041"/>
                <a:ext cx="11" cy="3"/>
              </a:xfrm>
              <a:custGeom>
                <a:avLst/>
                <a:gdLst>
                  <a:gd name="T0" fmla="*/ 0 w 3"/>
                  <a:gd name="T1" fmla="*/ 0 h 1"/>
                  <a:gd name="T2" fmla="*/ 40 w 3"/>
                  <a:gd name="T3" fmla="*/ 9 h 1"/>
                  <a:gd name="T4" fmla="*/ 40 w 3"/>
                  <a:gd name="T5" fmla="*/ 9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2" y="0"/>
                      <a:pt x="2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1" name="Freeform 283">
                <a:extLst>
                  <a:ext uri="{FF2B5EF4-FFF2-40B4-BE49-F238E27FC236}">
                    <a16:creationId xmlns="" xmlns:a16="http://schemas.microsoft.com/office/drawing/2014/main" id="{623A5FD3-C72A-45DC-922F-21B46DDC7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2037"/>
                <a:ext cx="28" cy="38"/>
              </a:xfrm>
              <a:custGeom>
                <a:avLst/>
                <a:gdLst>
                  <a:gd name="T0" fmla="*/ 14 w 8"/>
                  <a:gd name="T1" fmla="*/ 35 h 11"/>
                  <a:gd name="T2" fmla="*/ 0 w 8"/>
                  <a:gd name="T3" fmla="*/ 48 h 11"/>
                  <a:gd name="T4" fmla="*/ 24 w 8"/>
                  <a:gd name="T5" fmla="*/ 59 h 11"/>
                  <a:gd name="T6" fmla="*/ 49 w 8"/>
                  <a:gd name="T7" fmla="*/ 131 h 11"/>
                  <a:gd name="T8" fmla="*/ 98 w 8"/>
                  <a:gd name="T9" fmla="*/ 107 h 11"/>
                  <a:gd name="T10" fmla="*/ 38 w 8"/>
                  <a:gd name="T11" fmla="*/ 0 h 11"/>
                  <a:gd name="T12" fmla="*/ 14 w 8"/>
                  <a:gd name="T13" fmla="*/ 24 h 11"/>
                  <a:gd name="T14" fmla="*/ 14 w 8"/>
                  <a:gd name="T15" fmla="*/ 35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11"/>
                  <a:gd name="T26" fmla="*/ 8 w 8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11">
                    <a:moveTo>
                      <a:pt x="1" y="3"/>
                    </a:moveTo>
                    <a:lnTo>
                      <a:pt x="0" y="4"/>
                    </a:lnTo>
                    <a:lnTo>
                      <a:pt x="2" y="5"/>
                    </a:lnTo>
                    <a:lnTo>
                      <a:pt x="4" y="11"/>
                    </a:lnTo>
                    <a:lnTo>
                      <a:pt x="8" y="9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2" name="Freeform 284">
                <a:extLst>
                  <a:ext uri="{FF2B5EF4-FFF2-40B4-BE49-F238E27FC236}">
                    <a16:creationId xmlns="" xmlns:a16="http://schemas.microsoft.com/office/drawing/2014/main" id="{54E74111-9B44-49F7-910C-B8C158452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072"/>
                <a:ext cx="7" cy="17"/>
              </a:xfrm>
              <a:custGeom>
                <a:avLst/>
                <a:gdLst>
                  <a:gd name="T0" fmla="*/ 24 w 2"/>
                  <a:gd name="T1" fmla="*/ 0 h 5"/>
                  <a:gd name="T2" fmla="*/ 24 w 2"/>
                  <a:gd name="T3" fmla="*/ 34 h 5"/>
                  <a:gd name="T4" fmla="*/ 14 w 2"/>
                  <a:gd name="T5" fmla="*/ 58 h 5"/>
                  <a:gd name="T6" fmla="*/ 0 w 2"/>
                  <a:gd name="T7" fmla="*/ 24 h 5"/>
                  <a:gd name="T8" fmla="*/ 24 w 2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2" y="0"/>
                    </a:moveTo>
                    <a:lnTo>
                      <a:pt x="2" y="3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A57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3" name="Freeform 285">
                <a:extLst>
                  <a:ext uri="{FF2B5EF4-FFF2-40B4-BE49-F238E27FC236}">
                    <a16:creationId xmlns="" xmlns:a16="http://schemas.microsoft.com/office/drawing/2014/main" id="{CCF37265-66B6-4BB8-901A-F99BF2DA0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1985"/>
                <a:ext cx="55" cy="38"/>
              </a:xfrm>
              <a:custGeom>
                <a:avLst/>
                <a:gdLst>
                  <a:gd name="T0" fmla="*/ 189 w 16"/>
                  <a:gd name="T1" fmla="*/ 0 h 11"/>
                  <a:gd name="T2" fmla="*/ 165 w 16"/>
                  <a:gd name="T3" fmla="*/ 24 h 11"/>
                  <a:gd name="T4" fmla="*/ 48 w 16"/>
                  <a:gd name="T5" fmla="*/ 59 h 11"/>
                  <a:gd name="T6" fmla="*/ 0 w 16"/>
                  <a:gd name="T7" fmla="*/ 97 h 11"/>
                  <a:gd name="T8" fmla="*/ 0 w 16"/>
                  <a:gd name="T9" fmla="*/ 121 h 11"/>
                  <a:gd name="T10" fmla="*/ 24 w 16"/>
                  <a:gd name="T11" fmla="*/ 131 h 11"/>
                  <a:gd name="T12" fmla="*/ 141 w 16"/>
                  <a:gd name="T13" fmla="*/ 48 h 11"/>
                  <a:gd name="T14" fmla="*/ 179 w 16"/>
                  <a:gd name="T15" fmla="*/ 24 h 11"/>
                  <a:gd name="T16" fmla="*/ 189 w 1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1"/>
                  <a:gd name="T29" fmla="*/ 16 w 1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1">
                    <a:moveTo>
                      <a:pt x="16" y="0"/>
                    </a:moveTo>
                    <a:lnTo>
                      <a:pt x="14" y="2"/>
                    </a:lnTo>
                    <a:lnTo>
                      <a:pt x="4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06E85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4" name="Freeform 286">
                <a:extLst>
                  <a:ext uri="{FF2B5EF4-FFF2-40B4-BE49-F238E27FC236}">
                    <a16:creationId xmlns="" xmlns:a16="http://schemas.microsoft.com/office/drawing/2014/main" id="{96FBCDB8-259E-4C16-B6F6-AAC595965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1849"/>
                <a:ext cx="52" cy="63"/>
              </a:xfrm>
              <a:custGeom>
                <a:avLst/>
                <a:gdLst>
                  <a:gd name="T0" fmla="*/ 0 w 15"/>
                  <a:gd name="T1" fmla="*/ 73 h 18"/>
                  <a:gd name="T2" fmla="*/ 10 w 15"/>
                  <a:gd name="T3" fmla="*/ 63 h 18"/>
                  <a:gd name="T4" fmla="*/ 49 w 15"/>
                  <a:gd name="T5" fmla="*/ 24 h 18"/>
                  <a:gd name="T6" fmla="*/ 146 w 15"/>
                  <a:gd name="T7" fmla="*/ 14 h 18"/>
                  <a:gd name="T8" fmla="*/ 170 w 15"/>
                  <a:gd name="T9" fmla="*/ 24 h 18"/>
                  <a:gd name="T10" fmla="*/ 170 w 15"/>
                  <a:gd name="T11" fmla="*/ 87 h 18"/>
                  <a:gd name="T12" fmla="*/ 180 w 15"/>
                  <a:gd name="T13" fmla="*/ 112 h 18"/>
                  <a:gd name="T14" fmla="*/ 170 w 15"/>
                  <a:gd name="T15" fmla="*/ 147 h 18"/>
                  <a:gd name="T16" fmla="*/ 170 w 15"/>
                  <a:gd name="T17" fmla="*/ 171 h 18"/>
                  <a:gd name="T18" fmla="*/ 97 w 15"/>
                  <a:gd name="T19" fmla="*/ 210 h 18"/>
                  <a:gd name="T20" fmla="*/ 73 w 15"/>
                  <a:gd name="T21" fmla="*/ 196 h 18"/>
                  <a:gd name="T22" fmla="*/ 10 w 15"/>
                  <a:gd name="T23" fmla="*/ 147 h 18"/>
                  <a:gd name="T24" fmla="*/ 24 w 15"/>
                  <a:gd name="T25" fmla="*/ 123 h 18"/>
                  <a:gd name="T26" fmla="*/ 10 w 15"/>
                  <a:gd name="T27" fmla="*/ 112 h 18"/>
                  <a:gd name="T28" fmla="*/ 10 w 15"/>
                  <a:gd name="T29" fmla="*/ 87 h 18"/>
                  <a:gd name="T30" fmla="*/ 0 w 15"/>
                  <a:gd name="T31" fmla="*/ 73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18"/>
                  <a:gd name="T50" fmla="*/ 15 w 15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18">
                    <a:moveTo>
                      <a:pt x="0" y="6"/>
                    </a:moveTo>
                    <a:lnTo>
                      <a:pt x="1" y="5"/>
                    </a:lnTo>
                    <a:cubicBezTo>
                      <a:pt x="3" y="4"/>
                      <a:pt x="2" y="2"/>
                      <a:pt x="4" y="2"/>
                    </a:cubicBezTo>
                    <a:cubicBezTo>
                      <a:pt x="7" y="0"/>
                      <a:pt x="9" y="0"/>
                      <a:pt x="12" y="1"/>
                    </a:cubicBezTo>
                    <a:lnTo>
                      <a:pt x="14" y="2"/>
                    </a:lnTo>
                    <a:cubicBezTo>
                      <a:pt x="14" y="4"/>
                      <a:pt x="13" y="6"/>
                      <a:pt x="14" y="7"/>
                    </a:cubicBezTo>
                    <a:lnTo>
                      <a:pt x="15" y="9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8" y="17"/>
                    </a:lnTo>
                    <a:lnTo>
                      <a:pt x="6" y="16"/>
                    </a:lnTo>
                    <a:cubicBezTo>
                      <a:pt x="4" y="18"/>
                      <a:pt x="3" y="15"/>
                      <a:pt x="1" y="12"/>
                    </a:cubicBezTo>
                    <a:lnTo>
                      <a:pt x="2" y="10"/>
                    </a:lnTo>
                    <a:lnTo>
                      <a:pt x="1" y="9"/>
                    </a:lnTo>
                    <a:cubicBezTo>
                      <a:pt x="1" y="9"/>
                      <a:pt x="1" y="8"/>
                      <a:pt x="1" y="7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AC8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" name="Freeform 287">
                <a:extLst>
                  <a:ext uri="{FF2B5EF4-FFF2-40B4-BE49-F238E27FC236}">
                    <a16:creationId xmlns="" xmlns:a16="http://schemas.microsoft.com/office/drawing/2014/main" id="{F58FE14F-F078-405A-85E6-50A8ABF8B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1877"/>
                <a:ext cx="7" cy="14"/>
              </a:xfrm>
              <a:custGeom>
                <a:avLst/>
                <a:gdLst>
                  <a:gd name="T0" fmla="*/ 14 w 2"/>
                  <a:gd name="T1" fmla="*/ 24 h 4"/>
                  <a:gd name="T2" fmla="*/ 24 w 2"/>
                  <a:gd name="T3" fmla="*/ 14 h 4"/>
                  <a:gd name="T4" fmla="*/ 14 w 2"/>
                  <a:gd name="T5" fmla="*/ 14 h 4"/>
                  <a:gd name="T6" fmla="*/ 14 w 2"/>
                  <a:gd name="T7" fmla="*/ 0 h 4"/>
                  <a:gd name="T8" fmla="*/ 0 w 2"/>
                  <a:gd name="T9" fmla="*/ 14 h 4"/>
                  <a:gd name="T10" fmla="*/ 0 w 2"/>
                  <a:gd name="T11" fmla="*/ 14 h 4"/>
                  <a:gd name="T12" fmla="*/ 0 w 2"/>
                  <a:gd name="T13" fmla="*/ 24 h 4"/>
                  <a:gd name="T14" fmla="*/ 14 w 2"/>
                  <a:gd name="T15" fmla="*/ 38 h 4"/>
                  <a:gd name="T16" fmla="*/ 14 w 2"/>
                  <a:gd name="T17" fmla="*/ 49 h 4"/>
                  <a:gd name="T18" fmla="*/ 24 w 2"/>
                  <a:gd name="T19" fmla="*/ 49 h 4"/>
                  <a:gd name="T20" fmla="*/ 24 w 2"/>
                  <a:gd name="T21" fmla="*/ 49 h 4"/>
                  <a:gd name="T22" fmla="*/ 24 w 2"/>
                  <a:gd name="T23" fmla="*/ 38 h 4"/>
                  <a:gd name="T24" fmla="*/ 24 w 2"/>
                  <a:gd name="T25" fmla="*/ 38 h 4"/>
                  <a:gd name="T26" fmla="*/ 24 w 2"/>
                  <a:gd name="T27" fmla="*/ 38 h 4"/>
                  <a:gd name="T28" fmla="*/ 24 w 2"/>
                  <a:gd name="T29" fmla="*/ 38 h 4"/>
                  <a:gd name="T30" fmla="*/ 14 w 2"/>
                  <a:gd name="T31" fmla="*/ 38 h 4"/>
                  <a:gd name="T32" fmla="*/ 14 w 2"/>
                  <a:gd name="T33" fmla="*/ 38 h 4"/>
                  <a:gd name="T34" fmla="*/ 14 w 2"/>
                  <a:gd name="T35" fmla="*/ 24 h 4"/>
                  <a:gd name="T36" fmla="*/ 14 w 2"/>
                  <a:gd name="T37" fmla="*/ 14 h 4"/>
                  <a:gd name="T38" fmla="*/ 14 w 2"/>
                  <a:gd name="T39" fmla="*/ 14 h 4"/>
                  <a:gd name="T40" fmla="*/ 14 w 2"/>
                  <a:gd name="T41" fmla="*/ 24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"/>
                  <a:gd name="T64" fmla="*/ 0 h 4"/>
                  <a:gd name="T65" fmla="*/ 2 w 2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" h="4">
                    <a:moveTo>
                      <a:pt x="1" y="2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6" name="Freeform 288">
                <a:extLst>
                  <a:ext uri="{FF2B5EF4-FFF2-40B4-BE49-F238E27FC236}">
                    <a16:creationId xmlns="" xmlns:a16="http://schemas.microsoft.com/office/drawing/2014/main" id="{3957DCE8-47CA-4692-AF05-01B930244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1877"/>
                <a:ext cx="3" cy="1"/>
              </a:xfrm>
              <a:custGeom>
                <a:avLst/>
                <a:gdLst>
                  <a:gd name="T0" fmla="*/ 0 w 1"/>
                  <a:gd name="T1" fmla="*/ 0 h 1"/>
                  <a:gd name="T2" fmla="*/ 9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7" name="Freeform 289">
                <a:extLst>
                  <a:ext uri="{FF2B5EF4-FFF2-40B4-BE49-F238E27FC236}">
                    <a16:creationId xmlns="" xmlns:a16="http://schemas.microsoft.com/office/drawing/2014/main" id="{96A3DAD2-33A6-4212-A264-AAC2E262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849"/>
                <a:ext cx="69" cy="32"/>
              </a:xfrm>
              <a:custGeom>
                <a:avLst/>
                <a:gdLst>
                  <a:gd name="T0" fmla="*/ 0 w 20"/>
                  <a:gd name="T1" fmla="*/ 114 h 9"/>
                  <a:gd name="T2" fmla="*/ 59 w 20"/>
                  <a:gd name="T3" fmla="*/ 89 h 9"/>
                  <a:gd name="T4" fmla="*/ 238 w 20"/>
                  <a:gd name="T5" fmla="*/ 89 h 9"/>
                  <a:gd name="T6" fmla="*/ 228 w 20"/>
                  <a:gd name="T7" fmla="*/ 14 h 9"/>
                  <a:gd name="T8" fmla="*/ 83 w 20"/>
                  <a:gd name="T9" fmla="*/ 0 h 9"/>
                  <a:gd name="T10" fmla="*/ 59 w 20"/>
                  <a:gd name="T11" fmla="*/ 64 h 9"/>
                  <a:gd name="T12" fmla="*/ 0 w 20"/>
                  <a:gd name="T13" fmla="*/ 114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9"/>
                  <a:gd name="T23" fmla="*/ 20 w 20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9">
                    <a:moveTo>
                      <a:pt x="0" y="9"/>
                    </a:moveTo>
                    <a:lnTo>
                      <a:pt x="5" y="7"/>
                    </a:lnTo>
                    <a:cubicBezTo>
                      <a:pt x="10" y="6"/>
                      <a:pt x="15" y="7"/>
                      <a:pt x="20" y="7"/>
                    </a:cubicBezTo>
                    <a:lnTo>
                      <a:pt x="19" y="1"/>
                    </a:lnTo>
                    <a:cubicBezTo>
                      <a:pt x="15" y="0"/>
                      <a:pt x="11" y="0"/>
                      <a:pt x="7" y="0"/>
                    </a:cubicBezTo>
                    <a:cubicBezTo>
                      <a:pt x="6" y="2"/>
                      <a:pt x="6" y="4"/>
                      <a:pt x="5" y="5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2635C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8" name="Freeform 290">
                <a:extLst>
                  <a:ext uri="{FF2B5EF4-FFF2-40B4-BE49-F238E27FC236}">
                    <a16:creationId xmlns="" xmlns:a16="http://schemas.microsoft.com/office/drawing/2014/main" id="{610191CA-F57D-4CBE-9EBC-4B63B7E56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353"/>
                <a:ext cx="49" cy="38"/>
              </a:xfrm>
              <a:custGeom>
                <a:avLst/>
                <a:gdLst>
                  <a:gd name="T0" fmla="*/ 161 w 14"/>
                  <a:gd name="T1" fmla="*/ 131 h 11"/>
                  <a:gd name="T2" fmla="*/ 123 w 14"/>
                  <a:gd name="T3" fmla="*/ 121 h 11"/>
                  <a:gd name="T4" fmla="*/ 63 w 14"/>
                  <a:gd name="T5" fmla="*/ 73 h 11"/>
                  <a:gd name="T6" fmla="*/ 25 w 14"/>
                  <a:gd name="T7" fmla="*/ 73 h 11"/>
                  <a:gd name="T8" fmla="*/ 0 w 14"/>
                  <a:gd name="T9" fmla="*/ 59 h 11"/>
                  <a:gd name="T10" fmla="*/ 25 w 14"/>
                  <a:gd name="T11" fmla="*/ 48 h 11"/>
                  <a:gd name="T12" fmla="*/ 88 w 14"/>
                  <a:gd name="T13" fmla="*/ 0 h 11"/>
                  <a:gd name="T14" fmla="*/ 147 w 14"/>
                  <a:gd name="T15" fmla="*/ 24 h 11"/>
                  <a:gd name="T16" fmla="*/ 172 w 14"/>
                  <a:gd name="T17" fmla="*/ 83 h 11"/>
                  <a:gd name="T18" fmla="*/ 172 w 14"/>
                  <a:gd name="T19" fmla="*/ 107 h 11"/>
                  <a:gd name="T20" fmla="*/ 161 w 14"/>
                  <a:gd name="T21" fmla="*/ 13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1"/>
                  <a:gd name="T35" fmla="*/ 14 w 14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1">
                    <a:moveTo>
                      <a:pt x="13" y="11"/>
                    </a:moveTo>
                    <a:lnTo>
                      <a:pt x="10" y="10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FA9E9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9" name="Freeform 291">
                <a:extLst>
                  <a:ext uri="{FF2B5EF4-FFF2-40B4-BE49-F238E27FC236}">
                    <a16:creationId xmlns="" xmlns:a16="http://schemas.microsoft.com/office/drawing/2014/main" id="{967264D9-38B9-471C-8B73-EE7AFECEE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373"/>
                <a:ext cx="31" cy="28"/>
              </a:xfrm>
              <a:custGeom>
                <a:avLst/>
                <a:gdLst>
                  <a:gd name="T0" fmla="*/ 107 w 9"/>
                  <a:gd name="T1" fmla="*/ 63 h 8"/>
                  <a:gd name="T2" fmla="*/ 83 w 9"/>
                  <a:gd name="T3" fmla="*/ 98 h 8"/>
                  <a:gd name="T4" fmla="*/ 72 w 9"/>
                  <a:gd name="T5" fmla="*/ 98 h 8"/>
                  <a:gd name="T6" fmla="*/ 48 w 9"/>
                  <a:gd name="T7" fmla="*/ 87 h 8"/>
                  <a:gd name="T8" fmla="*/ 34 w 9"/>
                  <a:gd name="T9" fmla="*/ 73 h 8"/>
                  <a:gd name="T10" fmla="*/ 34 w 9"/>
                  <a:gd name="T11" fmla="*/ 49 h 8"/>
                  <a:gd name="T12" fmla="*/ 34 w 9"/>
                  <a:gd name="T13" fmla="*/ 38 h 8"/>
                  <a:gd name="T14" fmla="*/ 24 w 9"/>
                  <a:gd name="T15" fmla="*/ 49 h 8"/>
                  <a:gd name="T16" fmla="*/ 24 w 9"/>
                  <a:gd name="T17" fmla="*/ 49 h 8"/>
                  <a:gd name="T18" fmla="*/ 0 w 9"/>
                  <a:gd name="T19" fmla="*/ 38 h 8"/>
                  <a:gd name="T20" fmla="*/ 10 w 9"/>
                  <a:gd name="T21" fmla="*/ 24 h 8"/>
                  <a:gd name="T22" fmla="*/ 0 w 9"/>
                  <a:gd name="T23" fmla="*/ 14 h 8"/>
                  <a:gd name="T24" fmla="*/ 0 w 9"/>
                  <a:gd name="T25" fmla="*/ 0 h 8"/>
                  <a:gd name="T26" fmla="*/ 10 w 9"/>
                  <a:gd name="T27" fmla="*/ 0 h 8"/>
                  <a:gd name="T28" fmla="*/ 72 w 9"/>
                  <a:gd name="T29" fmla="*/ 49 h 8"/>
                  <a:gd name="T30" fmla="*/ 107 w 9"/>
                  <a:gd name="T31" fmla="*/ 63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8"/>
                  <a:gd name="T50" fmla="*/ 9 w 9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8">
                    <a:moveTo>
                      <a:pt x="9" y="5"/>
                    </a:moveTo>
                    <a:lnTo>
                      <a:pt x="7" y="8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4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0" name="Freeform 292">
                <a:extLst>
                  <a:ext uri="{FF2B5EF4-FFF2-40B4-BE49-F238E27FC236}">
                    <a16:creationId xmlns="" xmlns:a16="http://schemas.microsoft.com/office/drawing/2014/main" id="{3AC5A34D-F613-4E69-959B-B15E787A9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1373"/>
                <a:ext cx="35" cy="39"/>
              </a:xfrm>
              <a:custGeom>
                <a:avLst/>
                <a:gdLst>
                  <a:gd name="T0" fmla="*/ 112 w 10"/>
                  <a:gd name="T1" fmla="*/ 99 h 11"/>
                  <a:gd name="T2" fmla="*/ 123 w 10"/>
                  <a:gd name="T3" fmla="*/ 113 h 11"/>
                  <a:gd name="T4" fmla="*/ 87 w 10"/>
                  <a:gd name="T5" fmla="*/ 124 h 11"/>
                  <a:gd name="T6" fmla="*/ 63 w 10"/>
                  <a:gd name="T7" fmla="*/ 138 h 11"/>
                  <a:gd name="T8" fmla="*/ 49 w 10"/>
                  <a:gd name="T9" fmla="*/ 113 h 11"/>
                  <a:gd name="T10" fmla="*/ 14 w 10"/>
                  <a:gd name="T11" fmla="*/ 113 h 11"/>
                  <a:gd name="T12" fmla="*/ 14 w 10"/>
                  <a:gd name="T13" fmla="*/ 74 h 11"/>
                  <a:gd name="T14" fmla="*/ 14 w 10"/>
                  <a:gd name="T15" fmla="*/ 39 h 11"/>
                  <a:gd name="T16" fmla="*/ 0 w 10"/>
                  <a:gd name="T17" fmla="*/ 39 h 11"/>
                  <a:gd name="T18" fmla="*/ 0 w 10"/>
                  <a:gd name="T19" fmla="*/ 0 h 11"/>
                  <a:gd name="T20" fmla="*/ 14 w 10"/>
                  <a:gd name="T21" fmla="*/ 0 h 11"/>
                  <a:gd name="T22" fmla="*/ 24 w 10"/>
                  <a:gd name="T23" fmla="*/ 25 h 11"/>
                  <a:gd name="T24" fmla="*/ 24 w 10"/>
                  <a:gd name="T25" fmla="*/ 50 h 11"/>
                  <a:gd name="T26" fmla="*/ 49 w 10"/>
                  <a:gd name="T27" fmla="*/ 50 h 11"/>
                  <a:gd name="T28" fmla="*/ 49 w 10"/>
                  <a:gd name="T29" fmla="*/ 39 h 11"/>
                  <a:gd name="T30" fmla="*/ 63 w 10"/>
                  <a:gd name="T31" fmla="*/ 39 h 11"/>
                  <a:gd name="T32" fmla="*/ 63 w 10"/>
                  <a:gd name="T33" fmla="*/ 50 h 11"/>
                  <a:gd name="T34" fmla="*/ 63 w 10"/>
                  <a:gd name="T35" fmla="*/ 74 h 11"/>
                  <a:gd name="T36" fmla="*/ 98 w 10"/>
                  <a:gd name="T37" fmla="*/ 99 h 11"/>
                  <a:gd name="T38" fmla="*/ 112 w 10"/>
                  <a:gd name="T39" fmla="*/ 99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"/>
                  <a:gd name="T61" fmla="*/ 0 h 11"/>
                  <a:gd name="T62" fmla="*/ 10 w 10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" h="11">
                    <a:moveTo>
                      <a:pt x="9" y="8"/>
                    </a:moveTo>
                    <a:lnTo>
                      <a:pt x="10" y="9"/>
                    </a:lnTo>
                    <a:lnTo>
                      <a:pt x="7" y="10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8" y="8"/>
                    </a:lnTo>
                    <a:lnTo>
                      <a:pt x="9" y="8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1" name="Freeform 293">
                <a:extLst>
                  <a:ext uri="{FF2B5EF4-FFF2-40B4-BE49-F238E27FC236}">
                    <a16:creationId xmlns="" xmlns:a16="http://schemas.microsoft.com/office/drawing/2014/main" id="{5B855D6A-4FC6-4AE9-A46D-BF64BF9F1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1408"/>
                <a:ext cx="18" cy="7"/>
              </a:xfrm>
              <a:custGeom>
                <a:avLst/>
                <a:gdLst>
                  <a:gd name="T0" fmla="*/ 65 w 5"/>
                  <a:gd name="T1" fmla="*/ 0 h 2"/>
                  <a:gd name="T2" fmla="*/ 40 w 5"/>
                  <a:gd name="T3" fmla="*/ 0 h 2"/>
                  <a:gd name="T4" fmla="*/ 0 w 5"/>
                  <a:gd name="T5" fmla="*/ 14 h 2"/>
                  <a:gd name="T6" fmla="*/ 0 w 5"/>
                  <a:gd name="T7" fmla="*/ 14 h 2"/>
                  <a:gd name="T8" fmla="*/ 40 w 5"/>
                  <a:gd name="T9" fmla="*/ 24 h 2"/>
                  <a:gd name="T10" fmla="*/ 65 w 5"/>
                  <a:gd name="T11" fmla="*/ 14 h 2"/>
                  <a:gd name="T12" fmla="*/ 65 w 5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"/>
                  <a:gd name="T23" fmla="*/ 5 w 5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">
                    <a:moveTo>
                      <a:pt x="5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2" name="Freeform 294">
                <a:extLst>
                  <a:ext uri="{FF2B5EF4-FFF2-40B4-BE49-F238E27FC236}">
                    <a16:creationId xmlns="" xmlns:a16="http://schemas.microsoft.com/office/drawing/2014/main" id="{153553DC-281A-4ACE-A51E-503FC7182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1412"/>
                <a:ext cx="35" cy="69"/>
              </a:xfrm>
              <a:custGeom>
                <a:avLst/>
                <a:gdLst>
                  <a:gd name="T0" fmla="*/ 24 w 10"/>
                  <a:gd name="T1" fmla="*/ 0 h 20"/>
                  <a:gd name="T2" fmla="*/ 49 w 10"/>
                  <a:gd name="T3" fmla="*/ 0 h 20"/>
                  <a:gd name="T4" fmla="*/ 49 w 10"/>
                  <a:gd name="T5" fmla="*/ 10 h 20"/>
                  <a:gd name="T6" fmla="*/ 87 w 10"/>
                  <a:gd name="T7" fmla="*/ 0 h 20"/>
                  <a:gd name="T8" fmla="*/ 112 w 10"/>
                  <a:gd name="T9" fmla="*/ 48 h 20"/>
                  <a:gd name="T10" fmla="*/ 112 w 10"/>
                  <a:gd name="T11" fmla="*/ 59 h 20"/>
                  <a:gd name="T12" fmla="*/ 123 w 10"/>
                  <a:gd name="T13" fmla="*/ 97 h 20"/>
                  <a:gd name="T14" fmla="*/ 112 w 10"/>
                  <a:gd name="T15" fmla="*/ 121 h 20"/>
                  <a:gd name="T16" fmla="*/ 123 w 10"/>
                  <a:gd name="T17" fmla="*/ 166 h 20"/>
                  <a:gd name="T18" fmla="*/ 123 w 10"/>
                  <a:gd name="T19" fmla="*/ 204 h 20"/>
                  <a:gd name="T20" fmla="*/ 87 w 10"/>
                  <a:gd name="T21" fmla="*/ 228 h 20"/>
                  <a:gd name="T22" fmla="*/ 63 w 10"/>
                  <a:gd name="T23" fmla="*/ 238 h 20"/>
                  <a:gd name="T24" fmla="*/ 49 w 10"/>
                  <a:gd name="T25" fmla="*/ 228 h 20"/>
                  <a:gd name="T26" fmla="*/ 24 w 10"/>
                  <a:gd name="T27" fmla="*/ 238 h 20"/>
                  <a:gd name="T28" fmla="*/ 14 w 10"/>
                  <a:gd name="T29" fmla="*/ 228 h 20"/>
                  <a:gd name="T30" fmla="*/ 0 w 10"/>
                  <a:gd name="T31" fmla="*/ 228 h 20"/>
                  <a:gd name="T32" fmla="*/ 0 w 10"/>
                  <a:gd name="T33" fmla="*/ 72 h 20"/>
                  <a:gd name="T34" fmla="*/ 0 w 10"/>
                  <a:gd name="T35" fmla="*/ 35 h 20"/>
                  <a:gd name="T36" fmla="*/ 24 w 10"/>
                  <a:gd name="T37" fmla="*/ 35 h 20"/>
                  <a:gd name="T38" fmla="*/ 24 w 10"/>
                  <a:gd name="T39" fmla="*/ 24 h 20"/>
                  <a:gd name="T40" fmla="*/ 49 w 10"/>
                  <a:gd name="T41" fmla="*/ 10 h 20"/>
                  <a:gd name="T42" fmla="*/ 38 w 10"/>
                  <a:gd name="T43" fmla="*/ 0 h 20"/>
                  <a:gd name="T44" fmla="*/ 24 w 10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20"/>
                  <a:gd name="T71" fmla="*/ 10 w 10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20">
                    <a:moveTo>
                      <a:pt x="2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7" y="19"/>
                    </a:lnTo>
                    <a:lnTo>
                      <a:pt x="5" y="20"/>
                    </a:lnTo>
                    <a:lnTo>
                      <a:pt x="4" y="19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E2F7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3" name="Freeform 295">
                <a:extLst>
                  <a:ext uri="{FF2B5EF4-FFF2-40B4-BE49-F238E27FC236}">
                    <a16:creationId xmlns="" xmlns:a16="http://schemas.microsoft.com/office/drawing/2014/main" id="{BB23CDE3-99B8-4677-9BBD-3BEB4B8CC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415"/>
                <a:ext cx="24" cy="66"/>
              </a:xfrm>
              <a:custGeom>
                <a:avLst/>
                <a:gdLst>
                  <a:gd name="T0" fmla="*/ 72 w 7"/>
                  <a:gd name="T1" fmla="*/ 24 h 19"/>
                  <a:gd name="T2" fmla="*/ 34 w 7"/>
                  <a:gd name="T3" fmla="*/ 0 h 19"/>
                  <a:gd name="T4" fmla="*/ 0 w 7"/>
                  <a:gd name="T5" fmla="*/ 24 h 19"/>
                  <a:gd name="T6" fmla="*/ 0 w 7"/>
                  <a:gd name="T7" fmla="*/ 73 h 19"/>
                  <a:gd name="T8" fmla="*/ 0 w 7"/>
                  <a:gd name="T9" fmla="*/ 83 h 19"/>
                  <a:gd name="T10" fmla="*/ 34 w 7"/>
                  <a:gd name="T11" fmla="*/ 108 h 19"/>
                  <a:gd name="T12" fmla="*/ 72 w 7"/>
                  <a:gd name="T13" fmla="*/ 122 h 19"/>
                  <a:gd name="T14" fmla="*/ 72 w 7"/>
                  <a:gd name="T15" fmla="*/ 122 h 19"/>
                  <a:gd name="T16" fmla="*/ 58 w 7"/>
                  <a:gd name="T17" fmla="*/ 122 h 19"/>
                  <a:gd name="T18" fmla="*/ 58 w 7"/>
                  <a:gd name="T19" fmla="*/ 146 h 19"/>
                  <a:gd name="T20" fmla="*/ 58 w 7"/>
                  <a:gd name="T21" fmla="*/ 205 h 19"/>
                  <a:gd name="T22" fmla="*/ 48 w 7"/>
                  <a:gd name="T23" fmla="*/ 219 h 19"/>
                  <a:gd name="T24" fmla="*/ 82 w 7"/>
                  <a:gd name="T25" fmla="*/ 229 h 19"/>
                  <a:gd name="T26" fmla="*/ 82 w 7"/>
                  <a:gd name="T27" fmla="*/ 195 h 19"/>
                  <a:gd name="T28" fmla="*/ 72 w 7"/>
                  <a:gd name="T29" fmla="*/ 24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19"/>
                  <a:gd name="T47" fmla="*/ 7 w 7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19">
                    <a:moveTo>
                      <a:pt x="6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7"/>
                    </a:lnTo>
                    <a:lnTo>
                      <a:pt x="4" y="18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" name="Freeform 296">
                <a:extLst>
                  <a:ext uri="{FF2B5EF4-FFF2-40B4-BE49-F238E27FC236}">
                    <a16:creationId xmlns="" xmlns:a16="http://schemas.microsoft.com/office/drawing/2014/main" id="{6FA29895-0B02-4FAE-8709-47DC4FD75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1443"/>
                <a:ext cx="10" cy="31"/>
              </a:xfrm>
              <a:custGeom>
                <a:avLst/>
                <a:gdLst>
                  <a:gd name="T0" fmla="*/ 23 w 3"/>
                  <a:gd name="T1" fmla="*/ 107 h 9"/>
                  <a:gd name="T2" fmla="*/ 0 w 3"/>
                  <a:gd name="T3" fmla="*/ 96 h 9"/>
                  <a:gd name="T4" fmla="*/ 10 w 3"/>
                  <a:gd name="T5" fmla="*/ 59 h 9"/>
                  <a:gd name="T6" fmla="*/ 23 w 3"/>
                  <a:gd name="T7" fmla="*/ 0 h 9"/>
                  <a:gd name="T8" fmla="*/ 33 w 3"/>
                  <a:gd name="T9" fmla="*/ 0 h 9"/>
                  <a:gd name="T10" fmla="*/ 33 w 3"/>
                  <a:gd name="T11" fmla="*/ 59 h 9"/>
                  <a:gd name="T12" fmla="*/ 23 w 3"/>
                  <a:gd name="T13" fmla="*/ 10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9"/>
                  <a:gd name="T23" fmla="*/ 3 w 3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9">
                    <a:moveTo>
                      <a:pt x="2" y="9"/>
                    </a:moveTo>
                    <a:lnTo>
                      <a:pt x="0" y="8"/>
                    </a:lnTo>
                    <a:lnTo>
                      <a:pt x="1" y="5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" name="Freeform 297">
                <a:extLst>
                  <a:ext uri="{FF2B5EF4-FFF2-40B4-BE49-F238E27FC236}">
                    <a16:creationId xmlns="" xmlns:a16="http://schemas.microsoft.com/office/drawing/2014/main" id="{B06A6A42-06ED-41E8-B18C-BEFB3D746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446"/>
                <a:ext cx="31" cy="63"/>
              </a:xfrm>
              <a:custGeom>
                <a:avLst/>
                <a:gdLst>
                  <a:gd name="T0" fmla="*/ 34 w 9"/>
                  <a:gd name="T1" fmla="*/ 147 h 18"/>
                  <a:gd name="T2" fmla="*/ 48 w 9"/>
                  <a:gd name="T3" fmla="*/ 98 h 18"/>
                  <a:gd name="T4" fmla="*/ 59 w 9"/>
                  <a:gd name="T5" fmla="*/ 49 h 18"/>
                  <a:gd name="T6" fmla="*/ 59 w 9"/>
                  <a:gd name="T7" fmla="*/ 0 h 18"/>
                  <a:gd name="T8" fmla="*/ 83 w 9"/>
                  <a:gd name="T9" fmla="*/ 14 h 18"/>
                  <a:gd name="T10" fmla="*/ 107 w 9"/>
                  <a:gd name="T11" fmla="*/ 14 h 18"/>
                  <a:gd name="T12" fmla="*/ 107 w 9"/>
                  <a:gd name="T13" fmla="*/ 63 h 18"/>
                  <a:gd name="T14" fmla="*/ 107 w 9"/>
                  <a:gd name="T15" fmla="*/ 98 h 18"/>
                  <a:gd name="T16" fmla="*/ 96 w 9"/>
                  <a:gd name="T17" fmla="*/ 123 h 18"/>
                  <a:gd name="T18" fmla="*/ 72 w 9"/>
                  <a:gd name="T19" fmla="*/ 161 h 18"/>
                  <a:gd name="T20" fmla="*/ 48 w 9"/>
                  <a:gd name="T21" fmla="*/ 185 h 18"/>
                  <a:gd name="T22" fmla="*/ 59 w 9"/>
                  <a:gd name="T23" fmla="*/ 196 h 18"/>
                  <a:gd name="T24" fmla="*/ 48 w 9"/>
                  <a:gd name="T25" fmla="*/ 196 h 18"/>
                  <a:gd name="T26" fmla="*/ 48 w 9"/>
                  <a:gd name="T27" fmla="*/ 220 h 18"/>
                  <a:gd name="T28" fmla="*/ 34 w 9"/>
                  <a:gd name="T29" fmla="*/ 220 h 18"/>
                  <a:gd name="T30" fmla="*/ 34 w 9"/>
                  <a:gd name="T31" fmla="*/ 220 h 18"/>
                  <a:gd name="T32" fmla="*/ 34 w 9"/>
                  <a:gd name="T33" fmla="*/ 220 h 18"/>
                  <a:gd name="T34" fmla="*/ 24 w 9"/>
                  <a:gd name="T35" fmla="*/ 220 h 18"/>
                  <a:gd name="T36" fmla="*/ 24 w 9"/>
                  <a:gd name="T37" fmla="*/ 220 h 18"/>
                  <a:gd name="T38" fmla="*/ 24 w 9"/>
                  <a:gd name="T39" fmla="*/ 220 h 18"/>
                  <a:gd name="T40" fmla="*/ 24 w 9"/>
                  <a:gd name="T41" fmla="*/ 210 h 18"/>
                  <a:gd name="T42" fmla="*/ 10 w 9"/>
                  <a:gd name="T43" fmla="*/ 210 h 18"/>
                  <a:gd name="T44" fmla="*/ 10 w 9"/>
                  <a:gd name="T45" fmla="*/ 220 h 18"/>
                  <a:gd name="T46" fmla="*/ 10 w 9"/>
                  <a:gd name="T47" fmla="*/ 220 h 18"/>
                  <a:gd name="T48" fmla="*/ 10 w 9"/>
                  <a:gd name="T49" fmla="*/ 210 h 18"/>
                  <a:gd name="T50" fmla="*/ 0 w 9"/>
                  <a:gd name="T51" fmla="*/ 220 h 18"/>
                  <a:gd name="T52" fmla="*/ 0 w 9"/>
                  <a:gd name="T53" fmla="*/ 210 h 18"/>
                  <a:gd name="T54" fmla="*/ 0 w 9"/>
                  <a:gd name="T55" fmla="*/ 185 h 18"/>
                  <a:gd name="T56" fmla="*/ 0 w 9"/>
                  <a:gd name="T57" fmla="*/ 171 h 18"/>
                  <a:gd name="T58" fmla="*/ 34 w 9"/>
                  <a:gd name="T59" fmla="*/ 147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"/>
                  <a:gd name="T91" fmla="*/ 0 h 18"/>
                  <a:gd name="T92" fmla="*/ 9 w 9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" h="18">
                    <a:moveTo>
                      <a:pt x="3" y="12"/>
                    </a:moveTo>
                    <a:lnTo>
                      <a:pt x="4" y="8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5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3" y="1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" name="Freeform 298">
                <a:extLst>
                  <a:ext uri="{FF2B5EF4-FFF2-40B4-BE49-F238E27FC236}">
                    <a16:creationId xmlns="" xmlns:a16="http://schemas.microsoft.com/office/drawing/2014/main" id="{337CEF32-0B81-43B2-A7FE-14F119A28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478"/>
                <a:ext cx="73" cy="107"/>
              </a:xfrm>
              <a:custGeom>
                <a:avLst/>
                <a:gdLst>
                  <a:gd name="T0" fmla="*/ 219 w 21"/>
                  <a:gd name="T1" fmla="*/ 10 h 31"/>
                  <a:gd name="T2" fmla="*/ 229 w 21"/>
                  <a:gd name="T3" fmla="*/ 97 h 31"/>
                  <a:gd name="T4" fmla="*/ 205 w 21"/>
                  <a:gd name="T5" fmla="*/ 131 h 31"/>
                  <a:gd name="T6" fmla="*/ 219 w 21"/>
                  <a:gd name="T7" fmla="*/ 166 h 31"/>
                  <a:gd name="T8" fmla="*/ 219 w 21"/>
                  <a:gd name="T9" fmla="*/ 179 h 31"/>
                  <a:gd name="T10" fmla="*/ 229 w 21"/>
                  <a:gd name="T11" fmla="*/ 190 h 31"/>
                  <a:gd name="T12" fmla="*/ 229 w 21"/>
                  <a:gd name="T13" fmla="*/ 214 h 31"/>
                  <a:gd name="T14" fmla="*/ 254 w 21"/>
                  <a:gd name="T15" fmla="*/ 335 h 31"/>
                  <a:gd name="T16" fmla="*/ 254 w 21"/>
                  <a:gd name="T17" fmla="*/ 345 h 31"/>
                  <a:gd name="T18" fmla="*/ 205 w 21"/>
                  <a:gd name="T19" fmla="*/ 335 h 31"/>
                  <a:gd name="T20" fmla="*/ 170 w 21"/>
                  <a:gd name="T21" fmla="*/ 321 h 31"/>
                  <a:gd name="T22" fmla="*/ 156 w 21"/>
                  <a:gd name="T23" fmla="*/ 249 h 31"/>
                  <a:gd name="T24" fmla="*/ 181 w 21"/>
                  <a:gd name="T25" fmla="*/ 273 h 31"/>
                  <a:gd name="T26" fmla="*/ 181 w 21"/>
                  <a:gd name="T27" fmla="*/ 262 h 31"/>
                  <a:gd name="T28" fmla="*/ 156 w 21"/>
                  <a:gd name="T29" fmla="*/ 249 h 31"/>
                  <a:gd name="T30" fmla="*/ 132 w 21"/>
                  <a:gd name="T31" fmla="*/ 204 h 31"/>
                  <a:gd name="T32" fmla="*/ 146 w 21"/>
                  <a:gd name="T33" fmla="*/ 190 h 31"/>
                  <a:gd name="T34" fmla="*/ 146 w 21"/>
                  <a:gd name="T35" fmla="*/ 179 h 31"/>
                  <a:gd name="T36" fmla="*/ 146 w 21"/>
                  <a:gd name="T37" fmla="*/ 142 h 31"/>
                  <a:gd name="T38" fmla="*/ 156 w 21"/>
                  <a:gd name="T39" fmla="*/ 131 h 31"/>
                  <a:gd name="T40" fmla="*/ 181 w 21"/>
                  <a:gd name="T41" fmla="*/ 107 h 31"/>
                  <a:gd name="T42" fmla="*/ 195 w 21"/>
                  <a:gd name="T43" fmla="*/ 83 h 31"/>
                  <a:gd name="T44" fmla="*/ 195 w 21"/>
                  <a:gd name="T45" fmla="*/ 83 h 31"/>
                  <a:gd name="T46" fmla="*/ 181 w 21"/>
                  <a:gd name="T47" fmla="*/ 97 h 31"/>
                  <a:gd name="T48" fmla="*/ 170 w 21"/>
                  <a:gd name="T49" fmla="*/ 121 h 31"/>
                  <a:gd name="T50" fmla="*/ 156 w 21"/>
                  <a:gd name="T51" fmla="*/ 121 h 31"/>
                  <a:gd name="T52" fmla="*/ 146 w 21"/>
                  <a:gd name="T53" fmla="*/ 142 h 31"/>
                  <a:gd name="T54" fmla="*/ 146 w 21"/>
                  <a:gd name="T55" fmla="*/ 166 h 31"/>
                  <a:gd name="T56" fmla="*/ 132 w 21"/>
                  <a:gd name="T57" fmla="*/ 190 h 31"/>
                  <a:gd name="T58" fmla="*/ 122 w 21"/>
                  <a:gd name="T59" fmla="*/ 214 h 31"/>
                  <a:gd name="T60" fmla="*/ 132 w 21"/>
                  <a:gd name="T61" fmla="*/ 228 h 31"/>
                  <a:gd name="T62" fmla="*/ 122 w 21"/>
                  <a:gd name="T63" fmla="*/ 238 h 31"/>
                  <a:gd name="T64" fmla="*/ 122 w 21"/>
                  <a:gd name="T65" fmla="*/ 311 h 31"/>
                  <a:gd name="T66" fmla="*/ 97 w 21"/>
                  <a:gd name="T67" fmla="*/ 345 h 31"/>
                  <a:gd name="T68" fmla="*/ 97 w 21"/>
                  <a:gd name="T69" fmla="*/ 369 h 31"/>
                  <a:gd name="T70" fmla="*/ 59 w 21"/>
                  <a:gd name="T71" fmla="*/ 369 h 31"/>
                  <a:gd name="T72" fmla="*/ 0 w 21"/>
                  <a:gd name="T73" fmla="*/ 321 h 31"/>
                  <a:gd name="T74" fmla="*/ 10 w 21"/>
                  <a:gd name="T75" fmla="*/ 249 h 31"/>
                  <a:gd name="T76" fmla="*/ 24 w 21"/>
                  <a:gd name="T77" fmla="*/ 190 h 31"/>
                  <a:gd name="T78" fmla="*/ 49 w 21"/>
                  <a:gd name="T79" fmla="*/ 107 h 31"/>
                  <a:gd name="T80" fmla="*/ 73 w 21"/>
                  <a:gd name="T81" fmla="*/ 107 h 31"/>
                  <a:gd name="T82" fmla="*/ 83 w 21"/>
                  <a:gd name="T83" fmla="*/ 83 h 31"/>
                  <a:gd name="T84" fmla="*/ 132 w 21"/>
                  <a:gd name="T85" fmla="*/ 0 h 31"/>
                  <a:gd name="T86" fmla="*/ 219 w 21"/>
                  <a:gd name="T87" fmla="*/ 10 h 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"/>
                  <a:gd name="T133" fmla="*/ 0 h 31"/>
                  <a:gd name="T134" fmla="*/ 21 w 21"/>
                  <a:gd name="T135" fmla="*/ 31 h 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" h="31">
                    <a:moveTo>
                      <a:pt x="18" y="1"/>
                    </a:moveTo>
                    <a:lnTo>
                      <a:pt x="19" y="8"/>
                    </a:lnTo>
                    <a:lnTo>
                      <a:pt x="17" y="11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17" y="28"/>
                    </a:lnTo>
                    <a:lnTo>
                      <a:pt x="14" y="27"/>
                    </a:lnTo>
                    <a:lnTo>
                      <a:pt x="13" y="21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3" y="21"/>
                    </a:lnTo>
                    <a:lnTo>
                      <a:pt x="11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1" y="16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10" y="26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5" y="31"/>
                    </a:lnTo>
                    <a:lnTo>
                      <a:pt x="0" y="27"/>
                    </a:lnTo>
                    <a:lnTo>
                      <a:pt x="1" y="21"/>
                    </a:lnTo>
                    <a:lnTo>
                      <a:pt x="2" y="16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11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0089E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" name="Freeform 299">
                <a:extLst>
                  <a:ext uri="{FF2B5EF4-FFF2-40B4-BE49-F238E27FC236}">
                    <a16:creationId xmlns="" xmlns:a16="http://schemas.microsoft.com/office/drawing/2014/main" id="{0EBFEE60-735A-4143-9079-129772912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" y="1575"/>
                <a:ext cx="41" cy="21"/>
              </a:xfrm>
              <a:custGeom>
                <a:avLst/>
                <a:gdLst>
                  <a:gd name="T0" fmla="*/ 116 w 12"/>
                  <a:gd name="T1" fmla="*/ 14 h 6"/>
                  <a:gd name="T2" fmla="*/ 130 w 12"/>
                  <a:gd name="T3" fmla="*/ 49 h 6"/>
                  <a:gd name="T4" fmla="*/ 130 w 12"/>
                  <a:gd name="T5" fmla="*/ 63 h 6"/>
                  <a:gd name="T6" fmla="*/ 140 w 12"/>
                  <a:gd name="T7" fmla="*/ 74 h 6"/>
                  <a:gd name="T8" fmla="*/ 72 w 12"/>
                  <a:gd name="T9" fmla="*/ 74 h 6"/>
                  <a:gd name="T10" fmla="*/ 24 w 12"/>
                  <a:gd name="T11" fmla="*/ 74 h 6"/>
                  <a:gd name="T12" fmla="*/ 0 w 12"/>
                  <a:gd name="T13" fmla="*/ 63 h 6"/>
                  <a:gd name="T14" fmla="*/ 0 w 12"/>
                  <a:gd name="T15" fmla="*/ 63 h 6"/>
                  <a:gd name="T16" fmla="*/ 24 w 12"/>
                  <a:gd name="T17" fmla="*/ 49 h 6"/>
                  <a:gd name="T18" fmla="*/ 58 w 12"/>
                  <a:gd name="T19" fmla="*/ 39 h 6"/>
                  <a:gd name="T20" fmla="*/ 72 w 12"/>
                  <a:gd name="T21" fmla="*/ 39 h 6"/>
                  <a:gd name="T22" fmla="*/ 72 w 12"/>
                  <a:gd name="T23" fmla="*/ 0 h 6"/>
                  <a:gd name="T24" fmla="*/ 116 w 12"/>
                  <a:gd name="T25" fmla="*/ 14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6"/>
                  <a:gd name="T41" fmla="*/ 12 w 12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6">
                    <a:moveTo>
                      <a:pt x="10" y="1"/>
                    </a:moveTo>
                    <a:lnTo>
                      <a:pt x="11" y="4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1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8" name="Freeform 300">
                <a:extLst>
                  <a:ext uri="{FF2B5EF4-FFF2-40B4-BE49-F238E27FC236}">
                    <a16:creationId xmlns="" xmlns:a16="http://schemas.microsoft.com/office/drawing/2014/main" id="{4C9E2FD9-6F8E-471D-8A39-0980A42A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" y="1585"/>
                <a:ext cx="42" cy="21"/>
              </a:xfrm>
              <a:custGeom>
                <a:avLst/>
                <a:gdLst>
                  <a:gd name="T0" fmla="*/ 147 w 12"/>
                  <a:gd name="T1" fmla="*/ 14 h 6"/>
                  <a:gd name="T2" fmla="*/ 147 w 12"/>
                  <a:gd name="T3" fmla="*/ 49 h 6"/>
                  <a:gd name="T4" fmla="*/ 147 w 12"/>
                  <a:gd name="T5" fmla="*/ 63 h 6"/>
                  <a:gd name="T6" fmla="*/ 39 w 12"/>
                  <a:gd name="T7" fmla="*/ 74 h 6"/>
                  <a:gd name="T8" fmla="*/ 0 w 12"/>
                  <a:gd name="T9" fmla="*/ 49 h 6"/>
                  <a:gd name="T10" fmla="*/ 0 w 12"/>
                  <a:gd name="T11" fmla="*/ 49 h 6"/>
                  <a:gd name="T12" fmla="*/ 0 w 12"/>
                  <a:gd name="T13" fmla="*/ 39 h 6"/>
                  <a:gd name="T14" fmla="*/ 24 w 12"/>
                  <a:gd name="T15" fmla="*/ 39 h 6"/>
                  <a:gd name="T16" fmla="*/ 63 w 12"/>
                  <a:gd name="T17" fmla="*/ 24 h 6"/>
                  <a:gd name="T18" fmla="*/ 87 w 12"/>
                  <a:gd name="T19" fmla="*/ 24 h 6"/>
                  <a:gd name="T20" fmla="*/ 98 w 12"/>
                  <a:gd name="T21" fmla="*/ 0 h 6"/>
                  <a:gd name="T22" fmla="*/ 112 w 12"/>
                  <a:gd name="T23" fmla="*/ 1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6"/>
                  <a:gd name="T38" fmla="*/ 12 w 1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6">
                    <a:moveTo>
                      <a:pt x="12" y="1"/>
                    </a:moveTo>
                    <a:lnTo>
                      <a:pt x="12" y="4"/>
                    </a:lnTo>
                    <a:lnTo>
                      <a:pt x="12" y="5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" name="Freeform 301">
                <a:extLst>
                  <a:ext uri="{FF2B5EF4-FFF2-40B4-BE49-F238E27FC236}">
                    <a16:creationId xmlns="" xmlns:a16="http://schemas.microsoft.com/office/drawing/2014/main" id="{744710AE-3BF2-4AF9-B95F-8C682A8A7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1446"/>
                <a:ext cx="31" cy="14"/>
              </a:xfrm>
              <a:custGeom>
                <a:avLst/>
                <a:gdLst>
                  <a:gd name="T0" fmla="*/ 0 w 9"/>
                  <a:gd name="T1" fmla="*/ 49 h 4"/>
                  <a:gd name="T2" fmla="*/ 48 w 9"/>
                  <a:gd name="T3" fmla="*/ 24 h 4"/>
                  <a:gd name="T4" fmla="*/ 59 w 9"/>
                  <a:gd name="T5" fmla="*/ 38 h 4"/>
                  <a:gd name="T6" fmla="*/ 72 w 9"/>
                  <a:gd name="T7" fmla="*/ 38 h 4"/>
                  <a:gd name="T8" fmla="*/ 72 w 9"/>
                  <a:gd name="T9" fmla="*/ 14 h 4"/>
                  <a:gd name="T10" fmla="*/ 107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"/>
                  <a:gd name="T20" fmla="*/ 9 w 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">
                    <a:moveTo>
                      <a:pt x="0" y="4"/>
                    </a:move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" name="Freeform 302">
                <a:extLst>
                  <a:ext uri="{FF2B5EF4-FFF2-40B4-BE49-F238E27FC236}">
                    <a16:creationId xmlns="" xmlns:a16="http://schemas.microsoft.com/office/drawing/2014/main" id="{FAB79F87-CA41-4D22-9CC2-484323EE5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5" y="1856"/>
                <a:ext cx="76" cy="70"/>
              </a:xfrm>
              <a:custGeom>
                <a:avLst/>
                <a:gdLst>
                  <a:gd name="T0" fmla="*/ 24 w 22"/>
                  <a:gd name="T1" fmla="*/ 87 h 20"/>
                  <a:gd name="T2" fmla="*/ 166 w 22"/>
                  <a:gd name="T3" fmla="*/ 0 h 20"/>
                  <a:gd name="T4" fmla="*/ 204 w 22"/>
                  <a:gd name="T5" fmla="*/ 14 h 20"/>
                  <a:gd name="T6" fmla="*/ 214 w 22"/>
                  <a:gd name="T7" fmla="*/ 185 h 20"/>
                  <a:gd name="T8" fmla="*/ 121 w 22"/>
                  <a:gd name="T9" fmla="*/ 245 h 20"/>
                  <a:gd name="T10" fmla="*/ 97 w 22"/>
                  <a:gd name="T11" fmla="*/ 196 h 20"/>
                  <a:gd name="T12" fmla="*/ 142 w 22"/>
                  <a:gd name="T13" fmla="*/ 137 h 20"/>
                  <a:gd name="T14" fmla="*/ 121 w 22"/>
                  <a:gd name="T15" fmla="*/ 112 h 20"/>
                  <a:gd name="T16" fmla="*/ 83 w 22"/>
                  <a:gd name="T17" fmla="*/ 161 h 20"/>
                  <a:gd name="T18" fmla="*/ 73 w 22"/>
                  <a:gd name="T19" fmla="*/ 147 h 20"/>
                  <a:gd name="T20" fmla="*/ 83 w 22"/>
                  <a:gd name="T21" fmla="*/ 112 h 20"/>
                  <a:gd name="T22" fmla="*/ 59 w 22"/>
                  <a:gd name="T23" fmla="*/ 147 h 20"/>
                  <a:gd name="T24" fmla="*/ 24 w 22"/>
                  <a:gd name="T25" fmla="*/ 87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20"/>
                  <a:gd name="T41" fmla="*/ 22 w 22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20">
                    <a:moveTo>
                      <a:pt x="2" y="7"/>
                    </a:moveTo>
                    <a:cubicBezTo>
                      <a:pt x="5" y="2"/>
                      <a:pt x="10" y="0"/>
                      <a:pt x="14" y="0"/>
                    </a:cubicBezTo>
                    <a:cubicBezTo>
                      <a:pt x="15" y="0"/>
                      <a:pt x="16" y="1"/>
                      <a:pt x="17" y="1"/>
                    </a:cubicBezTo>
                    <a:cubicBezTo>
                      <a:pt x="22" y="4"/>
                      <a:pt x="22" y="9"/>
                      <a:pt x="18" y="15"/>
                    </a:cubicBezTo>
                    <a:cubicBezTo>
                      <a:pt x="16" y="18"/>
                      <a:pt x="13" y="19"/>
                      <a:pt x="10" y="20"/>
                    </a:cubicBezTo>
                    <a:lnTo>
                      <a:pt x="8" y="16"/>
                    </a:lnTo>
                    <a:lnTo>
                      <a:pt x="12" y="11"/>
                    </a:lnTo>
                    <a:lnTo>
                      <a:pt x="10" y="9"/>
                    </a:lnTo>
                    <a:lnTo>
                      <a:pt x="7" y="13"/>
                    </a:lnTo>
                    <a:lnTo>
                      <a:pt x="6" y="12"/>
                    </a:lnTo>
                    <a:lnTo>
                      <a:pt x="7" y="9"/>
                    </a:lnTo>
                    <a:lnTo>
                      <a:pt x="5" y="12"/>
                    </a:lnTo>
                    <a:cubicBezTo>
                      <a:pt x="2" y="12"/>
                      <a:pt x="0" y="11"/>
                      <a:pt x="2" y="7"/>
                    </a:cubicBez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" name="Freeform 303">
                <a:extLst>
                  <a:ext uri="{FF2B5EF4-FFF2-40B4-BE49-F238E27FC236}">
                    <a16:creationId xmlns="" xmlns:a16="http://schemas.microsoft.com/office/drawing/2014/main" id="{9E1AB2CD-0D18-4E22-857F-ED2809008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1891"/>
                <a:ext cx="38" cy="42"/>
              </a:xfrm>
              <a:custGeom>
                <a:avLst/>
                <a:gdLst>
                  <a:gd name="T0" fmla="*/ 10 w 11"/>
                  <a:gd name="T1" fmla="*/ 0 h 12"/>
                  <a:gd name="T2" fmla="*/ 10 w 11"/>
                  <a:gd name="T3" fmla="*/ 98 h 12"/>
                  <a:gd name="T4" fmla="*/ 35 w 11"/>
                  <a:gd name="T5" fmla="*/ 147 h 12"/>
                  <a:gd name="T6" fmla="*/ 131 w 11"/>
                  <a:gd name="T7" fmla="*/ 112 h 12"/>
                  <a:gd name="T8" fmla="*/ 97 w 11"/>
                  <a:gd name="T9" fmla="*/ 74 h 12"/>
                  <a:gd name="T10" fmla="*/ 83 w 11"/>
                  <a:gd name="T11" fmla="*/ 39 h 12"/>
                  <a:gd name="T12" fmla="*/ 48 w 11"/>
                  <a:gd name="T13" fmla="*/ 24 h 12"/>
                  <a:gd name="T14" fmla="*/ 10 w 11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2"/>
                  <a:gd name="T26" fmla="*/ 11 w 11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2">
                    <a:moveTo>
                      <a:pt x="1" y="0"/>
                    </a:moveTo>
                    <a:lnTo>
                      <a:pt x="1" y="8"/>
                    </a:lnTo>
                    <a:cubicBezTo>
                      <a:pt x="0" y="10"/>
                      <a:pt x="1" y="11"/>
                      <a:pt x="3" y="12"/>
                    </a:cubicBezTo>
                    <a:lnTo>
                      <a:pt x="11" y="9"/>
                    </a:lnTo>
                    <a:lnTo>
                      <a:pt x="8" y="6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2" name="Freeform 304">
                <a:extLst>
                  <a:ext uri="{FF2B5EF4-FFF2-40B4-BE49-F238E27FC236}">
                    <a16:creationId xmlns="" xmlns:a16="http://schemas.microsoft.com/office/drawing/2014/main" id="{C3BCFA30-ABBC-4884-9172-199E8811D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1915"/>
                <a:ext cx="177" cy="136"/>
              </a:xfrm>
              <a:custGeom>
                <a:avLst/>
                <a:gdLst>
                  <a:gd name="T0" fmla="*/ 146 w 51"/>
                  <a:gd name="T1" fmla="*/ 255 h 39"/>
                  <a:gd name="T2" fmla="*/ 0 w 51"/>
                  <a:gd name="T3" fmla="*/ 352 h 39"/>
                  <a:gd name="T4" fmla="*/ 10 w 51"/>
                  <a:gd name="T5" fmla="*/ 450 h 39"/>
                  <a:gd name="T6" fmla="*/ 205 w 51"/>
                  <a:gd name="T7" fmla="*/ 377 h 39"/>
                  <a:gd name="T8" fmla="*/ 278 w 51"/>
                  <a:gd name="T9" fmla="*/ 293 h 39"/>
                  <a:gd name="T10" fmla="*/ 215 w 51"/>
                  <a:gd name="T11" fmla="*/ 255 h 39"/>
                  <a:gd name="T12" fmla="*/ 215 w 51"/>
                  <a:gd name="T13" fmla="*/ 244 h 39"/>
                  <a:gd name="T14" fmla="*/ 278 w 51"/>
                  <a:gd name="T15" fmla="*/ 269 h 39"/>
                  <a:gd name="T16" fmla="*/ 264 w 51"/>
                  <a:gd name="T17" fmla="*/ 195 h 39"/>
                  <a:gd name="T18" fmla="*/ 288 w 51"/>
                  <a:gd name="T19" fmla="*/ 181 h 39"/>
                  <a:gd name="T20" fmla="*/ 302 w 51"/>
                  <a:gd name="T21" fmla="*/ 244 h 39"/>
                  <a:gd name="T22" fmla="*/ 312 w 51"/>
                  <a:gd name="T23" fmla="*/ 230 h 39"/>
                  <a:gd name="T24" fmla="*/ 326 w 51"/>
                  <a:gd name="T25" fmla="*/ 244 h 39"/>
                  <a:gd name="T26" fmla="*/ 278 w 51"/>
                  <a:gd name="T27" fmla="*/ 328 h 39"/>
                  <a:gd name="T28" fmla="*/ 288 w 51"/>
                  <a:gd name="T29" fmla="*/ 377 h 39"/>
                  <a:gd name="T30" fmla="*/ 351 w 51"/>
                  <a:gd name="T31" fmla="*/ 328 h 39"/>
                  <a:gd name="T32" fmla="*/ 399 w 51"/>
                  <a:gd name="T33" fmla="*/ 269 h 39"/>
                  <a:gd name="T34" fmla="*/ 399 w 51"/>
                  <a:gd name="T35" fmla="*/ 279 h 39"/>
                  <a:gd name="T36" fmla="*/ 337 w 51"/>
                  <a:gd name="T37" fmla="*/ 366 h 39"/>
                  <a:gd name="T38" fmla="*/ 531 w 51"/>
                  <a:gd name="T39" fmla="*/ 181 h 39"/>
                  <a:gd name="T40" fmla="*/ 531 w 51"/>
                  <a:gd name="T41" fmla="*/ 157 h 39"/>
                  <a:gd name="T42" fmla="*/ 531 w 51"/>
                  <a:gd name="T43" fmla="*/ 146 h 39"/>
                  <a:gd name="T44" fmla="*/ 507 w 51"/>
                  <a:gd name="T45" fmla="*/ 84 h 39"/>
                  <a:gd name="T46" fmla="*/ 385 w 51"/>
                  <a:gd name="T47" fmla="*/ 0 h 39"/>
                  <a:gd name="T48" fmla="*/ 239 w 51"/>
                  <a:gd name="T49" fmla="*/ 73 h 39"/>
                  <a:gd name="T50" fmla="*/ 146 w 51"/>
                  <a:gd name="T51" fmla="*/ 255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"/>
                  <a:gd name="T79" fmla="*/ 0 h 39"/>
                  <a:gd name="T80" fmla="*/ 51 w 51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" h="39">
                    <a:moveTo>
                      <a:pt x="12" y="21"/>
                    </a:moveTo>
                    <a:cubicBezTo>
                      <a:pt x="10" y="26"/>
                      <a:pt x="5" y="28"/>
                      <a:pt x="0" y="29"/>
                    </a:cubicBezTo>
                    <a:cubicBezTo>
                      <a:pt x="1" y="32"/>
                      <a:pt x="1" y="34"/>
                      <a:pt x="1" y="37"/>
                    </a:cubicBezTo>
                    <a:cubicBezTo>
                      <a:pt x="6" y="39"/>
                      <a:pt x="12" y="37"/>
                      <a:pt x="17" y="31"/>
                    </a:cubicBezTo>
                    <a:lnTo>
                      <a:pt x="23" y="24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23" y="22"/>
                    </a:lnTo>
                    <a:lnTo>
                      <a:pt x="22" y="16"/>
                    </a:lnTo>
                    <a:lnTo>
                      <a:pt x="24" y="15"/>
                    </a:lnTo>
                    <a:lnTo>
                      <a:pt x="25" y="20"/>
                    </a:lnTo>
                    <a:lnTo>
                      <a:pt x="26" y="19"/>
                    </a:lnTo>
                    <a:lnTo>
                      <a:pt x="27" y="20"/>
                    </a:lnTo>
                    <a:lnTo>
                      <a:pt x="23" y="27"/>
                    </a:lnTo>
                    <a:cubicBezTo>
                      <a:pt x="23" y="29"/>
                      <a:pt x="23" y="30"/>
                      <a:pt x="24" y="31"/>
                    </a:cubicBezTo>
                    <a:cubicBezTo>
                      <a:pt x="26" y="29"/>
                      <a:pt x="27" y="28"/>
                      <a:pt x="29" y="27"/>
                    </a:cubicBezTo>
                    <a:cubicBezTo>
                      <a:pt x="30" y="25"/>
                      <a:pt x="32" y="24"/>
                      <a:pt x="33" y="22"/>
                    </a:cubicBezTo>
                    <a:lnTo>
                      <a:pt x="33" y="23"/>
                    </a:lnTo>
                    <a:lnTo>
                      <a:pt x="28" y="30"/>
                    </a:lnTo>
                    <a:cubicBezTo>
                      <a:pt x="36" y="29"/>
                      <a:pt x="51" y="23"/>
                      <a:pt x="44" y="15"/>
                    </a:cubicBezTo>
                    <a:lnTo>
                      <a:pt x="44" y="13"/>
                    </a:lnTo>
                    <a:lnTo>
                      <a:pt x="44" y="12"/>
                    </a:lnTo>
                    <a:lnTo>
                      <a:pt x="42" y="7"/>
                    </a:lnTo>
                    <a:cubicBezTo>
                      <a:pt x="41" y="3"/>
                      <a:pt x="37" y="0"/>
                      <a:pt x="32" y="0"/>
                    </a:cubicBezTo>
                    <a:cubicBezTo>
                      <a:pt x="29" y="4"/>
                      <a:pt x="24" y="2"/>
                      <a:pt x="20" y="6"/>
                    </a:cubicBezTo>
                    <a:cubicBezTo>
                      <a:pt x="18" y="11"/>
                      <a:pt x="15" y="16"/>
                      <a:pt x="12" y="21"/>
                    </a:cubicBezTo>
                    <a:close/>
                  </a:path>
                </a:pathLst>
              </a:custGeom>
              <a:solidFill>
                <a:srgbClr val="FA9E9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" name="Freeform 305">
                <a:extLst>
                  <a:ext uri="{FF2B5EF4-FFF2-40B4-BE49-F238E27FC236}">
                    <a16:creationId xmlns="" xmlns:a16="http://schemas.microsoft.com/office/drawing/2014/main" id="{998028AA-D785-48B0-9FE0-0AA2C6694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020"/>
                <a:ext cx="39" cy="38"/>
              </a:xfrm>
              <a:custGeom>
                <a:avLst/>
                <a:gdLst>
                  <a:gd name="T0" fmla="*/ 124 w 11"/>
                  <a:gd name="T1" fmla="*/ 0 h 11"/>
                  <a:gd name="T2" fmla="*/ 25 w 11"/>
                  <a:gd name="T3" fmla="*/ 0 h 11"/>
                  <a:gd name="T4" fmla="*/ 14 w 11"/>
                  <a:gd name="T5" fmla="*/ 10 h 11"/>
                  <a:gd name="T6" fmla="*/ 39 w 11"/>
                  <a:gd name="T7" fmla="*/ 24 h 11"/>
                  <a:gd name="T8" fmla="*/ 0 w 11"/>
                  <a:gd name="T9" fmla="*/ 97 h 11"/>
                  <a:gd name="T10" fmla="*/ 25 w 11"/>
                  <a:gd name="T11" fmla="*/ 131 h 11"/>
                  <a:gd name="T12" fmla="*/ 74 w 11"/>
                  <a:gd name="T13" fmla="*/ 121 h 11"/>
                  <a:gd name="T14" fmla="*/ 124 w 11"/>
                  <a:gd name="T15" fmla="*/ 97 h 11"/>
                  <a:gd name="T16" fmla="*/ 138 w 11"/>
                  <a:gd name="T17" fmla="*/ 97 h 11"/>
                  <a:gd name="T18" fmla="*/ 124 w 11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10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FB88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" name="Freeform 306">
                <a:extLst>
                  <a:ext uri="{FF2B5EF4-FFF2-40B4-BE49-F238E27FC236}">
                    <a16:creationId xmlns="" xmlns:a16="http://schemas.microsoft.com/office/drawing/2014/main" id="{C4CBD3EB-292A-4000-8E8A-072B7C14C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1992"/>
                <a:ext cx="62" cy="35"/>
              </a:xfrm>
              <a:custGeom>
                <a:avLst/>
                <a:gdLst>
                  <a:gd name="T0" fmla="*/ 0 w 18"/>
                  <a:gd name="T1" fmla="*/ 98 h 10"/>
                  <a:gd name="T2" fmla="*/ 214 w 18"/>
                  <a:gd name="T3" fmla="*/ 0 h 10"/>
                  <a:gd name="T4" fmla="*/ 214 w 18"/>
                  <a:gd name="T5" fmla="*/ 24 h 10"/>
                  <a:gd name="T6" fmla="*/ 131 w 18"/>
                  <a:gd name="T7" fmla="*/ 73 h 10"/>
                  <a:gd name="T8" fmla="*/ 117 w 18"/>
                  <a:gd name="T9" fmla="*/ 73 h 10"/>
                  <a:gd name="T10" fmla="*/ 0 w 18"/>
                  <a:gd name="T11" fmla="*/ 123 h 10"/>
                  <a:gd name="T12" fmla="*/ 0 w 18"/>
                  <a:gd name="T13" fmla="*/ 98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0"/>
                  <a:gd name="T23" fmla="*/ 18 w 18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0">
                    <a:moveTo>
                      <a:pt x="0" y="8"/>
                    </a:moveTo>
                    <a:cubicBezTo>
                      <a:pt x="6" y="7"/>
                      <a:pt x="12" y="5"/>
                      <a:pt x="18" y="0"/>
                    </a:cubicBezTo>
                    <a:lnTo>
                      <a:pt x="18" y="2"/>
                    </a:lnTo>
                    <a:lnTo>
                      <a:pt x="11" y="6"/>
                    </a:lnTo>
                    <a:cubicBezTo>
                      <a:pt x="10" y="6"/>
                      <a:pt x="10" y="6"/>
                      <a:pt x="10" y="6"/>
                    </a:cubicBezTo>
                    <a:cubicBezTo>
                      <a:pt x="7" y="9"/>
                      <a:pt x="3" y="9"/>
                      <a:pt x="0" y="1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" name="Freeform 307">
                <a:extLst>
                  <a:ext uri="{FF2B5EF4-FFF2-40B4-BE49-F238E27FC236}">
                    <a16:creationId xmlns="" xmlns:a16="http://schemas.microsoft.com/office/drawing/2014/main" id="{DD406430-2495-440B-B95C-0D0032CF8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" y="2002"/>
                <a:ext cx="118" cy="139"/>
              </a:xfrm>
              <a:custGeom>
                <a:avLst/>
                <a:gdLst>
                  <a:gd name="T0" fmla="*/ 180 w 34"/>
                  <a:gd name="T1" fmla="*/ 83 h 40"/>
                  <a:gd name="T2" fmla="*/ 180 w 34"/>
                  <a:gd name="T3" fmla="*/ 108 h 40"/>
                  <a:gd name="T4" fmla="*/ 35 w 34"/>
                  <a:gd name="T5" fmla="*/ 205 h 40"/>
                  <a:gd name="T6" fmla="*/ 0 w 34"/>
                  <a:gd name="T7" fmla="*/ 288 h 40"/>
                  <a:gd name="T8" fmla="*/ 49 w 34"/>
                  <a:gd name="T9" fmla="*/ 483 h 40"/>
                  <a:gd name="T10" fmla="*/ 146 w 34"/>
                  <a:gd name="T11" fmla="*/ 473 h 40"/>
                  <a:gd name="T12" fmla="*/ 121 w 34"/>
                  <a:gd name="T13" fmla="*/ 434 h 40"/>
                  <a:gd name="T14" fmla="*/ 146 w 34"/>
                  <a:gd name="T15" fmla="*/ 400 h 40"/>
                  <a:gd name="T16" fmla="*/ 121 w 34"/>
                  <a:gd name="T17" fmla="*/ 313 h 40"/>
                  <a:gd name="T18" fmla="*/ 49 w 34"/>
                  <a:gd name="T19" fmla="*/ 288 h 40"/>
                  <a:gd name="T20" fmla="*/ 59 w 34"/>
                  <a:gd name="T21" fmla="*/ 278 h 40"/>
                  <a:gd name="T22" fmla="*/ 108 w 34"/>
                  <a:gd name="T23" fmla="*/ 288 h 40"/>
                  <a:gd name="T24" fmla="*/ 180 w 34"/>
                  <a:gd name="T25" fmla="*/ 254 h 40"/>
                  <a:gd name="T26" fmla="*/ 205 w 34"/>
                  <a:gd name="T27" fmla="*/ 229 h 40"/>
                  <a:gd name="T28" fmla="*/ 312 w 34"/>
                  <a:gd name="T29" fmla="*/ 195 h 40"/>
                  <a:gd name="T30" fmla="*/ 410 w 34"/>
                  <a:gd name="T31" fmla="*/ 83 h 40"/>
                  <a:gd name="T32" fmla="*/ 385 w 34"/>
                  <a:gd name="T33" fmla="*/ 0 h 40"/>
                  <a:gd name="T34" fmla="*/ 278 w 34"/>
                  <a:gd name="T35" fmla="*/ 49 h 40"/>
                  <a:gd name="T36" fmla="*/ 180 w 34"/>
                  <a:gd name="T37" fmla="*/ 83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40"/>
                  <a:gd name="T59" fmla="*/ 34 w 34"/>
                  <a:gd name="T60" fmla="*/ 40 h 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40">
                    <a:moveTo>
                      <a:pt x="15" y="7"/>
                    </a:moveTo>
                    <a:lnTo>
                      <a:pt x="15" y="9"/>
                    </a:lnTo>
                    <a:lnTo>
                      <a:pt x="3" y="17"/>
                    </a:lnTo>
                    <a:cubicBezTo>
                      <a:pt x="1" y="19"/>
                      <a:pt x="0" y="22"/>
                      <a:pt x="0" y="24"/>
                    </a:cubicBezTo>
                    <a:lnTo>
                      <a:pt x="4" y="40"/>
                    </a:lnTo>
                    <a:lnTo>
                      <a:pt x="12" y="39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0" y="26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9" y="24"/>
                    </a:lnTo>
                    <a:lnTo>
                      <a:pt x="15" y="21"/>
                    </a:lnTo>
                    <a:lnTo>
                      <a:pt x="17" y="19"/>
                    </a:lnTo>
                    <a:lnTo>
                      <a:pt x="26" y="16"/>
                    </a:lnTo>
                    <a:cubicBezTo>
                      <a:pt x="30" y="14"/>
                      <a:pt x="33" y="11"/>
                      <a:pt x="34" y="7"/>
                    </a:cubicBezTo>
                    <a:lnTo>
                      <a:pt x="32" y="0"/>
                    </a:lnTo>
                    <a:cubicBezTo>
                      <a:pt x="29" y="2"/>
                      <a:pt x="26" y="4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" name="Freeform 308">
                <a:extLst>
                  <a:ext uri="{FF2B5EF4-FFF2-40B4-BE49-F238E27FC236}">
                    <a16:creationId xmlns="" xmlns:a16="http://schemas.microsoft.com/office/drawing/2014/main" id="{C10E9498-228E-452F-A202-724C93A7A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" y="2027"/>
                <a:ext cx="122" cy="80"/>
              </a:xfrm>
              <a:custGeom>
                <a:avLst/>
                <a:gdLst>
                  <a:gd name="T0" fmla="*/ 59 w 35"/>
                  <a:gd name="T1" fmla="*/ 278 h 23"/>
                  <a:gd name="T2" fmla="*/ 35 w 35"/>
                  <a:gd name="T3" fmla="*/ 230 h 23"/>
                  <a:gd name="T4" fmla="*/ 0 w 35"/>
                  <a:gd name="T5" fmla="*/ 205 h 23"/>
                  <a:gd name="T6" fmla="*/ 35 w 35"/>
                  <a:gd name="T7" fmla="*/ 205 h 23"/>
                  <a:gd name="T8" fmla="*/ 108 w 35"/>
                  <a:gd name="T9" fmla="*/ 157 h 23"/>
                  <a:gd name="T10" fmla="*/ 254 w 35"/>
                  <a:gd name="T11" fmla="*/ 97 h 23"/>
                  <a:gd name="T12" fmla="*/ 328 w 35"/>
                  <a:gd name="T13" fmla="*/ 10 h 23"/>
                  <a:gd name="T14" fmla="*/ 352 w 35"/>
                  <a:gd name="T15" fmla="*/ 0 h 23"/>
                  <a:gd name="T16" fmla="*/ 425 w 35"/>
                  <a:gd name="T17" fmla="*/ 97 h 23"/>
                  <a:gd name="T18" fmla="*/ 390 w 35"/>
                  <a:gd name="T19" fmla="*/ 132 h 23"/>
                  <a:gd name="T20" fmla="*/ 293 w 35"/>
                  <a:gd name="T21" fmla="*/ 230 h 23"/>
                  <a:gd name="T22" fmla="*/ 132 w 35"/>
                  <a:gd name="T23" fmla="*/ 268 h 23"/>
                  <a:gd name="T24" fmla="*/ 59 w 35"/>
                  <a:gd name="T25" fmla="*/ 278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23"/>
                  <a:gd name="T41" fmla="*/ 35 w 35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23">
                    <a:moveTo>
                      <a:pt x="5" y="23"/>
                    </a:moveTo>
                    <a:lnTo>
                      <a:pt x="3" y="19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9" y="13"/>
                    </a:lnTo>
                    <a:lnTo>
                      <a:pt x="21" y="8"/>
                    </a:lnTo>
                    <a:lnTo>
                      <a:pt x="27" y="1"/>
                    </a:lnTo>
                    <a:lnTo>
                      <a:pt x="29" y="0"/>
                    </a:lnTo>
                    <a:cubicBezTo>
                      <a:pt x="33" y="2"/>
                      <a:pt x="35" y="5"/>
                      <a:pt x="35" y="8"/>
                    </a:cubicBezTo>
                    <a:lnTo>
                      <a:pt x="32" y="11"/>
                    </a:lnTo>
                    <a:cubicBezTo>
                      <a:pt x="31" y="15"/>
                      <a:pt x="28" y="17"/>
                      <a:pt x="24" y="19"/>
                    </a:cubicBezTo>
                    <a:lnTo>
                      <a:pt x="11" y="22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Freeform 309">
                <a:extLst>
                  <a:ext uri="{FF2B5EF4-FFF2-40B4-BE49-F238E27FC236}">
                    <a16:creationId xmlns="" xmlns:a16="http://schemas.microsoft.com/office/drawing/2014/main" id="{3FBD8516-2BEF-43AC-B395-E4FA8FA38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2061"/>
                <a:ext cx="87" cy="126"/>
              </a:xfrm>
              <a:custGeom>
                <a:avLst/>
                <a:gdLst>
                  <a:gd name="T0" fmla="*/ 108 w 25"/>
                  <a:gd name="T1" fmla="*/ 0 h 36"/>
                  <a:gd name="T2" fmla="*/ 0 w 25"/>
                  <a:gd name="T3" fmla="*/ 63 h 36"/>
                  <a:gd name="T4" fmla="*/ 73 w 25"/>
                  <a:gd name="T5" fmla="*/ 332 h 36"/>
                  <a:gd name="T6" fmla="*/ 292 w 25"/>
                  <a:gd name="T7" fmla="*/ 416 h 36"/>
                  <a:gd name="T8" fmla="*/ 303 w 25"/>
                  <a:gd name="T9" fmla="*/ 381 h 36"/>
                  <a:gd name="T10" fmla="*/ 244 w 25"/>
                  <a:gd name="T11" fmla="*/ 357 h 36"/>
                  <a:gd name="T12" fmla="*/ 146 w 25"/>
                  <a:gd name="T13" fmla="*/ 259 h 36"/>
                  <a:gd name="T14" fmla="*/ 108 w 25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36"/>
                  <a:gd name="T26" fmla="*/ 25 w 25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36">
                    <a:moveTo>
                      <a:pt x="9" y="0"/>
                    </a:moveTo>
                    <a:cubicBezTo>
                      <a:pt x="6" y="1"/>
                      <a:pt x="3" y="3"/>
                      <a:pt x="0" y="5"/>
                    </a:cubicBezTo>
                    <a:lnTo>
                      <a:pt x="6" y="27"/>
                    </a:lnTo>
                    <a:cubicBezTo>
                      <a:pt x="7" y="35"/>
                      <a:pt x="14" y="36"/>
                      <a:pt x="24" y="34"/>
                    </a:cubicBezTo>
                    <a:lnTo>
                      <a:pt x="25" y="31"/>
                    </a:lnTo>
                    <a:lnTo>
                      <a:pt x="20" y="29"/>
                    </a:lnTo>
                    <a:cubicBezTo>
                      <a:pt x="15" y="29"/>
                      <a:pt x="13" y="26"/>
                      <a:pt x="12" y="21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Freeform 310">
                <a:extLst>
                  <a:ext uri="{FF2B5EF4-FFF2-40B4-BE49-F238E27FC236}">
                    <a16:creationId xmlns="" xmlns:a16="http://schemas.microsoft.com/office/drawing/2014/main" id="{902B53B7-9911-4492-8333-5C98C2859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2054"/>
                <a:ext cx="24" cy="66"/>
              </a:xfrm>
              <a:custGeom>
                <a:avLst/>
                <a:gdLst>
                  <a:gd name="T0" fmla="*/ 0 w 7"/>
                  <a:gd name="T1" fmla="*/ 10 h 19"/>
                  <a:gd name="T2" fmla="*/ 82 w 7"/>
                  <a:gd name="T3" fmla="*/ 24 h 19"/>
                  <a:gd name="T4" fmla="*/ 58 w 7"/>
                  <a:gd name="T5" fmla="*/ 73 h 19"/>
                  <a:gd name="T6" fmla="*/ 72 w 7"/>
                  <a:gd name="T7" fmla="*/ 219 h 19"/>
                  <a:gd name="T8" fmla="*/ 34 w 7"/>
                  <a:gd name="T9" fmla="*/ 205 h 19"/>
                  <a:gd name="T10" fmla="*/ 0 w 7"/>
                  <a:gd name="T11" fmla="*/ 1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9"/>
                  <a:gd name="T20" fmla="*/ 7 w 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9">
                    <a:moveTo>
                      <a:pt x="0" y="1"/>
                    </a:moveTo>
                    <a:cubicBezTo>
                      <a:pt x="3" y="0"/>
                      <a:pt x="6" y="0"/>
                      <a:pt x="7" y="2"/>
                    </a:cubicBezTo>
                    <a:lnTo>
                      <a:pt x="5" y="6"/>
                    </a:lnTo>
                    <a:lnTo>
                      <a:pt x="6" y="18"/>
                    </a:lnTo>
                    <a:cubicBezTo>
                      <a:pt x="5" y="19"/>
                      <a:pt x="4" y="18"/>
                      <a:pt x="3" y="1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9" name="Freeform 311">
                <a:extLst>
                  <a:ext uri="{FF2B5EF4-FFF2-40B4-BE49-F238E27FC236}">
                    <a16:creationId xmlns="" xmlns:a16="http://schemas.microsoft.com/office/drawing/2014/main" id="{77FAFF27-98C2-4235-ACA6-6ED95B43F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2048"/>
                <a:ext cx="24" cy="13"/>
              </a:xfrm>
              <a:custGeom>
                <a:avLst/>
                <a:gdLst>
                  <a:gd name="T0" fmla="*/ 0 w 7"/>
                  <a:gd name="T1" fmla="*/ 42 h 4"/>
                  <a:gd name="T2" fmla="*/ 82 w 7"/>
                  <a:gd name="T3" fmla="*/ 23 h 4"/>
                  <a:gd name="T4" fmla="*/ 82 w 7"/>
                  <a:gd name="T5" fmla="*/ 0 h 4"/>
                  <a:gd name="T6" fmla="*/ 0 w 7"/>
                  <a:gd name="T7" fmla="*/ 0 h 4"/>
                  <a:gd name="T8" fmla="*/ 0 w 7"/>
                  <a:gd name="T9" fmla="*/ 4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0" y="4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9E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Freeform 312">
                <a:extLst>
                  <a:ext uri="{FF2B5EF4-FFF2-40B4-BE49-F238E27FC236}">
                    <a16:creationId xmlns="" xmlns:a16="http://schemas.microsoft.com/office/drawing/2014/main" id="{30A9D4DB-F885-4A4C-9376-7C2452126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2058"/>
                <a:ext cx="38" cy="90"/>
              </a:xfrm>
              <a:custGeom>
                <a:avLst/>
                <a:gdLst>
                  <a:gd name="T0" fmla="*/ 0 w 11"/>
                  <a:gd name="T1" fmla="*/ 24 h 26"/>
                  <a:gd name="T2" fmla="*/ 83 w 11"/>
                  <a:gd name="T3" fmla="*/ 0 h 26"/>
                  <a:gd name="T4" fmla="*/ 131 w 11"/>
                  <a:gd name="T5" fmla="*/ 204 h 26"/>
                  <a:gd name="T6" fmla="*/ 48 w 11"/>
                  <a:gd name="T7" fmla="*/ 312 h 26"/>
                  <a:gd name="T8" fmla="*/ 0 w 11"/>
                  <a:gd name="T9" fmla="*/ 24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6"/>
                  <a:gd name="T17" fmla="*/ 11 w 1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6">
                    <a:moveTo>
                      <a:pt x="0" y="2"/>
                    </a:moveTo>
                    <a:lnTo>
                      <a:pt x="7" y="0"/>
                    </a:lnTo>
                    <a:lnTo>
                      <a:pt x="11" y="17"/>
                    </a:lnTo>
                    <a:lnTo>
                      <a:pt x="4" y="2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89E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1" name="Freeform 313">
                <a:extLst>
                  <a:ext uri="{FF2B5EF4-FFF2-40B4-BE49-F238E27FC236}">
                    <a16:creationId xmlns="" xmlns:a16="http://schemas.microsoft.com/office/drawing/2014/main" id="{05A21740-CF0B-4DA2-8C4E-B0113F1C6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117"/>
                <a:ext cx="56" cy="49"/>
              </a:xfrm>
              <a:custGeom>
                <a:avLst/>
                <a:gdLst>
                  <a:gd name="T0" fmla="*/ 185 w 16"/>
                  <a:gd name="T1" fmla="*/ 0 h 14"/>
                  <a:gd name="T2" fmla="*/ 0 w 16"/>
                  <a:gd name="T3" fmla="*/ 137 h 14"/>
                  <a:gd name="T4" fmla="*/ 38 w 16"/>
                  <a:gd name="T5" fmla="*/ 172 h 14"/>
                  <a:gd name="T6" fmla="*/ 196 w 16"/>
                  <a:gd name="T7" fmla="*/ 74 h 14"/>
                  <a:gd name="T8" fmla="*/ 185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15" y="0"/>
                    </a:moveTo>
                    <a:cubicBezTo>
                      <a:pt x="9" y="2"/>
                      <a:pt x="3" y="6"/>
                      <a:pt x="0" y="11"/>
                    </a:cubicBezTo>
                    <a:lnTo>
                      <a:pt x="3" y="14"/>
                    </a:lnTo>
                    <a:cubicBezTo>
                      <a:pt x="6" y="11"/>
                      <a:pt x="12" y="7"/>
                      <a:pt x="16" y="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2" name="Freeform 314">
                <a:extLst>
                  <a:ext uri="{FF2B5EF4-FFF2-40B4-BE49-F238E27FC236}">
                    <a16:creationId xmlns="" xmlns:a16="http://schemas.microsoft.com/office/drawing/2014/main" id="{7E34267F-CA2E-4F89-A20A-92E02A367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2141"/>
                <a:ext cx="94" cy="98"/>
              </a:xfrm>
              <a:custGeom>
                <a:avLst/>
                <a:gdLst>
                  <a:gd name="T0" fmla="*/ 146 w 27"/>
                  <a:gd name="T1" fmla="*/ 0 h 28"/>
                  <a:gd name="T2" fmla="*/ 35 w 27"/>
                  <a:gd name="T3" fmla="*/ 88 h 28"/>
                  <a:gd name="T4" fmla="*/ 59 w 27"/>
                  <a:gd name="T5" fmla="*/ 270 h 28"/>
                  <a:gd name="T6" fmla="*/ 230 w 27"/>
                  <a:gd name="T7" fmla="*/ 308 h 28"/>
                  <a:gd name="T8" fmla="*/ 327 w 27"/>
                  <a:gd name="T9" fmla="*/ 161 h 28"/>
                  <a:gd name="T10" fmla="*/ 230 w 27"/>
                  <a:gd name="T11" fmla="*/ 123 h 28"/>
                  <a:gd name="T12" fmla="*/ 181 w 27"/>
                  <a:gd name="T13" fmla="*/ 0 h 28"/>
                  <a:gd name="T14" fmla="*/ 146 w 27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28"/>
                  <a:gd name="T26" fmla="*/ 27 w 27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28">
                    <a:moveTo>
                      <a:pt x="12" y="0"/>
                    </a:moveTo>
                    <a:lnTo>
                      <a:pt x="3" y="7"/>
                    </a:lnTo>
                    <a:cubicBezTo>
                      <a:pt x="0" y="14"/>
                      <a:pt x="2" y="19"/>
                      <a:pt x="5" y="22"/>
                    </a:cubicBezTo>
                    <a:cubicBezTo>
                      <a:pt x="10" y="26"/>
                      <a:pt x="15" y="28"/>
                      <a:pt x="19" y="25"/>
                    </a:cubicBezTo>
                    <a:cubicBezTo>
                      <a:pt x="24" y="24"/>
                      <a:pt x="27" y="20"/>
                      <a:pt x="27" y="13"/>
                    </a:cubicBezTo>
                    <a:lnTo>
                      <a:pt x="19" y="10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Freeform 315">
                <a:extLst>
                  <a:ext uri="{FF2B5EF4-FFF2-40B4-BE49-F238E27FC236}">
                    <a16:creationId xmlns="" xmlns:a16="http://schemas.microsoft.com/office/drawing/2014/main" id="{27658C06-D2E5-4665-B708-B49187004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2183"/>
                <a:ext cx="21" cy="10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23 h 3"/>
                  <a:gd name="T4" fmla="*/ 49 w 6"/>
                  <a:gd name="T5" fmla="*/ 33 h 3"/>
                  <a:gd name="T6" fmla="*/ 74 w 6"/>
                  <a:gd name="T7" fmla="*/ 10 h 3"/>
                  <a:gd name="T8" fmla="*/ 63 w 6"/>
                  <a:gd name="T9" fmla="*/ 10 h 3"/>
                  <a:gd name="T10" fmla="*/ 39 w 6"/>
                  <a:gd name="T11" fmla="*/ 23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0" y="0"/>
                    </a:moveTo>
                    <a:lnTo>
                      <a:pt x="0" y="2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4" name="Freeform 316">
                <a:extLst>
                  <a:ext uri="{FF2B5EF4-FFF2-40B4-BE49-F238E27FC236}">
                    <a16:creationId xmlns="" xmlns:a16="http://schemas.microsoft.com/office/drawing/2014/main" id="{3C76AE44-B922-425A-8814-B99C0E8DC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2138"/>
                <a:ext cx="17" cy="42"/>
              </a:xfrm>
              <a:custGeom>
                <a:avLst/>
                <a:gdLst>
                  <a:gd name="T0" fmla="*/ 24 w 5"/>
                  <a:gd name="T1" fmla="*/ 14 h 12"/>
                  <a:gd name="T2" fmla="*/ 34 w 5"/>
                  <a:gd name="T3" fmla="*/ 24 h 12"/>
                  <a:gd name="T4" fmla="*/ 0 w 5"/>
                  <a:gd name="T5" fmla="*/ 74 h 12"/>
                  <a:gd name="T6" fmla="*/ 0 w 5"/>
                  <a:gd name="T7" fmla="*/ 147 h 12"/>
                  <a:gd name="T8" fmla="*/ 24 w 5"/>
                  <a:gd name="T9" fmla="*/ 147 h 12"/>
                  <a:gd name="T10" fmla="*/ 34 w 5"/>
                  <a:gd name="T11" fmla="*/ 63 h 12"/>
                  <a:gd name="T12" fmla="*/ 58 w 5"/>
                  <a:gd name="T13" fmla="*/ 49 h 12"/>
                  <a:gd name="T14" fmla="*/ 58 w 5"/>
                  <a:gd name="T15" fmla="*/ 0 h 12"/>
                  <a:gd name="T16" fmla="*/ 24 w 5"/>
                  <a:gd name="T17" fmla="*/ 14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2"/>
                  <a:gd name="T29" fmla="*/ 5 w 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2">
                    <a:moveTo>
                      <a:pt x="2" y="1"/>
                    </a:moveTo>
                    <a:lnTo>
                      <a:pt x="3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" name="Freeform 317">
                <a:extLst>
                  <a:ext uri="{FF2B5EF4-FFF2-40B4-BE49-F238E27FC236}">
                    <a16:creationId xmlns="" xmlns:a16="http://schemas.microsoft.com/office/drawing/2014/main" id="{2F858E68-1854-4C54-9488-85909E803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2141"/>
                <a:ext cx="62" cy="32"/>
              </a:xfrm>
              <a:custGeom>
                <a:avLst/>
                <a:gdLst>
                  <a:gd name="T0" fmla="*/ 96 w 18"/>
                  <a:gd name="T1" fmla="*/ 14 h 9"/>
                  <a:gd name="T2" fmla="*/ 0 w 18"/>
                  <a:gd name="T3" fmla="*/ 64 h 9"/>
                  <a:gd name="T4" fmla="*/ 0 w 18"/>
                  <a:gd name="T5" fmla="*/ 100 h 9"/>
                  <a:gd name="T6" fmla="*/ 131 w 18"/>
                  <a:gd name="T7" fmla="*/ 114 h 9"/>
                  <a:gd name="T8" fmla="*/ 214 w 18"/>
                  <a:gd name="T9" fmla="*/ 50 h 9"/>
                  <a:gd name="T10" fmla="*/ 179 w 18"/>
                  <a:gd name="T11" fmla="*/ 0 h 9"/>
                  <a:gd name="T12" fmla="*/ 141 w 18"/>
                  <a:gd name="T13" fmla="*/ 14 h 9"/>
                  <a:gd name="T14" fmla="*/ 96 w 18"/>
                  <a:gd name="T15" fmla="*/ 14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9"/>
                  <a:gd name="T26" fmla="*/ 18 w 18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9">
                    <a:moveTo>
                      <a:pt x="8" y="1"/>
                    </a:moveTo>
                    <a:lnTo>
                      <a:pt x="0" y="5"/>
                    </a:lnTo>
                    <a:lnTo>
                      <a:pt x="0" y="8"/>
                    </a:lnTo>
                    <a:lnTo>
                      <a:pt x="11" y="9"/>
                    </a:lnTo>
                    <a:lnTo>
                      <a:pt x="18" y="4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" name="Freeform 318">
                <a:extLst>
                  <a:ext uri="{FF2B5EF4-FFF2-40B4-BE49-F238E27FC236}">
                    <a16:creationId xmlns="" xmlns:a16="http://schemas.microsoft.com/office/drawing/2014/main" id="{D2887453-4B24-4DD7-B352-1A7C40424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2124"/>
                <a:ext cx="42" cy="35"/>
              </a:xfrm>
              <a:custGeom>
                <a:avLst/>
                <a:gdLst>
                  <a:gd name="T0" fmla="*/ 87 w 12"/>
                  <a:gd name="T1" fmla="*/ 0 h 10"/>
                  <a:gd name="T2" fmla="*/ 0 w 12"/>
                  <a:gd name="T3" fmla="*/ 98 h 10"/>
                  <a:gd name="T4" fmla="*/ 74 w 12"/>
                  <a:gd name="T5" fmla="*/ 112 h 10"/>
                  <a:gd name="T6" fmla="*/ 147 w 12"/>
                  <a:gd name="T7" fmla="*/ 87 h 10"/>
                  <a:gd name="T8" fmla="*/ 123 w 12"/>
                  <a:gd name="T9" fmla="*/ 38 h 10"/>
                  <a:gd name="T10" fmla="*/ 87 w 12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0"/>
                  <a:gd name="T20" fmla="*/ 12 w 12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0">
                    <a:moveTo>
                      <a:pt x="7" y="0"/>
                    </a:moveTo>
                    <a:cubicBezTo>
                      <a:pt x="2" y="1"/>
                      <a:pt x="0" y="4"/>
                      <a:pt x="0" y="8"/>
                    </a:cubicBezTo>
                    <a:cubicBezTo>
                      <a:pt x="1" y="9"/>
                      <a:pt x="3" y="10"/>
                      <a:pt x="6" y="9"/>
                    </a:cubicBezTo>
                    <a:lnTo>
                      <a:pt x="12" y="7"/>
                    </a:lnTo>
                    <a:cubicBezTo>
                      <a:pt x="11" y="7"/>
                      <a:pt x="10" y="5"/>
                      <a:pt x="10" y="3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2C1C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" name="Freeform 319">
                <a:extLst>
                  <a:ext uri="{FF2B5EF4-FFF2-40B4-BE49-F238E27FC236}">
                    <a16:creationId xmlns="" xmlns:a16="http://schemas.microsoft.com/office/drawing/2014/main" id="{C6CE1823-F4B9-490C-AA17-93EC8CD9E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2107"/>
                <a:ext cx="84" cy="38"/>
              </a:xfrm>
              <a:custGeom>
                <a:avLst/>
                <a:gdLst>
                  <a:gd name="T0" fmla="*/ 74 w 24"/>
                  <a:gd name="T1" fmla="*/ 0 h 11"/>
                  <a:gd name="T2" fmla="*/ 63 w 24"/>
                  <a:gd name="T3" fmla="*/ 0 h 11"/>
                  <a:gd name="T4" fmla="*/ 24 w 24"/>
                  <a:gd name="T5" fmla="*/ 73 h 11"/>
                  <a:gd name="T6" fmla="*/ 0 w 24"/>
                  <a:gd name="T7" fmla="*/ 107 h 11"/>
                  <a:gd name="T8" fmla="*/ 24 w 24"/>
                  <a:gd name="T9" fmla="*/ 121 h 11"/>
                  <a:gd name="T10" fmla="*/ 49 w 24"/>
                  <a:gd name="T11" fmla="*/ 107 h 11"/>
                  <a:gd name="T12" fmla="*/ 98 w 24"/>
                  <a:gd name="T13" fmla="*/ 131 h 11"/>
                  <a:gd name="T14" fmla="*/ 161 w 24"/>
                  <a:gd name="T15" fmla="*/ 121 h 11"/>
                  <a:gd name="T16" fmla="*/ 210 w 24"/>
                  <a:gd name="T17" fmla="*/ 121 h 11"/>
                  <a:gd name="T18" fmla="*/ 284 w 24"/>
                  <a:gd name="T19" fmla="*/ 83 h 11"/>
                  <a:gd name="T20" fmla="*/ 294 w 24"/>
                  <a:gd name="T21" fmla="*/ 59 h 11"/>
                  <a:gd name="T22" fmla="*/ 284 w 24"/>
                  <a:gd name="T23" fmla="*/ 35 h 11"/>
                  <a:gd name="T24" fmla="*/ 245 w 24"/>
                  <a:gd name="T25" fmla="*/ 48 h 11"/>
                  <a:gd name="T26" fmla="*/ 210 w 24"/>
                  <a:gd name="T27" fmla="*/ 48 h 11"/>
                  <a:gd name="T28" fmla="*/ 171 w 24"/>
                  <a:gd name="T29" fmla="*/ 59 h 11"/>
                  <a:gd name="T30" fmla="*/ 137 w 24"/>
                  <a:gd name="T31" fmla="*/ 59 h 11"/>
                  <a:gd name="T32" fmla="*/ 112 w 24"/>
                  <a:gd name="T33" fmla="*/ 59 h 11"/>
                  <a:gd name="T34" fmla="*/ 74 w 24"/>
                  <a:gd name="T35" fmla="*/ 59 h 11"/>
                  <a:gd name="T36" fmla="*/ 63 w 24"/>
                  <a:gd name="T37" fmla="*/ 48 h 11"/>
                  <a:gd name="T38" fmla="*/ 74 w 24"/>
                  <a:gd name="T39" fmla="*/ 0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4"/>
                  <a:gd name="T61" fmla="*/ 0 h 11"/>
                  <a:gd name="T62" fmla="*/ 24 w 24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4" h="11">
                    <a:moveTo>
                      <a:pt x="6" y="0"/>
                    </a:moveTo>
                    <a:lnTo>
                      <a:pt x="5" y="0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3" y="10"/>
                    </a:lnTo>
                    <a:lnTo>
                      <a:pt x="17" y="10"/>
                    </a:lnTo>
                    <a:lnTo>
                      <a:pt x="23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0" y="4"/>
                    </a:lnTo>
                    <a:lnTo>
                      <a:pt x="17" y="4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EDED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" name="Freeform 320">
                <a:extLst>
                  <a:ext uri="{FF2B5EF4-FFF2-40B4-BE49-F238E27FC236}">
                    <a16:creationId xmlns="" xmlns:a16="http://schemas.microsoft.com/office/drawing/2014/main" id="{5D81C69E-8D6C-467F-B371-54ECD8717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058"/>
                <a:ext cx="187" cy="132"/>
              </a:xfrm>
              <a:custGeom>
                <a:avLst/>
                <a:gdLst>
                  <a:gd name="T0" fmla="*/ 433 w 54"/>
                  <a:gd name="T1" fmla="*/ 0 h 38"/>
                  <a:gd name="T2" fmla="*/ 589 w 54"/>
                  <a:gd name="T3" fmla="*/ 83 h 38"/>
                  <a:gd name="T4" fmla="*/ 599 w 54"/>
                  <a:gd name="T5" fmla="*/ 108 h 38"/>
                  <a:gd name="T6" fmla="*/ 457 w 54"/>
                  <a:gd name="T7" fmla="*/ 170 h 38"/>
                  <a:gd name="T8" fmla="*/ 481 w 54"/>
                  <a:gd name="T9" fmla="*/ 278 h 38"/>
                  <a:gd name="T10" fmla="*/ 648 w 54"/>
                  <a:gd name="T11" fmla="*/ 205 h 38"/>
                  <a:gd name="T12" fmla="*/ 648 w 54"/>
                  <a:gd name="T13" fmla="*/ 278 h 38"/>
                  <a:gd name="T14" fmla="*/ 575 w 54"/>
                  <a:gd name="T15" fmla="*/ 361 h 38"/>
                  <a:gd name="T16" fmla="*/ 433 w 54"/>
                  <a:gd name="T17" fmla="*/ 424 h 38"/>
                  <a:gd name="T18" fmla="*/ 287 w 54"/>
                  <a:gd name="T19" fmla="*/ 459 h 38"/>
                  <a:gd name="T20" fmla="*/ 132 w 54"/>
                  <a:gd name="T21" fmla="*/ 448 h 38"/>
                  <a:gd name="T22" fmla="*/ 35 w 54"/>
                  <a:gd name="T23" fmla="*/ 448 h 38"/>
                  <a:gd name="T24" fmla="*/ 0 w 54"/>
                  <a:gd name="T25" fmla="*/ 434 h 38"/>
                  <a:gd name="T26" fmla="*/ 10 w 54"/>
                  <a:gd name="T27" fmla="*/ 399 h 38"/>
                  <a:gd name="T28" fmla="*/ 35 w 54"/>
                  <a:gd name="T29" fmla="*/ 399 h 38"/>
                  <a:gd name="T30" fmla="*/ 121 w 54"/>
                  <a:gd name="T31" fmla="*/ 337 h 38"/>
                  <a:gd name="T32" fmla="*/ 107 w 54"/>
                  <a:gd name="T33" fmla="*/ 302 h 38"/>
                  <a:gd name="T34" fmla="*/ 132 w 54"/>
                  <a:gd name="T35" fmla="*/ 288 h 38"/>
                  <a:gd name="T36" fmla="*/ 166 w 54"/>
                  <a:gd name="T37" fmla="*/ 302 h 38"/>
                  <a:gd name="T38" fmla="*/ 204 w 54"/>
                  <a:gd name="T39" fmla="*/ 302 h 38"/>
                  <a:gd name="T40" fmla="*/ 253 w 54"/>
                  <a:gd name="T41" fmla="*/ 288 h 38"/>
                  <a:gd name="T42" fmla="*/ 336 w 54"/>
                  <a:gd name="T43" fmla="*/ 264 h 38"/>
                  <a:gd name="T44" fmla="*/ 371 w 54"/>
                  <a:gd name="T45" fmla="*/ 229 h 38"/>
                  <a:gd name="T46" fmla="*/ 360 w 54"/>
                  <a:gd name="T47" fmla="*/ 205 h 38"/>
                  <a:gd name="T48" fmla="*/ 326 w 54"/>
                  <a:gd name="T49" fmla="*/ 219 h 38"/>
                  <a:gd name="T50" fmla="*/ 277 w 54"/>
                  <a:gd name="T51" fmla="*/ 219 h 38"/>
                  <a:gd name="T52" fmla="*/ 190 w 54"/>
                  <a:gd name="T53" fmla="*/ 229 h 38"/>
                  <a:gd name="T54" fmla="*/ 145 w 54"/>
                  <a:gd name="T55" fmla="*/ 219 h 38"/>
                  <a:gd name="T56" fmla="*/ 132 w 54"/>
                  <a:gd name="T57" fmla="*/ 205 h 38"/>
                  <a:gd name="T58" fmla="*/ 156 w 54"/>
                  <a:gd name="T59" fmla="*/ 170 h 38"/>
                  <a:gd name="T60" fmla="*/ 229 w 54"/>
                  <a:gd name="T61" fmla="*/ 146 h 38"/>
                  <a:gd name="T62" fmla="*/ 326 w 54"/>
                  <a:gd name="T63" fmla="*/ 122 h 38"/>
                  <a:gd name="T64" fmla="*/ 371 w 54"/>
                  <a:gd name="T65" fmla="*/ 73 h 38"/>
                  <a:gd name="T66" fmla="*/ 395 w 54"/>
                  <a:gd name="T67" fmla="*/ 24 h 38"/>
                  <a:gd name="T68" fmla="*/ 433 w 54"/>
                  <a:gd name="T69" fmla="*/ 0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"/>
                  <a:gd name="T106" fmla="*/ 0 h 38"/>
                  <a:gd name="T107" fmla="*/ 54 w 54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" h="38">
                    <a:moveTo>
                      <a:pt x="36" y="0"/>
                    </a:moveTo>
                    <a:lnTo>
                      <a:pt x="49" y="7"/>
                    </a:lnTo>
                    <a:lnTo>
                      <a:pt x="50" y="9"/>
                    </a:lnTo>
                    <a:lnTo>
                      <a:pt x="38" y="14"/>
                    </a:lnTo>
                    <a:lnTo>
                      <a:pt x="40" y="23"/>
                    </a:lnTo>
                    <a:lnTo>
                      <a:pt x="54" y="17"/>
                    </a:lnTo>
                    <a:lnTo>
                      <a:pt x="54" y="23"/>
                    </a:lnTo>
                    <a:lnTo>
                      <a:pt x="48" y="30"/>
                    </a:lnTo>
                    <a:lnTo>
                      <a:pt x="36" y="35"/>
                    </a:lnTo>
                    <a:lnTo>
                      <a:pt x="24" y="38"/>
                    </a:lnTo>
                    <a:lnTo>
                      <a:pt x="11" y="37"/>
                    </a:lnTo>
                    <a:lnTo>
                      <a:pt x="3" y="37"/>
                    </a:lnTo>
                    <a:lnTo>
                      <a:pt x="0" y="36"/>
                    </a:lnTo>
                    <a:lnTo>
                      <a:pt x="1" y="33"/>
                    </a:lnTo>
                    <a:lnTo>
                      <a:pt x="3" y="33"/>
                    </a:lnTo>
                    <a:lnTo>
                      <a:pt x="10" y="28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4" y="25"/>
                    </a:lnTo>
                    <a:lnTo>
                      <a:pt x="17" y="25"/>
                    </a:lnTo>
                    <a:lnTo>
                      <a:pt x="21" y="24"/>
                    </a:lnTo>
                    <a:lnTo>
                      <a:pt x="28" y="22"/>
                    </a:lnTo>
                    <a:lnTo>
                      <a:pt x="31" y="19"/>
                    </a:lnTo>
                    <a:lnTo>
                      <a:pt x="30" y="17"/>
                    </a:lnTo>
                    <a:lnTo>
                      <a:pt x="27" y="18"/>
                    </a:lnTo>
                    <a:lnTo>
                      <a:pt x="23" y="18"/>
                    </a:lnTo>
                    <a:lnTo>
                      <a:pt x="16" y="19"/>
                    </a:lnTo>
                    <a:lnTo>
                      <a:pt x="12" y="18"/>
                    </a:lnTo>
                    <a:lnTo>
                      <a:pt x="11" y="17"/>
                    </a:lnTo>
                    <a:lnTo>
                      <a:pt x="13" y="14"/>
                    </a:lnTo>
                    <a:lnTo>
                      <a:pt x="19" y="12"/>
                    </a:lnTo>
                    <a:lnTo>
                      <a:pt x="27" y="10"/>
                    </a:lnTo>
                    <a:lnTo>
                      <a:pt x="31" y="6"/>
                    </a:lnTo>
                    <a:lnTo>
                      <a:pt x="33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" name="Freeform 321">
                <a:extLst>
                  <a:ext uri="{FF2B5EF4-FFF2-40B4-BE49-F238E27FC236}">
                    <a16:creationId xmlns="" xmlns:a16="http://schemas.microsoft.com/office/drawing/2014/main" id="{DF50D6F1-18B2-4CE4-8674-3F07D066D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" y="2089"/>
                <a:ext cx="52" cy="45"/>
              </a:xfrm>
              <a:custGeom>
                <a:avLst/>
                <a:gdLst>
                  <a:gd name="T0" fmla="*/ 0 w 15"/>
                  <a:gd name="T1" fmla="*/ 59 h 13"/>
                  <a:gd name="T2" fmla="*/ 146 w 15"/>
                  <a:gd name="T3" fmla="*/ 0 h 13"/>
                  <a:gd name="T4" fmla="*/ 180 w 15"/>
                  <a:gd name="T5" fmla="*/ 83 h 13"/>
                  <a:gd name="T6" fmla="*/ 10 w 15"/>
                  <a:gd name="T7" fmla="*/ 156 h 13"/>
                  <a:gd name="T8" fmla="*/ 0 w 15"/>
                  <a:gd name="T9" fmla="*/ 5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3"/>
                  <a:gd name="T17" fmla="*/ 15 w 1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3">
                    <a:moveTo>
                      <a:pt x="0" y="5"/>
                    </a:moveTo>
                    <a:lnTo>
                      <a:pt x="12" y="0"/>
                    </a:lnTo>
                    <a:lnTo>
                      <a:pt x="15" y="7"/>
                    </a:lnTo>
                    <a:lnTo>
                      <a:pt x="1" y="1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" name="Freeform 322">
                <a:extLst>
                  <a:ext uri="{FF2B5EF4-FFF2-40B4-BE49-F238E27FC236}">
                    <a16:creationId xmlns="" xmlns:a16="http://schemas.microsoft.com/office/drawing/2014/main" id="{C02DD4C1-6B68-40FF-9EC1-9E3499291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2169"/>
                <a:ext cx="101" cy="63"/>
              </a:xfrm>
              <a:custGeom>
                <a:avLst/>
                <a:gdLst>
                  <a:gd name="T0" fmla="*/ 0 w 29"/>
                  <a:gd name="T1" fmla="*/ 73 h 18"/>
                  <a:gd name="T2" fmla="*/ 49 w 29"/>
                  <a:gd name="T3" fmla="*/ 185 h 18"/>
                  <a:gd name="T4" fmla="*/ 171 w 29"/>
                  <a:gd name="T5" fmla="*/ 210 h 18"/>
                  <a:gd name="T6" fmla="*/ 230 w 29"/>
                  <a:gd name="T7" fmla="*/ 196 h 18"/>
                  <a:gd name="T8" fmla="*/ 279 w 29"/>
                  <a:gd name="T9" fmla="*/ 171 h 18"/>
                  <a:gd name="T10" fmla="*/ 317 w 29"/>
                  <a:gd name="T11" fmla="*/ 136 h 18"/>
                  <a:gd name="T12" fmla="*/ 341 w 29"/>
                  <a:gd name="T13" fmla="*/ 87 h 18"/>
                  <a:gd name="T14" fmla="*/ 352 w 29"/>
                  <a:gd name="T15" fmla="*/ 0 h 18"/>
                  <a:gd name="T16" fmla="*/ 268 w 29"/>
                  <a:gd name="T17" fmla="*/ 38 h 18"/>
                  <a:gd name="T18" fmla="*/ 108 w 29"/>
                  <a:gd name="T19" fmla="*/ 73 h 18"/>
                  <a:gd name="T20" fmla="*/ 0 w 29"/>
                  <a:gd name="T21" fmla="*/ 73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18"/>
                  <a:gd name="T35" fmla="*/ 29 w 29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18">
                    <a:moveTo>
                      <a:pt x="0" y="6"/>
                    </a:moveTo>
                    <a:cubicBezTo>
                      <a:pt x="0" y="11"/>
                      <a:pt x="2" y="14"/>
                      <a:pt x="4" y="15"/>
                    </a:cubicBezTo>
                    <a:cubicBezTo>
                      <a:pt x="7" y="17"/>
                      <a:pt x="10" y="18"/>
                      <a:pt x="14" y="17"/>
                    </a:cubicBezTo>
                    <a:cubicBezTo>
                      <a:pt x="15" y="17"/>
                      <a:pt x="16" y="16"/>
                      <a:pt x="19" y="16"/>
                    </a:cubicBezTo>
                    <a:cubicBezTo>
                      <a:pt x="20" y="15"/>
                      <a:pt x="21" y="14"/>
                      <a:pt x="23" y="14"/>
                    </a:cubicBezTo>
                    <a:cubicBezTo>
                      <a:pt x="24" y="13"/>
                      <a:pt x="25" y="12"/>
                      <a:pt x="26" y="11"/>
                    </a:cubicBezTo>
                    <a:cubicBezTo>
                      <a:pt x="27" y="10"/>
                      <a:pt x="28" y="9"/>
                      <a:pt x="28" y="7"/>
                    </a:cubicBezTo>
                    <a:lnTo>
                      <a:pt x="29" y="0"/>
                    </a:lnTo>
                    <a:lnTo>
                      <a:pt x="22" y="3"/>
                    </a:lnTo>
                    <a:lnTo>
                      <a:pt x="9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" name="Freeform 323">
                <a:extLst>
                  <a:ext uri="{FF2B5EF4-FFF2-40B4-BE49-F238E27FC236}">
                    <a16:creationId xmlns="" xmlns:a16="http://schemas.microsoft.com/office/drawing/2014/main" id="{FE64C675-F5DD-488D-8C08-6E932CD90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2193"/>
                <a:ext cx="17" cy="11"/>
              </a:xfrm>
              <a:custGeom>
                <a:avLst/>
                <a:gdLst>
                  <a:gd name="T0" fmla="*/ 10 w 5"/>
                  <a:gd name="T1" fmla="*/ 0 h 3"/>
                  <a:gd name="T2" fmla="*/ 0 w 5"/>
                  <a:gd name="T3" fmla="*/ 15 h 3"/>
                  <a:gd name="T4" fmla="*/ 34 w 5"/>
                  <a:gd name="T5" fmla="*/ 40 h 3"/>
                  <a:gd name="T6" fmla="*/ 58 w 5"/>
                  <a:gd name="T7" fmla="*/ 15 h 3"/>
                  <a:gd name="T8" fmla="*/ 34 w 5"/>
                  <a:gd name="T9" fmla="*/ 0 h 3"/>
                  <a:gd name="T10" fmla="*/ 10 w 5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1" y="0"/>
                    </a:moveTo>
                    <a:lnTo>
                      <a:pt x="0" y="1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" name="Freeform 324">
                <a:extLst>
                  <a:ext uri="{FF2B5EF4-FFF2-40B4-BE49-F238E27FC236}">
                    <a16:creationId xmlns="" xmlns:a16="http://schemas.microsoft.com/office/drawing/2014/main" id="{22398918-9BDD-484E-9592-397369A55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356"/>
                <a:ext cx="73" cy="56"/>
              </a:xfrm>
              <a:custGeom>
                <a:avLst/>
                <a:gdLst>
                  <a:gd name="T0" fmla="*/ 229 w 21"/>
                  <a:gd name="T1" fmla="*/ 196 h 16"/>
                  <a:gd name="T2" fmla="*/ 170 w 21"/>
                  <a:gd name="T3" fmla="*/ 171 h 16"/>
                  <a:gd name="T4" fmla="*/ 83 w 21"/>
                  <a:gd name="T5" fmla="*/ 112 h 16"/>
                  <a:gd name="T6" fmla="*/ 35 w 21"/>
                  <a:gd name="T7" fmla="*/ 98 h 16"/>
                  <a:gd name="T8" fmla="*/ 0 w 21"/>
                  <a:gd name="T9" fmla="*/ 87 h 16"/>
                  <a:gd name="T10" fmla="*/ 35 w 21"/>
                  <a:gd name="T11" fmla="*/ 63 h 16"/>
                  <a:gd name="T12" fmla="*/ 122 w 21"/>
                  <a:gd name="T13" fmla="*/ 0 h 16"/>
                  <a:gd name="T14" fmla="*/ 219 w 21"/>
                  <a:gd name="T15" fmla="*/ 38 h 16"/>
                  <a:gd name="T16" fmla="*/ 254 w 21"/>
                  <a:gd name="T17" fmla="*/ 122 h 16"/>
                  <a:gd name="T18" fmla="*/ 243 w 21"/>
                  <a:gd name="T19" fmla="*/ 161 h 16"/>
                  <a:gd name="T20" fmla="*/ 229 w 21"/>
                  <a:gd name="T21" fmla="*/ 196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16"/>
                  <a:gd name="T35" fmla="*/ 21 w 21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16">
                    <a:moveTo>
                      <a:pt x="19" y="16"/>
                    </a:moveTo>
                    <a:lnTo>
                      <a:pt x="14" y="14"/>
                    </a:lnTo>
                    <a:lnTo>
                      <a:pt x="7" y="9"/>
                    </a:lnTo>
                    <a:lnTo>
                      <a:pt x="3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0"/>
                    </a:lnTo>
                    <a:lnTo>
                      <a:pt x="18" y="3"/>
                    </a:lnTo>
                    <a:lnTo>
                      <a:pt x="21" y="10"/>
                    </a:lnTo>
                    <a:lnTo>
                      <a:pt x="20" y="13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" name="Freeform 325">
                <a:extLst>
                  <a:ext uri="{FF2B5EF4-FFF2-40B4-BE49-F238E27FC236}">
                    <a16:creationId xmlns="" xmlns:a16="http://schemas.microsoft.com/office/drawing/2014/main" id="{42E5A7B1-BEB6-49FB-883D-854AB60F3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387"/>
                <a:ext cx="45" cy="42"/>
              </a:xfrm>
              <a:custGeom>
                <a:avLst/>
                <a:gdLst>
                  <a:gd name="T0" fmla="*/ 156 w 13"/>
                  <a:gd name="T1" fmla="*/ 87 h 12"/>
                  <a:gd name="T2" fmla="*/ 132 w 13"/>
                  <a:gd name="T3" fmla="*/ 137 h 12"/>
                  <a:gd name="T4" fmla="*/ 121 w 13"/>
                  <a:gd name="T5" fmla="*/ 147 h 12"/>
                  <a:gd name="T6" fmla="*/ 83 w 13"/>
                  <a:gd name="T7" fmla="*/ 112 h 12"/>
                  <a:gd name="T8" fmla="*/ 59 w 13"/>
                  <a:gd name="T9" fmla="*/ 98 h 12"/>
                  <a:gd name="T10" fmla="*/ 73 w 13"/>
                  <a:gd name="T11" fmla="*/ 74 h 12"/>
                  <a:gd name="T12" fmla="*/ 59 w 13"/>
                  <a:gd name="T13" fmla="*/ 49 h 12"/>
                  <a:gd name="T14" fmla="*/ 48 w 13"/>
                  <a:gd name="T15" fmla="*/ 63 h 12"/>
                  <a:gd name="T16" fmla="*/ 35 w 13"/>
                  <a:gd name="T17" fmla="*/ 74 h 12"/>
                  <a:gd name="T18" fmla="*/ 10 w 13"/>
                  <a:gd name="T19" fmla="*/ 49 h 12"/>
                  <a:gd name="T20" fmla="*/ 24 w 13"/>
                  <a:gd name="T21" fmla="*/ 39 h 12"/>
                  <a:gd name="T22" fmla="*/ 0 w 13"/>
                  <a:gd name="T23" fmla="*/ 14 h 12"/>
                  <a:gd name="T24" fmla="*/ 0 w 13"/>
                  <a:gd name="T25" fmla="*/ 0 h 12"/>
                  <a:gd name="T26" fmla="*/ 24 w 13"/>
                  <a:gd name="T27" fmla="*/ 0 h 12"/>
                  <a:gd name="T28" fmla="*/ 107 w 13"/>
                  <a:gd name="T29" fmla="*/ 63 h 12"/>
                  <a:gd name="T30" fmla="*/ 156 w 13"/>
                  <a:gd name="T31" fmla="*/ 87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2"/>
                  <a:gd name="T50" fmla="*/ 13 w 13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2">
                    <a:moveTo>
                      <a:pt x="13" y="7"/>
                    </a:moveTo>
                    <a:lnTo>
                      <a:pt x="11" y="11"/>
                    </a:lnTo>
                    <a:lnTo>
                      <a:pt x="10" y="12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5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Freeform 326">
                <a:extLst>
                  <a:ext uri="{FF2B5EF4-FFF2-40B4-BE49-F238E27FC236}">
                    <a16:creationId xmlns="" xmlns:a16="http://schemas.microsoft.com/office/drawing/2014/main" id="{FB71FD23-ECD0-416A-8443-512356006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387"/>
                <a:ext cx="49" cy="52"/>
              </a:xfrm>
              <a:custGeom>
                <a:avLst/>
                <a:gdLst>
                  <a:gd name="T0" fmla="*/ 161 w 14"/>
                  <a:gd name="T1" fmla="*/ 132 h 15"/>
                  <a:gd name="T2" fmla="*/ 172 w 14"/>
                  <a:gd name="T3" fmla="*/ 156 h 15"/>
                  <a:gd name="T4" fmla="*/ 112 w 14"/>
                  <a:gd name="T5" fmla="*/ 180 h 15"/>
                  <a:gd name="T6" fmla="*/ 88 w 14"/>
                  <a:gd name="T7" fmla="*/ 180 h 15"/>
                  <a:gd name="T8" fmla="*/ 74 w 14"/>
                  <a:gd name="T9" fmla="*/ 146 h 15"/>
                  <a:gd name="T10" fmla="*/ 25 w 14"/>
                  <a:gd name="T11" fmla="*/ 146 h 15"/>
                  <a:gd name="T12" fmla="*/ 14 w 14"/>
                  <a:gd name="T13" fmla="*/ 97 h 15"/>
                  <a:gd name="T14" fmla="*/ 14 w 14"/>
                  <a:gd name="T15" fmla="*/ 49 h 15"/>
                  <a:gd name="T16" fmla="*/ 0 w 14"/>
                  <a:gd name="T17" fmla="*/ 35 h 15"/>
                  <a:gd name="T18" fmla="*/ 0 w 14"/>
                  <a:gd name="T19" fmla="*/ 0 h 15"/>
                  <a:gd name="T20" fmla="*/ 25 w 14"/>
                  <a:gd name="T21" fmla="*/ 0 h 15"/>
                  <a:gd name="T22" fmla="*/ 39 w 14"/>
                  <a:gd name="T23" fmla="*/ 35 h 15"/>
                  <a:gd name="T24" fmla="*/ 39 w 14"/>
                  <a:gd name="T25" fmla="*/ 59 h 15"/>
                  <a:gd name="T26" fmla="*/ 63 w 14"/>
                  <a:gd name="T27" fmla="*/ 73 h 15"/>
                  <a:gd name="T28" fmla="*/ 74 w 14"/>
                  <a:gd name="T29" fmla="*/ 49 h 15"/>
                  <a:gd name="T30" fmla="*/ 88 w 14"/>
                  <a:gd name="T31" fmla="*/ 49 h 15"/>
                  <a:gd name="T32" fmla="*/ 88 w 14"/>
                  <a:gd name="T33" fmla="*/ 73 h 15"/>
                  <a:gd name="T34" fmla="*/ 88 w 14"/>
                  <a:gd name="T35" fmla="*/ 97 h 15"/>
                  <a:gd name="T36" fmla="*/ 147 w 14"/>
                  <a:gd name="T37" fmla="*/ 146 h 15"/>
                  <a:gd name="T38" fmla="*/ 161 w 14"/>
                  <a:gd name="T39" fmla="*/ 132 h 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15"/>
                  <a:gd name="T62" fmla="*/ 14 w 14"/>
                  <a:gd name="T63" fmla="*/ 15 h 1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15">
                    <a:moveTo>
                      <a:pt x="13" y="11"/>
                    </a:moveTo>
                    <a:lnTo>
                      <a:pt x="14" y="13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12" y="12"/>
                    </a:lnTo>
                    <a:lnTo>
                      <a:pt x="13" y="1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Freeform 327">
                <a:extLst>
                  <a:ext uri="{FF2B5EF4-FFF2-40B4-BE49-F238E27FC236}">
                    <a16:creationId xmlns="" xmlns:a16="http://schemas.microsoft.com/office/drawing/2014/main" id="{109D1E1A-8F5D-4C9C-BEE9-6B32961A4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1432"/>
                <a:ext cx="27" cy="14"/>
              </a:xfrm>
              <a:custGeom>
                <a:avLst/>
                <a:gdLst>
                  <a:gd name="T0" fmla="*/ 81 w 8"/>
                  <a:gd name="T1" fmla="*/ 0 h 4"/>
                  <a:gd name="T2" fmla="*/ 57 w 8"/>
                  <a:gd name="T3" fmla="*/ 24 h 4"/>
                  <a:gd name="T4" fmla="*/ 0 w 8"/>
                  <a:gd name="T5" fmla="*/ 24 h 4"/>
                  <a:gd name="T6" fmla="*/ 0 w 8"/>
                  <a:gd name="T7" fmla="*/ 38 h 4"/>
                  <a:gd name="T8" fmla="*/ 47 w 8"/>
                  <a:gd name="T9" fmla="*/ 49 h 4"/>
                  <a:gd name="T10" fmla="*/ 91 w 8"/>
                  <a:gd name="T11" fmla="*/ 24 h 4"/>
                  <a:gd name="T12" fmla="*/ 81 w 8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7" y="0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" name="Freeform 328">
                <a:extLst>
                  <a:ext uri="{FF2B5EF4-FFF2-40B4-BE49-F238E27FC236}">
                    <a16:creationId xmlns="" xmlns:a16="http://schemas.microsoft.com/office/drawing/2014/main" id="{5737DF46-A9D3-4941-BDF1-441C4DE45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1439"/>
                <a:ext cx="56" cy="105"/>
              </a:xfrm>
              <a:custGeom>
                <a:avLst/>
                <a:gdLst>
                  <a:gd name="T0" fmla="*/ 49 w 16"/>
                  <a:gd name="T1" fmla="*/ 0 h 30"/>
                  <a:gd name="T2" fmla="*/ 73 w 16"/>
                  <a:gd name="T3" fmla="*/ 0 h 30"/>
                  <a:gd name="T4" fmla="*/ 87 w 16"/>
                  <a:gd name="T5" fmla="*/ 14 h 30"/>
                  <a:gd name="T6" fmla="*/ 136 w 16"/>
                  <a:gd name="T7" fmla="*/ 14 h 30"/>
                  <a:gd name="T8" fmla="*/ 171 w 16"/>
                  <a:gd name="T9" fmla="*/ 88 h 30"/>
                  <a:gd name="T10" fmla="*/ 161 w 16"/>
                  <a:gd name="T11" fmla="*/ 88 h 30"/>
                  <a:gd name="T12" fmla="*/ 185 w 16"/>
                  <a:gd name="T13" fmla="*/ 147 h 30"/>
                  <a:gd name="T14" fmla="*/ 161 w 16"/>
                  <a:gd name="T15" fmla="*/ 186 h 30"/>
                  <a:gd name="T16" fmla="*/ 185 w 16"/>
                  <a:gd name="T17" fmla="*/ 259 h 30"/>
                  <a:gd name="T18" fmla="*/ 196 w 16"/>
                  <a:gd name="T19" fmla="*/ 308 h 30"/>
                  <a:gd name="T20" fmla="*/ 136 w 16"/>
                  <a:gd name="T21" fmla="*/ 343 h 30"/>
                  <a:gd name="T22" fmla="*/ 98 w 16"/>
                  <a:gd name="T23" fmla="*/ 368 h 30"/>
                  <a:gd name="T24" fmla="*/ 73 w 16"/>
                  <a:gd name="T25" fmla="*/ 357 h 30"/>
                  <a:gd name="T26" fmla="*/ 49 w 16"/>
                  <a:gd name="T27" fmla="*/ 357 h 30"/>
                  <a:gd name="T28" fmla="*/ 24 w 16"/>
                  <a:gd name="T29" fmla="*/ 343 h 30"/>
                  <a:gd name="T30" fmla="*/ 0 w 16"/>
                  <a:gd name="T31" fmla="*/ 357 h 30"/>
                  <a:gd name="T32" fmla="*/ 0 w 16"/>
                  <a:gd name="T33" fmla="*/ 123 h 30"/>
                  <a:gd name="T34" fmla="*/ 14 w 16"/>
                  <a:gd name="T35" fmla="*/ 63 h 30"/>
                  <a:gd name="T36" fmla="*/ 49 w 16"/>
                  <a:gd name="T37" fmla="*/ 49 h 30"/>
                  <a:gd name="T38" fmla="*/ 38 w 16"/>
                  <a:gd name="T39" fmla="*/ 39 h 30"/>
                  <a:gd name="T40" fmla="*/ 73 w 16"/>
                  <a:gd name="T41" fmla="*/ 25 h 30"/>
                  <a:gd name="T42" fmla="*/ 73 w 16"/>
                  <a:gd name="T43" fmla="*/ 14 h 30"/>
                  <a:gd name="T44" fmla="*/ 49 w 16"/>
                  <a:gd name="T45" fmla="*/ 14 h 30"/>
                  <a:gd name="T46" fmla="*/ 49 w 16"/>
                  <a:gd name="T47" fmla="*/ 0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30"/>
                  <a:gd name="T74" fmla="*/ 16 w 16"/>
                  <a:gd name="T75" fmla="*/ 30 h 3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30">
                    <a:moveTo>
                      <a:pt x="4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11" y="1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5" y="12"/>
                    </a:lnTo>
                    <a:lnTo>
                      <a:pt x="13" y="15"/>
                    </a:lnTo>
                    <a:lnTo>
                      <a:pt x="15" y="21"/>
                    </a:lnTo>
                    <a:lnTo>
                      <a:pt x="16" y="25"/>
                    </a:lnTo>
                    <a:lnTo>
                      <a:pt x="11" y="28"/>
                    </a:lnTo>
                    <a:lnTo>
                      <a:pt x="8" y="30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2" y="28"/>
                    </a:lnTo>
                    <a:lnTo>
                      <a:pt x="0" y="29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Freeform 329">
                <a:extLst>
                  <a:ext uri="{FF2B5EF4-FFF2-40B4-BE49-F238E27FC236}">
                    <a16:creationId xmlns="" xmlns:a16="http://schemas.microsoft.com/office/drawing/2014/main" id="{140C015C-FB50-4CED-BD87-DB5074F16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446"/>
                <a:ext cx="38" cy="94"/>
              </a:xfrm>
              <a:custGeom>
                <a:avLst/>
                <a:gdLst>
                  <a:gd name="T0" fmla="*/ 121 w 11"/>
                  <a:gd name="T1" fmla="*/ 35 h 27"/>
                  <a:gd name="T2" fmla="*/ 59 w 11"/>
                  <a:gd name="T3" fmla="*/ 0 h 27"/>
                  <a:gd name="T4" fmla="*/ 10 w 11"/>
                  <a:gd name="T5" fmla="*/ 35 h 27"/>
                  <a:gd name="T6" fmla="*/ 10 w 11"/>
                  <a:gd name="T7" fmla="*/ 108 h 27"/>
                  <a:gd name="T8" fmla="*/ 0 w 11"/>
                  <a:gd name="T9" fmla="*/ 132 h 27"/>
                  <a:gd name="T10" fmla="*/ 59 w 11"/>
                  <a:gd name="T11" fmla="*/ 171 h 27"/>
                  <a:gd name="T12" fmla="*/ 121 w 11"/>
                  <a:gd name="T13" fmla="*/ 171 h 27"/>
                  <a:gd name="T14" fmla="*/ 121 w 11"/>
                  <a:gd name="T15" fmla="*/ 181 h 27"/>
                  <a:gd name="T16" fmla="*/ 107 w 11"/>
                  <a:gd name="T17" fmla="*/ 181 h 27"/>
                  <a:gd name="T18" fmla="*/ 107 w 11"/>
                  <a:gd name="T19" fmla="*/ 219 h 27"/>
                  <a:gd name="T20" fmla="*/ 97 w 11"/>
                  <a:gd name="T21" fmla="*/ 292 h 27"/>
                  <a:gd name="T22" fmla="*/ 83 w 11"/>
                  <a:gd name="T23" fmla="*/ 327 h 27"/>
                  <a:gd name="T24" fmla="*/ 131 w 11"/>
                  <a:gd name="T25" fmla="*/ 327 h 27"/>
                  <a:gd name="T26" fmla="*/ 121 w 11"/>
                  <a:gd name="T27" fmla="*/ 279 h 27"/>
                  <a:gd name="T28" fmla="*/ 121 w 11"/>
                  <a:gd name="T29" fmla="*/ 35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27"/>
                  <a:gd name="T47" fmla="*/ 11 w 11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27">
                    <a:moveTo>
                      <a:pt x="10" y="3"/>
                    </a:moveTo>
                    <a:lnTo>
                      <a:pt x="5" y="0"/>
                    </a:lnTo>
                    <a:lnTo>
                      <a:pt x="1" y="3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8"/>
                    </a:lnTo>
                    <a:lnTo>
                      <a:pt x="8" y="24"/>
                    </a:lnTo>
                    <a:lnTo>
                      <a:pt x="7" y="27"/>
                    </a:lnTo>
                    <a:lnTo>
                      <a:pt x="11" y="27"/>
                    </a:lnTo>
                    <a:lnTo>
                      <a:pt x="10" y="2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8" name="Freeform 330">
                <a:extLst>
                  <a:ext uri="{FF2B5EF4-FFF2-40B4-BE49-F238E27FC236}">
                    <a16:creationId xmlns="" xmlns:a16="http://schemas.microsoft.com/office/drawing/2014/main" id="{D3DE3C30-2B11-48F3-A0A4-0C3B146E3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488"/>
                <a:ext cx="14" cy="45"/>
              </a:xfrm>
              <a:custGeom>
                <a:avLst/>
                <a:gdLst>
                  <a:gd name="T0" fmla="*/ 38 w 4"/>
                  <a:gd name="T1" fmla="*/ 156 h 13"/>
                  <a:gd name="T2" fmla="*/ 0 w 4"/>
                  <a:gd name="T3" fmla="*/ 132 h 13"/>
                  <a:gd name="T4" fmla="*/ 24 w 4"/>
                  <a:gd name="T5" fmla="*/ 83 h 13"/>
                  <a:gd name="T6" fmla="*/ 38 w 4"/>
                  <a:gd name="T7" fmla="*/ 0 h 13"/>
                  <a:gd name="T8" fmla="*/ 49 w 4"/>
                  <a:gd name="T9" fmla="*/ 0 h 13"/>
                  <a:gd name="T10" fmla="*/ 49 w 4"/>
                  <a:gd name="T11" fmla="*/ 83 h 13"/>
                  <a:gd name="T12" fmla="*/ 38 w 4"/>
                  <a:gd name="T13" fmla="*/ 156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3"/>
                  <a:gd name="T23" fmla="*/ 4 w 4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3">
                    <a:moveTo>
                      <a:pt x="3" y="13"/>
                    </a:moveTo>
                    <a:lnTo>
                      <a:pt x="0" y="11"/>
                    </a:lnTo>
                    <a:lnTo>
                      <a:pt x="2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9" name="Freeform 331">
                <a:extLst>
                  <a:ext uri="{FF2B5EF4-FFF2-40B4-BE49-F238E27FC236}">
                    <a16:creationId xmlns="" xmlns:a16="http://schemas.microsoft.com/office/drawing/2014/main" id="{BDFC6EDB-D459-425B-955A-6AFB006E0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1492"/>
                <a:ext cx="49" cy="93"/>
              </a:xfrm>
              <a:custGeom>
                <a:avLst/>
                <a:gdLst>
                  <a:gd name="T0" fmla="*/ 63 w 14"/>
                  <a:gd name="T1" fmla="*/ 214 h 27"/>
                  <a:gd name="T2" fmla="*/ 88 w 14"/>
                  <a:gd name="T3" fmla="*/ 141 h 27"/>
                  <a:gd name="T4" fmla="*/ 98 w 14"/>
                  <a:gd name="T5" fmla="*/ 72 h 27"/>
                  <a:gd name="T6" fmla="*/ 98 w 14"/>
                  <a:gd name="T7" fmla="*/ 0 h 27"/>
                  <a:gd name="T8" fmla="*/ 137 w 14"/>
                  <a:gd name="T9" fmla="*/ 10 h 27"/>
                  <a:gd name="T10" fmla="*/ 172 w 14"/>
                  <a:gd name="T11" fmla="*/ 10 h 27"/>
                  <a:gd name="T12" fmla="*/ 172 w 14"/>
                  <a:gd name="T13" fmla="*/ 83 h 27"/>
                  <a:gd name="T14" fmla="*/ 172 w 14"/>
                  <a:gd name="T15" fmla="*/ 131 h 27"/>
                  <a:gd name="T16" fmla="*/ 147 w 14"/>
                  <a:gd name="T17" fmla="*/ 179 h 27"/>
                  <a:gd name="T18" fmla="*/ 123 w 14"/>
                  <a:gd name="T19" fmla="*/ 224 h 27"/>
                  <a:gd name="T20" fmla="*/ 88 w 14"/>
                  <a:gd name="T21" fmla="*/ 262 h 27"/>
                  <a:gd name="T22" fmla="*/ 98 w 14"/>
                  <a:gd name="T23" fmla="*/ 272 h 27"/>
                  <a:gd name="T24" fmla="*/ 88 w 14"/>
                  <a:gd name="T25" fmla="*/ 286 h 27"/>
                  <a:gd name="T26" fmla="*/ 74 w 14"/>
                  <a:gd name="T27" fmla="*/ 310 h 27"/>
                  <a:gd name="T28" fmla="*/ 63 w 14"/>
                  <a:gd name="T29" fmla="*/ 320 h 27"/>
                  <a:gd name="T30" fmla="*/ 63 w 14"/>
                  <a:gd name="T31" fmla="*/ 320 h 27"/>
                  <a:gd name="T32" fmla="*/ 63 w 14"/>
                  <a:gd name="T33" fmla="*/ 310 h 27"/>
                  <a:gd name="T34" fmla="*/ 49 w 14"/>
                  <a:gd name="T35" fmla="*/ 310 h 27"/>
                  <a:gd name="T36" fmla="*/ 49 w 14"/>
                  <a:gd name="T37" fmla="*/ 320 h 27"/>
                  <a:gd name="T38" fmla="*/ 39 w 14"/>
                  <a:gd name="T39" fmla="*/ 320 h 27"/>
                  <a:gd name="T40" fmla="*/ 49 w 14"/>
                  <a:gd name="T41" fmla="*/ 310 h 27"/>
                  <a:gd name="T42" fmla="*/ 39 w 14"/>
                  <a:gd name="T43" fmla="*/ 296 h 27"/>
                  <a:gd name="T44" fmla="*/ 39 w 14"/>
                  <a:gd name="T45" fmla="*/ 310 h 27"/>
                  <a:gd name="T46" fmla="*/ 25 w 14"/>
                  <a:gd name="T47" fmla="*/ 310 h 27"/>
                  <a:gd name="T48" fmla="*/ 25 w 14"/>
                  <a:gd name="T49" fmla="*/ 296 h 27"/>
                  <a:gd name="T50" fmla="*/ 14 w 14"/>
                  <a:gd name="T51" fmla="*/ 310 h 27"/>
                  <a:gd name="T52" fmla="*/ 0 w 14"/>
                  <a:gd name="T53" fmla="*/ 296 h 27"/>
                  <a:gd name="T54" fmla="*/ 14 w 14"/>
                  <a:gd name="T55" fmla="*/ 262 h 27"/>
                  <a:gd name="T56" fmla="*/ 14 w 14"/>
                  <a:gd name="T57" fmla="*/ 248 h 27"/>
                  <a:gd name="T58" fmla="*/ 63 w 14"/>
                  <a:gd name="T59" fmla="*/ 214 h 2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27"/>
                  <a:gd name="T92" fmla="*/ 14 w 14"/>
                  <a:gd name="T93" fmla="*/ 27 h 2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27">
                    <a:moveTo>
                      <a:pt x="5" y="18"/>
                    </a:moveTo>
                    <a:lnTo>
                      <a:pt x="7" y="12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4" y="7"/>
                    </a:lnTo>
                    <a:lnTo>
                      <a:pt x="14" y="11"/>
                    </a:lnTo>
                    <a:lnTo>
                      <a:pt x="12" y="15"/>
                    </a:lnTo>
                    <a:lnTo>
                      <a:pt x="10" y="19"/>
                    </a:lnTo>
                    <a:lnTo>
                      <a:pt x="7" y="22"/>
                    </a:lnTo>
                    <a:lnTo>
                      <a:pt x="8" y="23"/>
                    </a:lnTo>
                    <a:lnTo>
                      <a:pt x="7" y="24"/>
                    </a:lnTo>
                    <a:lnTo>
                      <a:pt x="6" y="26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5" y="18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0" name="Freeform 332">
                <a:extLst>
                  <a:ext uri="{FF2B5EF4-FFF2-40B4-BE49-F238E27FC236}">
                    <a16:creationId xmlns="" xmlns:a16="http://schemas.microsoft.com/office/drawing/2014/main" id="{D51779A7-4BBC-48C1-9865-184DD57A0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1540"/>
                <a:ext cx="108" cy="157"/>
              </a:xfrm>
              <a:custGeom>
                <a:avLst/>
                <a:gdLst>
                  <a:gd name="T0" fmla="*/ 317 w 31"/>
                  <a:gd name="T1" fmla="*/ 10 h 45"/>
                  <a:gd name="T2" fmla="*/ 327 w 31"/>
                  <a:gd name="T3" fmla="*/ 133 h 45"/>
                  <a:gd name="T4" fmla="*/ 303 w 31"/>
                  <a:gd name="T5" fmla="*/ 181 h 45"/>
                  <a:gd name="T6" fmla="*/ 303 w 31"/>
                  <a:gd name="T7" fmla="*/ 244 h 45"/>
                  <a:gd name="T8" fmla="*/ 317 w 31"/>
                  <a:gd name="T9" fmla="*/ 269 h 45"/>
                  <a:gd name="T10" fmla="*/ 327 w 31"/>
                  <a:gd name="T11" fmla="*/ 279 h 45"/>
                  <a:gd name="T12" fmla="*/ 327 w 31"/>
                  <a:gd name="T13" fmla="*/ 304 h 45"/>
                  <a:gd name="T14" fmla="*/ 376 w 31"/>
                  <a:gd name="T15" fmla="*/ 488 h 45"/>
                  <a:gd name="T16" fmla="*/ 376 w 31"/>
                  <a:gd name="T17" fmla="*/ 513 h 45"/>
                  <a:gd name="T18" fmla="*/ 293 w 31"/>
                  <a:gd name="T19" fmla="*/ 488 h 45"/>
                  <a:gd name="T20" fmla="*/ 244 w 31"/>
                  <a:gd name="T21" fmla="*/ 474 h 45"/>
                  <a:gd name="T22" fmla="*/ 219 w 31"/>
                  <a:gd name="T23" fmla="*/ 366 h 45"/>
                  <a:gd name="T24" fmla="*/ 254 w 31"/>
                  <a:gd name="T25" fmla="*/ 401 h 45"/>
                  <a:gd name="T26" fmla="*/ 254 w 31"/>
                  <a:gd name="T27" fmla="*/ 391 h 45"/>
                  <a:gd name="T28" fmla="*/ 230 w 31"/>
                  <a:gd name="T29" fmla="*/ 352 h 45"/>
                  <a:gd name="T30" fmla="*/ 195 w 31"/>
                  <a:gd name="T31" fmla="*/ 293 h 45"/>
                  <a:gd name="T32" fmla="*/ 195 w 31"/>
                  <a:gd name="T33" fmla="*/ 279 h 45"/>
                  <a:gd name="T34" fmla="*/ 206 w 31"/>
                  <a:gd name="T35" fmla="*/ 255 h 45"/>
                  <a:gd name="T36" fmla="*/ 219 w 31"/>
                  <a:gd name="T37" fmla="*/ 206 h 45"/>
                  <a:gd name="T38" fmla="*/ 230 w 31"/>
                  <a:gd name="T39" fmla="*/ 181 h 45"/>
                  <a:gd name="T40" fmla="*/ 268 w 31"/>
                  <a:gd name="T41" fmla="*/ 147 h 45"/>
                  <a:gd name="T42" fmla="*/ 279 w 31"/>
                  <a:gd name="T43" fmla="*/ 122 h 45"/>
                  <a:gd name="T44" fmla="*/ 268 w 31"/>
                  <a:gd name="T45" fmla="*/ 122 h 45"/>
                  <a:gd name="T46" fmla="*/ 268 w 31"/>
                  <a:gd name="T47" fmla="*/ 147 h 45"/>
                  <a:gd name="T48" fmla="*/ 244 w 31"/>
                  <a:gd name="T49" fmla="*/ 157 h 45"/>
                  <a:gd name="T50" fmla="*/ 230 w 31"/>
                  <a:gd name="T51" fmla="*/ 171 h 45"/>
                  <a:gd name="T52" fmla="*/ 219 w 31"/>
                  <a:gd name="T53" fmla="*/ 195 h 45"/>
                  <a:gd name="T54" fmla="*/ 206 w 31"/>
                  <a:gd name="T55" fmla="*/ 230 h 45"/>
                  <a:gd name="T56" fmla="*/ 195 w 31"/>
                  <a:gd name="T57" fmla="*/ 279 h 45"/>
                  <a:gd name="T58" fmla="*/ 171 w 31"/>
                  <a:gd name="T59" fmla="*/ 304 h 45"/>
                  <a:gd name="T60" fmla="*/ 181 w 31"/>
                  <a:gd name="T61" fmla="*/ 328 h 45"/>
                  <a:gd name="T62" fmla="*/ 171 w 31"/>
                  <a:gd name="T63" fmla="*/ 352 h 45"/>
                  <a:gd name="T64" fmla="*/ 157 w 31"/>
                  <a:gd name="T65" fmla="*/ 450 h 45"/>
                  <a:gd name="T66" fmla="*/ 146 w 31"/>
                  <a:gd name="T67" fmla="*/ 499 h 45"/>
                  <a:gd name="T68" fmla="*/ 132 w 31"/>
                  <a:gd name="T69" fmla="*/ 548 h 45"/>
                  <a:gd name="T70" fmla="*/ 84 w 31"/>
                  <a:gd name="T71" fmla="*/ 548 h 45"/>
                  <a:gd name="T72" fmla="*/ 0 w 31"/>
                  <a:gd name="T73" fmla="*/ 474 h 45"/>
                  <a:gd name="T74" fmla="*/ 24 w 31"/>
                  <a:gd name="T75" fmla="*/ 366 h 45"/>
                  <a:gd name="T76" fmla="*/ 24 w 31"/>
                  <a:gd name="T77" fmla="*/ 269 h 45"/>
                  <a:gd name="T78" fmla="*/ 73 w 31"/>
                  <a:gd name="T79" fmla="*/ 157 h 45"/>
                  <a:gd name="T80" fmla="*/ 98 w 31"/>
                  <a:gd name="T81" fmla="*/ 157 h 45"/>
                  <a:gd name="T82" fmla="*/ 122 w 31"/>
                  <a:gd name="T83" fmla="*/ 108 h 45"/>
                  <a:gd name="T84" fmla="*/ 195 w 31"/>
                  <a:gd name="T85" fmla="*/ 0 h 45"/>
                  <a:gd name="T86" fmla="*/ 317 w 31"/>
                  <a:gd name="T87" fmla="*/ 10 h 4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"/>
                  <a:gd name="T133" fmla="*/ 0 h 45"/>
                  <a:gd name="T134" fmla="*/ 31 w 31"/>
                  <a:gd name="T135" fmla="*/ 45 h 4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" h="45">
                    <a:moveTo>
                      <a:pt x="26" y="1"/>
                    </a:moveTo>
                    <a:lnTo>
                      <a:pt x="27" y="11"/>
                    </a:lnTo>
                    <a:lnTo>
                      <a:pt x="25" y="15"/>
                    </a:lnTo>
                    <a:lnTo>
                      <a:pt x="25" y="20"/>
                    </a:lnTo>
                    <a:lnTo>
                      <a:pt x="26" y="22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31" y="40"/>
                    </a:lnTo>
                    <a:lnTo>
                      <a:pt x="31" y="42"/>
                    </a:lnTo>
                    <a:lnTo>
                      <a:pt x="24" y="40"/>
                    </a:lnTo>
                    <a:lnTo>
                      <a:pt x="20" y="39"/>
                    </a:lnTo>
                    <a:lnTo>
                      <a:pt x="18" y="30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19" y="29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1"/>
                    </a:lnTo>
                    <a:lnTo>
                      <a:pt x="18" y="17"/>
                    </a:lnTo>
                    <a:lnTo>
                      <a:pt x="19" y="15"/>
                    </a:lnTo>
                    <a:lnTo>
                      <a:pt x="22" y="12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8" y="16"/>
                    </a:lnTo>
                    <a:lnTo>
                      <a:pt x="17" y="19"/>
                    </a:lnTo>
                    <a:lnTo>
                      <a:pt x="16" y="23"/>
                    </a:lnTo>
                    <a:lnTo>
                      <a:pt x="14" y="25"/>
                    </a:lnTo>
                    <a:lnTo>
                      <a:pt x="15" y="27"/>
                    </a:lnTo>
                    <a:lnTo>
                      <a:pt x="14" y="29"/>
                    </a:lnTo>
                    <a:lnTo>
                      <a:pt x="13" y="37"/>
                    </a:lnTo>
                    <a:lnTo>
                      <a:pt x="12" y="41"/>
                    </a:lnTo>
                    <a:lnTo>
                      <a:pt x="11" y="45"/>
                    </a:lnTo>
                    <a:lnTo>
                      <a:pt x="7" y="45"/>
                    </a:lnTo>
                    <a:lnTo>
                      <a:pt x="0" y="39"/>
                    </a:lnTo>
                    <a:lnTo>
                      <a:pt x="2" y="30"/>
                    </a:lnTo>
                    <a:lnTo>
                      <a:pt x="2" y="22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10" y="9"/>
                    </a:lnTo>
                    <a:lnTo>
                      <a:pt x="16" y="0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0089E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1" name="Freeform 333">
                <a:extLst>
                  <a:ext uri="{FF2B5EF4-FFF2-40B4-BE49-F238E27FC236}">
                    <a16:creationId xmlns="" xmlns:a16="http://schemas.microsoft.com/office/drawing/2014/main" id="{B60AC9C6-766E-4093-A536-25CD13EDD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1679"/>
                <a:ext cx="56" cy="31"/>
              </a:xfrm>
              <a:custGeom>
                <a:avLst/>
                <a:gdLst>
                  <a:gd name="T0" fmla="*/ 171 w 16"/>
                  <a:gd name="T1" fmla="*/ 24 h 9"/>
                  <a:gd name="T2" fmla="*/ 196 w 16"/>
                  <a:gd name="T3" fmla="*/ 59 h 9"/>
                  <a:gd name="T4" fmla="*/ 196 w 16"/>
                  <a:gd name="T5" fmla="*/ 83 h 9"/>
                  <a:gd name="T6" fmla="*/ 196 w 16"/>
                  <a:gd name="T7" fmla="*/ 107 h 9"/>
                  <a:gd name="T8" fmla="*/ 98 w 16"/>
                  <a:gd name="T9" fmla="*/ 107 h 9"/>
                  <a:gd name="T10" fmla="*/ 38 w 16"/>
                  <a:gd name="T11" fmla="*/ 107 h 9"/>
                  <a:gd name="T12" fmla="*/ 0 w 16"/>
                  <a:gd name="T13" fmla="*/ 96 h 9"/>
                  <a:gd name="T14" fmla="*/ 0 w 16"/>
                  <a:gd name="T15" fmla="*/ 83 h 9"/>
                  <a:gd name="T16" fmla="*/ 24 w 16"/>
                  <a:gd name="T17" fmla="*/ 72 h 9"/>
                  <a:gd name="T18" fmla="*/ 87 w 16"/>
                  <a:gd name="T19" fmla="*/ 48 h 9"/>
                  <a:gd name="T20" fmla="*/ 112 w 16"/>
                  <a:gd name="T21" fmla="*/ 48 h 9"/>
                  <a:gd name="T22" fmla="*/ 98 w 16"/>
                  <a:gd name="T23" fmla="*/ 0 h 9"/>
                  <a:gd name="T24" fmla="*/ 171 w 16"/>
                  <a:gd name="T25" fmla="*/ 24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9"/>
                  <a:gd name="T41" fmla="*/ 16 w 16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9">
                    <a:moveTo>
                      <a:pt x="14" y="2"/>
                    </a:moveTo>
                    <a:lnTo>
                      <a:pt x="16" y="5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8" y="9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14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2" name="Freeform 334">
                <a:extLst>
                  <a:ext uri="{FF2B5EF4-FFF2-40B4-BE49-F238E27FC236}">
                    <a16:creationId xmlns="" xmlns:a16="http://schemas.microsoft.com/office/drawing/2014/main" id="{23FD518F-019B-44DB-A02D-877533A52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1693"/>
                <a:ext cx="63" cy="35"/>
              </a:xfrm>
              <a:custGeom>
                <a:avLst/>
                <a:gdLst>
                  <a:gd name="T0" fmla="*/ 210 w 18"/>
                  <a:gd name="T1" fmla="*/ 14 h 10"/>
                  <a:gd name="T2" fmla="*/ 220 w 18"/>
                  <a:gd name="T3" fmla="*/ 73 h 10"/>
                  <a:gd name="T4" fmla="*/ 210 w 18"/>
                  <a:gd name="T5" fmla="*/ 87 h 10"/>
                  <a:gd name="T6" fmla="*/ 63 w 18"/>
                  <a:gd name="T7" fmla="*/ 123 h 10"/>
                  <a:gd name="T8" fmla="*/ 0 w 18"/>
                  <a:gd name="T9" fmla="*/ 87 h 10"/>
                  <a:gd name="T10" fmla="*/ 14 w 18"/>
                  <a:gd name="T11" fmla="*/ 73 h 10"/>
                  <a:gd name="T12" fmla="*/ 14 w 18"/>
                  <a:gd name="T13" fmla="*/ 63 h 10"/>
                  <a:gd name="T14" fmla="*/ 38 w 18"/>
                  <a:gd name="T15" fmla="*/ 49 h 10"/>
                  <a:gd name="T16" fmla="*/ 87 w 18"/>
                  <a:gd name="T17" fmla="*/ 38 h 10"/>
                  <a:gd name="T18" fmla="*/ 136 w 18"/>
                  <a:gd name="T19" fmla="*/ 38 h 10"/>
                  <a:gd name="T20" fmla="*/ 136 w 18"/>
                  <a:gd name="T21" fmla="*/ 0 h 10"/>
                  <a:gd name="T22" fmla="*/ 171 w 18"/>
                  <a:gd name="T23" fmla="*/ 1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10"/>
                  <a:gd name="T38" fmla="*/ 18 w 18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10">
                    <a:moveTo>
                      <a:pt x="17" y="1"/>
                    </a:moveTo>
                    <a:lnTo>
                      <a:pt x="18" y="6"/>
                    </a:lnTo>
                    <a:lnTo>
                      <a:pt x="17" y="7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4" y="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3" name="Freeform 335">
                <a:extLst>
                  <a:ext uri="{FF2B5EF4-FFF2-40B4-BE49-F238E27FC236}">
                    <a16:creationId xmlns="" xmlns:a16="http://schemas.microsoft.com/office/drawing/2014/main" id="{7EB1E1A7-D873-4332-894E-910ED4B11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3" y="1492"/>
                <a:ext cx="46" cy="20"/>
              </a:xfrm>
              <a:custGeom>
                <a:avLst/>
                <a:gdLst>
                  <a:gd name="T0" fmla="*/ 0 w 13"/>
                  <a:gd name="T1" fmla="*/ 67 h 6"/>
                  <a:gd name="T2" fmla="*/ 74 w 13"/>
                  <a:gd name="T3" fmla="*/ 33 h 6"/>
                  <a:gd name="T4" fmla="*/ 88 w 13"/>
                  <a:gd name="T5" fmla="*/ 57 h 6"/>
                  <a:gd name="T6" fmla="*/ 113 w 13"/>
                  <a:gd name="T7" fmla="*/ 43 h 6"/>
                  <a:gd name="T8" fmla="*/ 113 w 13"/>
                  <a:gd name="T9" fmla="*/ 23 h 6"/>
                  <a:gd name="T10" fmla="*/ 163 w 13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6"/>
                  <a:gd name="T20" fmla="*/ 13 w 1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6">
                    <a:moveTo>
                      <a:pt x="0" y="6"/>
                    </a:moveTo>
                    <a:lnTo>
                      <a:pt x="6" y="3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4" name="Freeform 336">
                <a:extLst>
                  <a:ext uri="{FF2B5EF4-FFF2-40B4-BE49-F238E27FC236}">
                    <a16:creationId xmlns="" xmlns:a16="http://schemas.microsoft.com/office/drawing/2014/main" id="{0982273C-17DC-4CBE-A2D3-CA2835688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2405"/>
                <a:ext cx="119" cy="132"/>
              </a:xfrm>
              <a:custGeom>
                <a:avLst/>
                <a:gdLst>
                  <a:gd name="T0" fmla="*/ 381 w 34"/>
                  <a:gd name="T1" fmla="*/ 0 h 38"/>
                  <a:gd name="T2" fmla="*/ 416 w 34"/>
                  <a:gd name="T3" fmla="*/ 108 h 38"/>
                  <a:gd name="T4" fmla="*/ 406 w 34"/>
                  <a:gd name="T5" fmla="*/ 195 h 38"/>
                  <a:gd name="T6" fmla="*/ 406 w 34"/>
                  <a:gd name="T7" fmla="*/ 219 h 38"/>
                  <a:gd name="T8" fmla="*/ 392 w 34"/>
                  <a:gd name="T9" fmla="*/ 327 h 38"/>
                  <a:gd name="T10" fmla="*/ 343 w 34"/>
                  <a:gd name="T11" fmla="*/ 434 h 38"/>
                  <a:gd name="T12" fmla="*/ 235 w 34"/>
                  <a:gd name="T13" fmla="*/ 459 h 38"/>
                  <a:gd name="T14" fmla="*/ 147 w 34"/>
                  <a:gd name="T15" fmla="*/ 424 h 38"/>
                  <a:gd name="T16" fmla="*/ 73 w 34"/>
                  <a:gd name="T17" fmla="*/ 361 h 38"/>
                  <a:gd name="T18" fmla="*/ 49 w 34"/>
                  <a:gd name="T19" fmla="*/ 361 h 38"/>
                  <a:gd name="T20" fmla="*/ 0 w 34"/>
                  <a:gd name="T21" fmla="*/ 313 h 38"/>
                  <a:gd name="T22" fmla="*/ 24 w 34"/>
                  <a:gd name="T23" fmla="*/ 205 h 38"/>
                  <a:gd name="T24" fmla="*/ 87 w 34"/>
                  <a:gd name="T25" fmla="*/ 229 h 38"/>
                  <a:gd name="T26" fmla="*/ 245 w 34"/>
                  <a:gd name="T27" fmla="*/ 97 h 38"/>
                  <a:gd name="T28" fmla="*/ 283 w 34"/>
                  <a:gd name="T29" fmla="*/ 0 h 38"/>
                  <a:gd name="T30" fmla="*/ 381 w 34"/>
                  <a:gd name="T31" fmla="*/ 0 h 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38"/>
                  <a:gd name="T50" fmla="*/ 34 w 34"/>
                  <a:gd name="T51" fmla="*/ 38 h 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38">
                    <a:moveTo>
                      <a:pt x="31" y="0"/>
                    </a:moveTo>
                    <a:lnTo>
                      <a:pt x="34" y="9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32" y="27"/>
                    </a:lnTo>
                    <a:lnTo>
                      <a:pt x="28" y="36"/>
                    </a:lnTo>
                    <a:lnTo>
                      <a:pt x="19" y="38"/>
                    </a:lnTo>
                    <a:lnTo>
                      <a:pt x="12" y="35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2" y="17"/>
                    </a:lnTo>
                    <a:lnTo>
                      <a:pt x="7" y="19"/>
                    </a:lnTo>
                    <a:lnTo>
                      <a:pt x="20" y="8"/>
                    </a:lnTo>
                    <a:lnTo>
                      <a:pt x="23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0A68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" name="Freeform 337">
                <a:extLst>
                  <a:ext uri="{FF2B5EF4-FFF2-40B4-BE49-F238E27FC236}">
                    <a16:creationId xmlns="" xmlns:a16="http://schemas.microsoft.com/office/drawing/2014/main" id="{51AE2FF6-740A-4EEB-98E6-0A5D6D47C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2510"/>
                <a:ext cx="59" cy="62"/>
              </a:xfrm>
              <a:custGeom>
                <a:avLst/>
                <a:gdLst>
                  <a:gd name="T0" fmla="*/ 0 w 17"/>
                  <a:gd name="T1" fmla="*/ 131 h 18"/>
                  <a:gd name="T2" fmla="*/ 10 w 17"/>
                  <a:gd name="T3" fmla="*/ 72 h 18"/>
                  <a:gd name="T4" fmla="*/ 10 w 17"/>
                  <a:gd name="T5" fmla="*/ 0 h 18"/>
                  <a:gd name="T6" fmla="*/ 180 w 17"/>
                  <a:gd name="T7" fmla="*/ 83 h 18"/>
                  <a:gd name="T8" fmla="*/ 205 w 17"/>
                  <a:gd name="T9" fmla="*/ 83 h 18"/>
                  <a:gd name="T10" fmla="*/ 180 w 17"/>
                  <a:gd name="T11" fmla="*/ 214 h 18"/>
                  <a:gd name="T12" fmla="*/ 0 w 17"/>
                  <a:gd name="T13" fmla="*/ 131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8"/>
                  <a:gd name="T23" fmla="*/ 17 w 17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8">
                    <a:moveTo>
                      <a:pt x="0" y="11"/>
                    </a:moveTo>
                    <a:lnTo>
                      <a:pt x="1" y="6"/>
                    </a:lnTo>
                    <a:lnTo>
                      <a:pt x="1" y="0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5" y="1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0B39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Freeform 338">
                <a:extLst>
                  <a:ext uri="{FF2B5EF4-FFF2-40B4-BE49-F238E27FC236}">
                    <a16:creationId xmlns="" xmlns:a16="http://schemas.microsoft.com/office/drawing/2014/main" id="{814480F3-17E7-4B34-BE28-0E5F503E4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2378"/>
                <a:ext cx="184" cy="149"/>
              </a:xfrm>
              <a:custGeom>
                <a:avLst/>
                <a:gdLst>
                  <a:gd name="T0" fmla="*/ 604 w 53"/>
                  <a:gd name="T1" fmla="*/ 229 h 43"/>
                  <a:gd name="T2" fmla="*/ 639 w 53"/>
                  <a:gd name="T3" fmla="*/ 156 h 43"/>
                  <a:gd name="T4" fmla="*/ 483 w 53"/>
                  <a:gd name="T5" fmla="*/ 10 h 43"/>
                  <a:gd name="T6" fmla="*/ 326 w 53"/>
                  <a:gd name="T7" fmla="*/ 0 h 43"/>
                  <a:gd name="T8" fmla="*/ 181 w 53"/>
                  <a:gd name="T9" fmla="*/ 24 h 43"/>
                  <a:gd name="T10" fmla="*/ 97 w 53"/>
                  <a:gd name="T11" fmla="*/ 204 h 43"/>
                  <a:gd name="T12" fmla="*/ 59 w 53"/>
                  <a:gd name="T13" fmla="*/ 360 h 43"/>
                  <a:gd name="T14" fmla="*/ 0 w 53"/>
                  <a:gd name="T15" fmla="*/ 457 h 43"/>
                  <a:gd name="T16" fmla="*/ 240 w 53"/>
                  <a:gd name="T17" fmla="*/ 516 h 43"/>
                  <a:gd name="T18" fmla="*/ 240 w 53"/>
                  <a:gd name="T19" fmla="*/ 457 h 43"/>
                  <a:gd name="T20" fmla="*/ 170 w 53"/>
                  <a:gd name="T21" fmla="*/ 409 h 43"/>
                  <a:gd name="T22" fmla="*/ 205 w 53"/>
                  <a:gd name="T23" fmla="*/ 312 h 43"/>
                  <a:gd name="T24" fmla="*/ 288 w 53"/>
                  <a:gd name="T25" fmla="*/ 336 h 43"/>
                  <a:gd name="T26" fmla="*/ 410 w 53"/>
                  <a:gd name="T27" fmla="*/ 191 h 43"/>
                  <a:gd name="T28" fmla="*/ 458 w 53"/>
                  <a:gd name="T29" fmla="*/ 107 h 43"/>
                  <a:gd name="T30" fmla="*/ 493 w 53"/>
                  <a:gd name="T31" fmla="*/ 107 h 43"/>
                  <a:gd name="T32" fmla="*/ 444 w 53"/>
                  <a:gd name="T33" fmla="*/ 191 h 43"/>
                  <a:gd name="T34" fmla="*/ 517 w 53"/>
                  <a:gd name="T35" fmla="*/ 170 h 43"/>
                  <a:gd name="T36" fmla="*/ 517 w 53"/>
                  <a:gd name="T37" fmla="*/ 107 h 43"/>
                  <a:gd name="T38" fmla="*/ 604 w 53"/>
                  <a:gd name="T39" fmla="*/ 229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"/>
                  <a:gd name="T61" fmla="*/ 0 h 43"/>
                  <a:gd name="T62" fmla="*/ 53 w 53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" h="43">
                    <a:moveTo>
                      <a:pt x="50" y="19"/>
                    </a:moveTo>
                    <a:lnTo>
                      <a:pt x="53" y="13"/>
                    </a:lnTo>
                    <a:cubicBezTo>
                      <a:pt x="50" y="8"/>
                      <a:pt x="46" y="4"/>
                      <a:pt x="40" y="1"/>
                    </a:cubicBezTo>
                    <a:lnTo>
                      <a:pt x="27" y="0"/>
                    </a:lnTo>
                    <a:lnTo>
                      <a:pt x="15" y="2"/>
                    </a:lnTo>
                    <a:lnTo>
                      <a:pt x="8" y="17"/>
                    </a:lnTo>
                    <a:lnTo>
                      <a:pt x="5" y="30"/>
                    </a:lnTo>
                    <a:lnTo>
                      <a:pt x="0" y="38"/>
                    </a:lnTo>
                    <a:lnTo>
                      <a:pt x="20" y="43"/>
                    </a:lnTo>
                    <a:lnTo>
                      <a:pt x="20" y="38"/>
                    </a:lnTo>
                    <a:lnTo>
                      <a:pt x="14" y="34"/>
                    </a:lnTo>
                    <a:lnTo>
                      <a:pt x="17" y="26"/>
                    </a:lnTo>
                    <a:lnTo>
                      <a:pt x="24" y="28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1" y="9"/>
                    </a:lnTo>
                    <a:lnTo>
                      <a:pt x="37" y="16"/>
                    </a:lnTo>
                    <a:lnTo>
                      <a:pt x="43" y="14"/>
                    </a:lnTo>
                    <a:lnTo>
                      <a:pt x="43" y="9"/>
                    </a:lnTo>
                    <a:lnTo>
                      <a:pt x="50" y="19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Freeform 339">
                <a:extLst>
                  <a:ext uri="{FF2B5EF4-FFF2-40B4-BE49-F238E27FC236}">
                    <a16:creationId xmlns="" xmlns:a16="http://schemas.microsoft.com/office/drawing/2014/main" id="{505CC04B-0D0D-4FD8-A759-0B039BE3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2468"/>
                <a:ext cx="17" cy="7"/>
              </a:xfrm>
              <a:custGeom>
                <a:avLst/>
                <a:gdLst>
                  <a:gd name="T0" fmla="*/ 58 w 5"/>
                  <a:gd name="T1" fmla="*/ 0 h 2"/>
                  <a:gd name="T2" fmla="*/ 58 w 5"/>
                  <a:gd name="T3" fmla="*/ 14 h 2"/>
                  <a:gd name="T4" fmla="*/ 48 w 5"/>
                  <a:gd name="T5" fmla="*/ 24 h 2"/>
                  <a:gd name="T6" fmla="*/ 0 w 5"/>
                  <a:gd name="T7" fmla="*/ 14 h 2"/>
                  <a:gd name="T8" fmla="*/ 58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8" name="Freeform 340">
                <a:extLst>
                  <a:ext uri="{FF2B5EF4-FFF2-40B4-BE49-F238E27FC236}">
                    <a16:creationId xmlns="" xmlns:a16="http://schemas.microsoft.com/office/drawing/2014/main" id="{A05B312A-6266-4AC9-8AC2-0D2184638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2461"/>
                <a:ext cx="11" cy="7"/>
              </a:xfrm>
              <a:custGeom>
                <a:avLst/>
                <a:gdLst>
                  <a:gd name="T0" fmla="*/ 0 w 3"/>
                  <a:gd name="T1" fmla="*/ 0 h 2"/>
                  <a:gd name="T2" fmla="*/ 40 w 3"/>
                  <a:gd name="T3" fmla="*/ 0 h 2"/>
                  <a:gd name="T4" fmla="*/ 40 w 3"/>
                  <a:gd name="T5" fmla="*/ 24 h 2"/>
                  <a:gd name="T6" fmla="*/ 0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Freeform 341">
                <a:extLst>
                  <a:ext uri="{FF2B5EF4-FFF2-40B4-BE49-F238E27FC236}">
                    <a16:creationId xmlns="" xmlns:a16="http://schemas.microsoft.com/office/drawing/2014/main" id="{003760B4-2ABB-4D5A-9149-CA49A2E20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2489"/>
                <a:ext cx="14" cy="7"/>
              </a:xfrm>
              <a:custGeom>
                <a:avLst/>
                <a:gdLst>
                  <a:gd name="T0" fmla="*/ 0 w 4"/>
                  <a:gd name="T1" fmla="*/ 0 h 2"/>
                  <a:gd name="T2" fmla="*/ 14 w 4"/>
                  <a:gd name="T3" fmla="*/ 14 h 2"/>
                  <a:gd name="T4" fmla="*/ 49 w 4"/>
                  <a:gd name="T5" fmla="*/ 0 h 2"/>
                  <a:gd name="T6" fmla="*/ 24 w 4"/>
                  <a:gd name="T7" fmla="*/ 24 h 2"/>
                  <a:gd name="T8" fmla="*/ 0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0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0" name="Freeform 342">
                <a:extLst>
                  <a:ext uri="{FF2B5EF4-FFF2-40B4-BE49-F238E27FC236}">
                    <a16:creationId xmlns="" xmlns:a16="http://schemas.microsoft.com/office/drawing/2014/main" id="{40E7F919-7667-4560-BFA6-169DE39E3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2503"/>
                <a:ext cx="21" cy="7"/>
              </a:xfrm>
              <a:custGeom>
                <a:avLst/>
                <a:gdLst>
                  <a:gd name="T0" fmla="*/ 0 w 6"/>
                  <a:gd name="T1" fmla="*/ 14 h 2"/>
                  <a:gd name="T2" fmla="*/ 39 w 6"/>
                  <a:gd name="T3" fmla="*/ 0 h 2"/>
                  <a:gd name="T4" fmla="*/ 74 w 6"/>
                  <a:gd name="T5" fmla="*/ 14 h 2"/>
                  <a:gd name="T6" fmla="*/ 39 w 6"/>
                  <a:gd name="T7" fmla="*/ 24 h 2"/>
                  <a:gd name="T8" fmla="*/ 0 w 6"/>
                  <a:gd name="T9" fmla="*/ 1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0" y="1"/>
                    </a:moveTo>
                    <a:lnTo>
                      <a:pt x="3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2F7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1" name="Freeform 343">
                <a:extLst>
                  <a:ext uri="{FF2B5EF4-FFF2-40B4-BE49-F238E27FC236}">
                    <a16:creationId xmlns="" xmlns:a16="http://schemas.microsoft.com/office/drawing/2014/main" id="{DACDAB12-24D3-4F07-8186-1CA33FBC1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544"/>
                <a:ext cx="184" cy="299"/>
              </a:xfrm>
              <a:custGeom>
                <a:avLst/>
                <a:gdLst>
                  <a:gd name="T0" fmla="*/ 253 w 53"/>
                  <a:gd name="T1" fmla="*/ 10 h 86"/>
                  <a:gd name="T2" fmla="*/ 205 w 53"/>
                  <a:gd name="T3" fmla="*/ 59 h 86"/>
                  <a:gd name="T4" fmla="*/ 83 w 53"/>
                  <a:gd name="T5" fmla="*/ 146 h 86"/>
                  <a:gd name="T6" fmla="*/ 73 w 53"/>
                  <a:gd name="T7" fmla="*/ 327 h 86"/>
                  <a:gd name="T8" fmla="*/ 97 w 53"/>
                  <a:gd name="T9" fmla="*/ 362 h 86"/>
                  <a:gd name="T10" fmla="*/ 97 w 53"/>
                  <a:gd name="T11" fmla="*/ 424 h 86"/>
                  <a:gd name="T12" fmla="*/ 146 w 53"/>
                  <a:gd name="T13" fmla="*/ 424 h 86"/>
                  <a:gd name="T14" fmla="*/ 170 w 53"/>
                  <a:gd name="T15" fmla="*/ 410 h 86"/>
                  <a:gd name="T16" fmla="*/ 194 w 53"/>
                  <a:gd name="T17" fmla="*/ 424 h 86"/>
                  <a:gd name="T18" fmla="*/ 215 w 53"/>
                  <a:gd name="T19" fmla="*/ 400 h 86"/>
                  <a:gd name="T20" fmla="*/ 240 w 53"/>
                  <a:gd name="T21" fmla="*/ 410 h 86"/>
                  <a:gd name="T22" fmla="*/ 278 w 53"/>
                  <a:gd name="T23" fmla="*/ 400 h 86"/>
                  <a:gd name="T24" fmla="*/ 288 w 53"/>
                  <a:gd name="T25" fmla="*/ 424 h 86"/>
                  <a:gd name="T26" fmla="*/ 302 w 53"/>
                  <a:gd name="T27" fmla="*/ 410 h 86"/>
                  <a:gd name="T28" fmla="*/ 302 w 53"/>
                  <a:gd name="T29" fmla="*/ 351 h 86"/>
                  <a:gd name="T30" fmla="*/ 351 w 53"/>
                  <a:gd name="T31" fmla="*/ 278 h 86"/>
                  <a:gd name="T32" fmla="*/ 312 w 53"/>
                  <a:gd name="T33" fmla="*/ 362 h 86"/>
                  <a:gd name="T34" fmla="*/ 312 w 53"/>
                  <a:gd name="T35" fmla="*/ 410 h 86"/>
                  <a:gd name="T36" fmla="*/ 278 w 53"/>
                  <a:gd name="T37" fmla="*/ 435 h 86"/>
                  <a:gd name="T38" fmla="*/ 122 w 53"/>
                  <a:gd name="T39" fmla="*/ 751 h 86"/>
                  <a:gd name="T40" fmla="*/ 0 w 53"/>
                  <a:gd name="T41" fmla="*/ 932 h 86"/>
                  <a:gd name="T42" fmla="*/ 194 w 53"/>
                  <a:gd name="T43" fmla="*/ 1005 h 86"/>
                  <a:gd name="T44" fmla="*/ 444 w 53"/>
                  <a:gd name="T45" fmla="*/ 1040 h 86"/>
                  <a:gd name="T46" fmla="*/ 604 w 53"/>
                  <a:gd name="T47" fmla="*/ 1040 h 86"/>
                  <a:gd name="T48" fmla="*/ 604 w 53"/>
                  <a:gd name="T49" fmla="*/ 737 h 86"/>
                  <a:gd name="T50" fmla="*/ 604 w 53"/>
                  <a:gd name="T51" fmla="*/ 688 h 86"/>
                  <a:gd name="T52" fmla="*/ 614 w 53"/>
                  <a:gd name="T53" fmla="*/ 278 h 86"/>
                  <a:gd name="T54" fmla="*/ 639 w 53"/>
                  <a:gd name="T55" fmla="*/ 181 h 86"/>
                  <a:gd name="T56" fmla="*/ 580 w 53"/>
                  <a:gd name="T57" fmla="*/ 83 h 86"/>
                  <a:gd name="T58" fmla="*/ 469 w 53"/>
                  <a:gd name="T59" fmla="*/ 0 h 86"/>
                  <a:gd name="T60" fmla="*/ 444 w 53"/>
                  <a:gd name="T61" fmla="*/ 108 h 86"/>
                  <a:gd name="T62" fmla="*/ 253 w 53"/>
                  <a:gd name="T63" fmla="*/ 10 h 8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"/>
                  <a:gd name="T97" fmla="*/ 0 h 86"/>
                  <a:gd name="T98" fmla="*/ 53 w 53"/>
                  <a:gd name="T99" fmla="*/ 86 h 8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" h="86">
                    <a:moveTo>
                      <a:pt x="21" y="1"/>
                    </a:moveTo>
                    <a:lnTo>
                      <a:pt x="17" y="5"/>
                    </a:lnTo>
                    <a:lnTo>
                      <a:pt x="7" y="12"/>
                    </a:lnTo>
                    <a:lnTo>
                      <a:pt x="6" y="27"/>
                    </a:lnTo>
                    <a:lnTo>
                      <a:pt x="8" y="30"/>
                    </a:lnTo>
                    <a:lnTo>
                      <a:pt x="8" y="35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6" y="35"/>
                    </a:lnTo>
                    <a:lnTo>
                      <a:pt x="18" y="33"/>
                    </a:lnTo>
                    <a:lnTo>
                      <a:pt x="20" y="34"/>
                    </a:lnTo>
                    <a:lnTo>
                      <a:pt x="23" y="33"/>
                    </a:lnTo>
                    <a:lnTo>
                      <a:pt x="24" y="35"/>
                    </a:lnTo>
                    <a:lnTo>
                      <a:pt x="25" y="34"/>
                    </a:lnTo>
                    <a:lnTo>
                      <a:pt x="25" y="29"/>
                    </a:lnTo>
                    <a:lnTo>
                      <a:pt x="29" y="23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3" y="36"/>
                    </a:lnTo>
                    <a:lnTo>
                      <a:pt x="10" y="62"/>
                    </a:lnTo>
                    <a:lnTo>
                      <a:pt x="0" y="77"/>
                    </a:lnTo>
                    <a:lnTo>
                      <a:pt x="16" y="83"/>
                    </a:lnTo>
                    <a:lnTo>
                      <a:pt x="37" y="86"/>
                    </a:lnTo>
                    <a:lnTo>
                      <a:pt x="50" y="86"/>
                    </a:lnTo>
                    <a:lnTo>
                      <a:pt x="50" y="61"/>
                    </a:lnTo>
                    <a:lnTo>
                      <a:pt x="50" y="57"/>
                    </a:lnTo>
                    <a:lnTo>
                      <a:pt x="51" y="23"/>
                    </a:lnTo>
                    <a:lnTo>
                      <a:pt x="53" y="15"/>
                    </a:lnTo>
                    <a:lnTo>
                      <a:pt x="48" y="7"/>
                    </a:lnTo>
                    <a:lnTo>
                      <a:pt x="39" y="0"/>
                    </a:lnTo>
                    <a:lnTo>
                      <a:pt x="37" y="9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2" name="Freeform 344">
                <a:extLst>
                  <a:ext uri="{FF2B5EF4-FFF2-40B4-BE49-F238E27FC236}">
                    <a16:creationId xmlns="" xmlns:a16="http://schemas.microsoft.com/office/drawing/2014/main" id="{884382FB-9D97-4B91-846F-5BA27B6F4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2628"/>
                <a:ext cx="160" cy="125"/>
              </a:xfrm>
              <a:custGeom>
                <a:avLst/>
                <a:gdLst>
                  <a:gd name="T0" fmla="*/ 0 w 46"/>
                  <a:gd name="T1" fmla="*/ 132 h 36"/>
                  <a:gd name="T2" fmla="*/ 59 w 46"/>
                  <a:gd name="T3" fmla="*/ 434 h 36"/>
                  <a:gd name="T4" fmla="*/ 435 w 46"/>
                  <a:gd name="T5" fmla="*/ 278 h 36"/>
                  <a:gd name="T6" fmla="*/ 483 w 46"/>
                  <a:gd name="T7" fmla="*/ 205 h 36"/>
                  <a:gd name="T8" fmla="*/ 522 w 46"/>
                  <a:gd name="T9" fmla="*/ 132 h 36"/>
                  <a:gd name="T10" fmla="*/ 557 w 46"/>
                  <a:gd name="T11" fmla="*/ 132 h 36"/>
                  <a:gd name="T12" fmla="*/ 557 w 46"/>
                  <a:gd name="T13" fmla="*/ 108 h 36"/>
                  <a:gd name="T14" fmla="*/ 483 w 46"/>
                  <a:gd name="T15" fmla="*/ 108 h 36"/>
                  <a:gd name="T16" fmla="*/ 557 w 46"/>
                  <a:gd name="T17" fmla="*/ 83 h 36"/>
                  <a:gd name="T18" fmla="*/ 483 w 46"/>
                  <a:gd name="T19" fmla="*/ 73 h 36"/>
                  <a:gd name="T20" fmla="*/ 532 w 46"/>
                  <a:gd name="T21" fmla="*/ 59 h 36"/>
                  <a:gd name="T22" fmla="*/ 532 w 46"/>
                  <a:gd name="T23" fmla="*/ 35 h 36"/>
                  <a:gd name="T24" fmla="*/ 483 w 46"/>
                  <a:gd name="T25" fmla="*/ 49 h 36"/>
                  <a:gd name="T26" fmla="*/ 522 w 46"/>
                  <a:gd name="T27" fmla="*/ 24 h 36"/>
                  <a:gd name="T28" fmla="*/ 508 w 46"/>
                  <a:gd name="T29" fmla="*/ 0 h 36"/>
                  <a:gd name="T30" fmla="*/ 424 w 46"/>
                  <a:gd name="T31" fmla="*/ 49 h 36"/>
                  <a:gd name="T32" fmla="*/ 362 w 46"/>
                  <a:gd name="T33" fmla="*/ 194 h 36"/>
                  <a:gd name="T34" fmla="*/ 132 w 46"/>
                  <a:gd name="T35" fmla="*/ 278 h 36"/>
                  <a:gd name="T36" fmla="*/ 181 w 46"/>
                  <a:gd name="T37" fmla="*/ 240 h 36"/>
                  <a:gd name="T38" fmla="*/ 157 w 46"/>
                  <a:gd name="T39" fmla="*/ 122 h 36"/>
                  <a:gd name="T40" fmla="*/ 0 w 46"/>
                  <a:gd name="T41" fmla="*/ 132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36"/>
                  <a:gd name="T65" fmla="*/ 46 w 46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36">
                    <a:moveTo>
                      <a:pt x="0" y="11"/>
                    </a:moveTo>
                    <a:lnTo>
                      <a:pt x="5" y="36"/>
                    </a:lnTo>
                    <a:lnTo>
                      <a:pt x="36" y="23"/>
                    </a:lnTo>
                    <a:lnTo>
                      <a:pt x="40" y="17"/>
                    </a:lnTo>
                    <a:lnTo>
                      <a:pt x="43" y="11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0" y="9"/>
                    </a:lnTo>
                    <a:lnTo>
                      <a:pt x="46" y="7"/>
                    </a:lnTo>
                    <a:lnTo>
                      <a:pt x="40" y="6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0" y="4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30" y="16"/>
                    </a:lnTo>
                    <a:lnTo>
                      <a:pt x="11" y="23"/>
                    </a:lnTo>
                    <a:lnTo>
                      <a:pt x="15" y="20"/>
                    </a:lnTo>
                    <a:lnTo>
                      <a:pt x="13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AA8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3" name="Freeform 345">
                <a:extLst>
                  <a:ext uri="{FF2B5EF4-FFF2-40B4-BE49-F238E27FC236}">
                    <a16:creationId xmlns="" xmlns:a16="http://schemas.microsoft.com/office/drawing/2014/main" id="{F4AF95FA-C4DA-49DF-94A2-D0439D504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680"/>
                <a:ext cx="97" cy="181"/>
              </a:xfrm>
              <a:custGeom>
                <a:avLst/>
                <a:gdLst>
                  <a:gd name="T0" fmla="*/ 0 w 28"/>
                  <a:gd name="T1" fmla="*/ 0 h 52"/>
                  <a:gd name="T2" fmla="*/ 132 w 28"/>
                  <a:gd name="T3" fmla="*/ 195 h 52"/>
                  <a:gd name="T4" fmla="*/ 326 w 28"/>
                  <a:gd name="T5" fmla="*/ 435 h 52"/>
                  <a:gd name="T6" fmla="*/ 336 w 28"/>
                  <a:gd name="T7" fmla="*/ 498 h 52"/>
                  <a:gd name="T8" fmla="*/ 312 w 28"/>
                  <a:gd name="T9" fmla="*/ 508 h 52"/>
                  <a:gd name="T10" fmla="*/ 301 w 28"/>
                  <a:gd name="T11" fmla="*/ 581 h 52"/>
                  <a:gd name="T12" fmla="*/ 288 w 28"/>
                  <a:gd name="T13" fmla="*/ 630 h 52"/>
                  <a:gd name="T14" fmla="*/ 253 w 28"/>
                  <a:gd name="T15" fmla="*/ 606 h 52"/>
                  <a:gd name="T16" fmla="*/ 253 w 28"/>
                  <a:gd name="T17" fmla="*/ 533 h 52"/>
                  <a:gd name="T18" fmla="*/ 215 w 28"/>
                  <a:gd name="T19" fmla="*/ 484 h 52"/>
                  <a:gd name="T20" fmla="*/ 191 w 28"/>
                  <a:gd name="T21" fmla="*/ 425 h 52"/>
                  <a:gd name="T22" fmla="*/ 191 w 28"/>
                  <a:gd name="T23" fmla="*/ 459 h 52"/>
                  <a:gd name="T24" fmla="*/ 156 w 28"/>
                  <a:gd name="T25" fmla="*/ 473 h 52"/>
                  <a:gd name="T26" fmla="*/ 132 w 28"/>
                  <a:gd name="T27" fmla="*/ 411 h 52"/>
                  <a:gd name="T28" fmla="*/ 10 w 28"/>
                  <a:gd name="T29" fmla="*/ 278 h 52"/>
                  <a:gd name="T30" fmla="*/ 0 w 28"/>
                  <a:gd name="T31" fmla="*/ 0 h 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"/>
                  <a:gd name="T49" fmla="*/ 0 h 52"/>
                  <a:gd name="T50" fmla="*/ 28 w 28"/>
                  <a:gd name="T51" fmla="*/ 52 h 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" h="52">
                    <a:moveTo>
                      <a:pt x="0" y="0"/>
                    </a:moveTo>
                    <a:lnTo>
                      <a:pt x="11" y="16"/>
                    </a:lnTo>
                    <a:lnTo>
                      <a:pt x="27" y="36"/>
                    </a:lnTo>
                    <a:lnTo>
                      <a:pt x="28" y="41"/>
                    </a:lnTo>
                    <a:lnTo>
                      <a:pt x="26" y="42"/>
                    </a:lnTo>
                    <a:lnTo>
                      <a:pt x="25" y="48"/>
                    </a:lnTo>
                    <a:lnTo>
                      <a:pt x="24" y="52"/>
                    </a:lnTo>
                    <a:lnTo>
                      <a:pt x="21" y="50"/>
                    </a:lnTo>
                    <a:lnTo>
                      <a:pt x="21" y="44"/>
                    </a:lnTo>
                    <a:lnTo>
                      <a:pt x="18" y="40"/>
                    </a:lnTo>
                    <a:lnTo>
                      <a:pt x="16" y="35"/>
                    </a:lnTo>
                    <a:lnTo>
                      <a:pt x="16" y="38"/>
                    </a:lnTo>
                    <a:lnTo>
                      <a:pt x="13" y="39"/>
                    </a:lnTo>
                    <a:lnTo>
                      <a:pt x="11" y="34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A47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4" name="Freeform 346">
                <a:extLst>
                  <a:ext uri="{FF2B5EF4-FFF2-40B4-BE49-F238E27FC236}">
                    <a16:creationId xmlns="" xmlns:a16="http://schemas.microsoft.com/office/drawing/2014/main" id="{69FA7B99-0FE6-4BD9-9B9F-A013BEFF3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2822"/>
                <a:ext cx="284" cy="327"/>
              </a:xfrm>
              <a:custGeom>
                <a:avLst/>
                <a:gdLst>
                  <a:gd name="T0" fmla="*/ 166 w 82"/>
                  <a:gd name="T1" fmla="*/ 0 h 94"/>
                  <a:gd name="T2" fmla="*/ 204 w 82"/>
                  <a:gd name="T3" fmla="*/ 362 h 94"/>
                  <a:gd name="T4" fmla="*/ 156 w 82"/>
                  <a:gd name="T5" fmla="*/ 630 h 94"/>
                  <a:gd name="T6" fmla="*/ 0 w 82"/>
                  <a:gd name="T7" fmla="*/ 1016 h 94"/>
                  <a:gd name="T8" fmla="*/ 229 w 82"/>
                  <a:gd name="T9" fmla="*/ 1054 h 94"/>
                  <a:gd name="T10" fmla="*/ 395 w 82"/>
                  <a:gd name="T11" fmla="*/ 981 h 94"/>
                  <a:gd name="T12" fmla="*/ 468 w 82"/>
                  <a:gd name="T13" fmla="*/ 678 h 94"/>
                  <a:gd name="T14" fmla="*/ 409 w 82"/>
                  <a:gd name="T15" fmla="*/ 557 h 94"/>
                  <a:gd name="T16" fmla="*/ 277 w 82"/>
                  <a:gd name="T17" fmla="*/ 362 h 94"/>
                  <a:gd name="T18" fmla="*/ 360 w 82"/>
                  <a:gd name="T19" fmla="*/ 459 h 94"/>
                  <a:gd name="T20" fmla="*/ 433 w 82"/>
                  <a:gd name="T21" fmla="*/ 546 h 94"/>
                  <a:gd name="T22" fmla="*/ 492 w 82"/>
                  <a:gd name="T23" fmla="*/ 654 h 94"/>
                  <a:gd name="T24" fmla="*/ 526 w 82"/>
                  <a:gd name="T25" fmla="*/ 751 h 94"/>
                  <a:gd name="T26" fmla="*/ 575 w 82"/>
                  <a:gd name="T27" fmla="*/ 908 h 94"/>
                  <a:gd name="T28" fmla="*/ 613 w 82"/>
                  <a:gd name="T29" fmla="*/ 1054 h 94"/>
                  <a:gd name="T30" fmla="*/ 637 w 82"/>
                  <a:gd name="T31" fmla="*/ 1138 h 94"/>
                  <a:gd name="T32" fmla="*/ 828 w 82"/>
                  <a:gd name="T33" fmla="*/ 1054 h 94"/>
                  <a:gd name="T34" fmla="*/ 984 w 82"/>
                  <a:gd name="T35" fmla="*/ 859 h 94"/>
                  <a:gd name="T36" fmla="*/ 876 w 82"/>
                  <a:gd name="T37" fmla="*/ 571 h 94"/>
                  <a:gd name="T38" fmla="*/ 658 w 82"/>
                  <a:gd name="T39" fmla="*/ 230 h 94"/>
                  <a:gd name="T40" fmla="*/ 648 w 82"/>
                  <a:gd name="T41" fmla="*/ 181 h 94"/>
                  <a:gd name="T42" fmla="*/ 613 w 82"/>
                  <a:gd name="T43" fmla="*/ 170 h 94"/>
                  <a:gd name="T44" fmla="*/ 613 w 82"/>
                  <a:gd name="T45" fmla="*/ 146 h 94"/>
                  <a:gd name="T46" fmla="*/ 589 w 82"/>
                  <a:gd name="T47" fmla="*/ 97 h 94"/>
                  <a:gd name="T48" fmla="*/ 166 w 82"/>
                  <a:gd name="T49" fmla="*/ 0 h 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94"/>
                  <a:gd name="T77" fmla="*/ 82 w 82"/>
                  <a:gd name="T78" fmla="*/ 94 h 9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94">
                    <a:moveTo>
                      <a:pt x="14" y="0"/>
                    </a:moveTo>
                    <a:lnTo>
                      <a:pt x="17" y="30"/>
                    </a:lnTo>
                    <a:lnTo>
                      <a:pt x="13" y="52"/>
                    </a:lnTo>
                    <a:lnTo>
                      <a:pt x="0" y="84"/>
                    </a:lnTo>
                    <a:lnTo>
                      <a:pt x="19" y="87"/>
                    </a:lnTo>
                    <a:lnTo>
                      <a:pt x="33" y="81"/>
                    </a:lnTo>
                    <a:lnTo>
                      <a:pt x="39" y="56"/>
                    </a:lnTo>
                    <a:lnTo>
                      <a:pt x="34" y="46"/>
                    </a:lnTo>
                    <a:lnTo>
                      <a:pt x="23" y="30"/>
                    </a:lnTo>
                    <a:lnTo>
                      <a:pt x="30" y="38"/>
                    </a:lnTo>
                    <a:lnTo>
                      <a:pt x="36" y="45"/>
                    </a:lnTo>
                    <a:lnTo>
                      <a:pt x="41" y="54"/>
                    </a:lnTo>
                    <a:lnTo>
                      <a:pt x="44" y="62"/>
                    </a:lnTo>
                    <a:lnTo>
                      <a:pt x="48" y="75"/>
                    </a:lnTo>
                    <a:lnTo>
                      <a:pt x="51" y="87"/>
                    </a:lnTo>
                    <a:lnTo>
                      <a:pt x="53" y="94"/>
                    </a:lnTo>
                    <a:lnTo>
                      <a:pt x="69" y="87"/>
                    </a:lnTo>
                    <a:lnTo>
                      <a:pt x="82" y="71"/>
                    </a:lnTo>
                    <a:lnTo>
                      <a:pt x="73" y="47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49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A9E9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5" name="Freeform 347">
                <a:extLst>
                  <a:ext uri="{FF2B5EF4-FFF2-40B4-BE49-F238E27FC236}">
                    <a16:creationId xmlns="" xmlns:a16="http://schemas.microsoft.com/office/drawing/2014/main" id="{75F3E8BD-D3FD-4997-8F96-1637CF9B2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18"/>
                <a:ext cx="121" cy="101"/>
              </a:xfrm>
              <a:custGeom>
                <a:avLst/>
                <a:gdLst>
                  <a:gd name="T0" fmla="*/ 97 w 35"/>
                  <a:gd name="T1" fmla="*/ 0 h 29"/>
                  <a:gd name="T2" fmla="*/ 48 w 35"/>
                  <a:gd name="T3" fmla="*/ 98 h 29"/>
                  <a:gd name="T4" fmla="*/ 0 w 35"/>
                  <a:gd name="T5" fmla="*/ 195 h 29"/>
                  <a:gd name="T6" fmla="*/ 83 w 35"/>
                  <a:gd name="T7" fmla="*/ 230 h 29"/>
                  <a:gd name="T8" fmla="*/ 263 w 35"/>
                  <a:gd name="T9" fmla="*/ 317 h 29"/>
                  <a:gd name="T10" fmla="*/ 408 w 35"/>
                  <a:gd name="T11" fmla="*/ 352 h 29"/>
                  <a:gd name="T12" fmla="*/ 418 w 35"/>
                  <a:gd name="T13" fmla="*/ 341 h 29"/>
                  <a:gd name="T14" fmla="*/ 384 w 35"/>
                  <a:gd name="T15" fmla="*/ 327 h 29"/>
                  <a:gd name="T16" fmla="*/ 418 w 35"/>
                  <a:gd name="T17" fmla="*/ 327 h 29"/>
                  <a:gd name="T18" fmla="*/ 418 w 35"/>
                  <a:gd name="T19" fmla="*/ 303 h 29"/>
                  <a:gd name="T20" fmla="*/ 370 w 35"/>
                  <a:gd name="T21" fmla="*/ 303 h 29"/>
                  <a:gd name="T22" fmla="*/ 418 w 35"/>
                  <a:gd name="T23" fmla="*/ 303 h 29"/>
                  <a:gd name="T24" fmla="*/ 418 w 35"/>
                  <a:gd name="T25" fmla="*/ 279 h 29"/>
                  <a:gd name="T26" fmla="*/ 370 w 35"/>
                  <a:gd name="T27" fmla="*/ 293 h 29"/>
                  <a:gd name="T28" fmla="*/ 322 w 35"/>
                  <a:gd name="T29" fmla="*/ 254 h 29"/>
                  <a:gd name="T30" fmla="*/ 263 w 35"/>
                  <a:gd name="T31" fmla="*/ 219 h 29"/>
                  <a:gd name="T32" fmla="*/ 214 w 35"/>
                  <a:gd name="T33" fmla="*/ 122 h 29"/>
                  <a:gd name="T34" fmla="*/ 263 w 35"/>
                  <a:gd name="T35" fmla="*/ 10 h 29"/>
                  <a:gd name="T36" fmla="*/ 97 w 35"/>
                  <a:gd name="T37" fmla="*/ 0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"/>
                  <a:gd name="T58" fmla="*/ 0 h 29"/>
                  <a:gd name="T59" fmla="*/ 35 w 35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" h="29">
                    <a:moveTo>
                      <a:pt x="8" y="0"/>
                    </a:moveTo>
                    <a:lnTo>
                      <a:pt x="4" y="8"/>
                    </a:lnTo>
                    <a:lnTo>
                      <a:pt x="0" y="16"/>
                    </a:lnTo>
                    <a:lnTo>
                      <a:pt x="7" y="19"/>
                    </a:lnTo>
                    <a:lnTo>
                      <a:pt x="22" y="26"/>
                    </a:lnTo>
                    <a:lnTo>
                      <a:pt x="34" y="29"/>
                    </a:lnTo>
                    <a:lnTo>
                      <a:pt x="35" y="28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1" y="25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1" y="24"/>
                    </a:lnTo>
                    <a:lnTo>
                      <a:pt x="27" y="21"/>
                    </a:lnTo>
                    <a:lnTo>
                      <a:pt x="22" y="18"/>
                    </a:lnTo>
                    <a:lnTo>
                      <a:pt x="18" y="10"/>
                    </a:lnTo>
                    <a:lnTo>
                      <a:pt x="22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4936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" name="Freeform 348">
                <a:extLst>
                  <a:ext uri="{FF2B5EF4-FFF2-40B4-BE49-F238E27FC236}">
                    <a16:creationId xmlns="" xmlns:a16="http://schemas.microsoft.com/office/drawing/2014/main" id="{14857DC2-6E9C-4AD7-B7A2-68B03FBD1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9" y="3177"/>
                <a:ext cx="132" cy="52"/>
              </a:xfrm>
              <a:custGeom>
                <a:avLst/>
                <a:gdLst>
                  <a:gd name="T0" fmla="*/ 10 w 38"/>
                  <a:gd name="T1" fmla="*/ 0 h 15"/>
                  <a:gd name="T2" fmla="*/ 0 w 38"/>
                  <a:gd name="T3" fmla="*/ 35 h 15"/>
                  <a:gd name="T4" fmla="*/ 181 w 38"/>
                  <a:gd name="T5" fmla="*/ 121 h 15"/>
                  <a:gd name="T6" fmla="*/ 361 w 38"/>
                  <a:gd name="T7" fmla="*/ 180 h 15"/>
                  <a:gd name="T8" fmla="*/ 434 w 38"/>
                  <a:gd name="T9" fmla="*/ 180 h 15"/>
                  <a:gd name="T10" fmla="*/ 459 w 38"/>
                  <a:gd name="T11" fmla="*/ 107 h 15"/>
                  <a:gd name="T12" fmla="*/ 399 w 38"/>
                  <a:gd name="T13" fmla="*/ 83 h 15"/>
                  <a:gd name="T14" fmla="*/ 386 w 38"/>
                  <a:gd name="T15" fmla="*/ 156 h 15"/>
                  <a:gd name="T16" fmla="*/ 254 w 38"/>
                  <a:gd name="T17" fmla="*/ 107 h 15"/>
                  <a:gd name="T18" fmla="*/ 10 w 38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5"/>
                  <a:gd name="T32" fmla="*/ 38 w 38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5">
                    <a:moveTo>
                      <a:pt x="1" y="0"/>
                    </a:moveTo>
                    <a:lnTo>
                      <a:pt x="0" y="3"/>
                    </a:lnTo>
                    <a:lnTo>
                      <a:pt x="15" y="10"/>
                    </a:lnTo>
                    <a:lnTo>
                      <a:pt x="30" y="15"/>
                    </a:lnTo>
                    <a:lnTo>
                      <a:pt x="36" y="15"/>
                    </a:lnTo>
                    <a:lnTo>
                      <a:pt x="38" y="9"/>
                    </a:lnTo>
                    <a:lnTo>
                      <a:pt x="33" y="7"/>
                    </a:lnTo>
                    <a:lnTo>
                      <a:pt x="32" y="13"/>
                    </a:lnTo>
                    <a:lnTo>
                      <a:pt x="21" y="9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" name="Freeform 349">
                <a:extLst>
                  <a:ext uri="{FF2B5EF4-FFF2-40B4-BE49-F238E27FC236}">
                    <a16:creationId xmlns="" xmlns:a16="http://schemas.microsoft.com/office/drawing/2014/main" id="{255278D9-5B87-487C-A64D-1B11B9A80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3135"/>
                <a:ext cx="132" cy="77"/>
              </a:xfrm>
              <a:custGeom>
                <a:avLst/>
                <a:gdLst>
                  <a:gd name="T0" fmla="*/ 0 w 38"/>
                  <a:gd name="T1" fmla="*/ 74 h 22"/>
                  <a:gd name="T2" fmla="*/ 24 w 38"/>
                  <a:gd name="T3" fmla="*/ 147 h 22"/>
                  <a:gd name="T4" fmla="*/ 35 w 38"/>
                  <a:gd name="T5" fmla="*/ 270 h 22"/>
                  <a:gd name="T6" fmla="*/ 375 w 38"/>
                  <a:gd name="T7" fmla="*/ 185 h 22"/>
                  <a:gd name="T8" fmla="*/ 424 w 38"/>
                  <a:gd name="T9" fmla="*/ 171 h 22"/>
                  <a:gd name="T10" fmla="*/ 459 w 38"/>
                  <a:gd name="T11" fmla="*/ 112 h 22"/>
                  <a:gd name="T12" fmla="*/ 410 w 38"/>
                  <a:gd name="T13" fmla="*/ 87 h 22"/>
                  <a:gd name="T14" fmla="*/ 264 w 38"/>
                  <a:gd name="T15" fmla="*/ 98 h 22"/>
                  <a:gd name="T16" fmla="*/ 181 w 38"/>
                  <a:gd name="T17" fmla="*/ 98 h 22"/>
                  <a:gd name="T18" fmla="*/ 156 w 38"/>
                  <a:gd name="T19" fmla="*/ 0 h 22"/>
                  <a:gd name="T20" fmla="*/ 0 w 38"/>
                  <a:gd name="T21" fmla="*/ 74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22"/>
                  <a:gd name="T35" fmla="*/ 38 w 38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22">
                    <a:moveTo>
                      <a:pt x="0" y="6"/>
                    </a:moveTo>
                    <a:lnTo>
                      <a:pt x="2" y="12"/>
                    </a:lnTo>
                    <a:lnTo>
                      <a:pt x="3" y="22"/>
                    </a:lnTo>
                    <a:lnTo>
                      <a:pt x="31" y="15"/>
                    </a:lnTo>
                    <a:lnTo>
                      <a:pt x="35" y="14"/>
                    </a:lnTo>
                    <a:lnTo>
                      <a:pt x="38" y="9"/>
                    </a:lnTo>
                    <a:lnTo>
                      <a:pt x="34" y="7"/>
                    </a:lnTo>
                    <a:lnTo>
                      <a:pt x="22" y="8"/>
                    </a:lnTo>
                    <a:lnTo>
                      <a:pt x="15" y="8"/>
                    </a:lnTo>
                    <a:lnTo>
                      <a:pt x="1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3896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Freeform 350">
                <a:extLst>
                  <a:ext uri="{FF2B5EF4-FFF2-40B4-BE49-F238E27FC236}">
                    <a16:creationId xmlns="" xmlns:a16="http://schemas.microsoft.com/office/drawing/2014/main" id="{4A76B108-98A2-4865-83F7-5762DD9F2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56"/>
                <a:ext cx="118" cy="66"/>
              </a:xfrm>
              <a:custGeom>
                <a:avLst/>
                <a:gdLst>
                  <a:gd name="T0" fmla="*/ 0 w 34"/>
                  <a:gd name="T1" fmla="*/ 195 h 19"/>
                  <a:gd name="T2" fmla="*/ 10 w 34"/>
                  <a:gd name="T3" fmla="*/ 229 h 19"/>
                  <a:gd name="T4" fmla="*/ 337 w 34"/>
                  <a:gd name="T5" fmla="*/ 132 h 19"/>
                  <a:gd name="T6" fmla="*/ 410 w 34"/>
                  <a:gd name="T7" fmla="*/ 24 h 19"/>
                  <a:gd name="T8" fmla="*/ 375 w 34"/>
                  <a:gd name="T9" fmla="*/ 0 h 19"/>
                  <a:gd name="T10" fmla="*/ 326 w 34"/>
                  <a:gd name="T11" fmla="*/ 108 h 19"/>
                  <a:gd name="T12" fmla="*/ 170 w 34"/>
                  <a:gd name="T13" fmla="*/ 132 h 19"/>
                  <a:gd name="T14" fmla="*/ 194 w 34"/>
                  <a:gd name="T15" fmla="*/ 1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19"/>
                  <a:gd name="T26" fmla="*/ 34 w 34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19">
                    <a:moveTo>
                      <a:pt x="0" y="16"/>
                    </a:moveTo>
                    <a:lnTo>
                      <a:pt x="1" y="19"/>
                    </a:lnTo>
                    <a:lnTo>
                      <a:pt x="28" y="11"/>
                    </a:lnTo>
                    <a:lnTo>
                      <a:pt x="34" y="2"/>
                    </a:lnTo>
                    <a:lnTo>
                      <a:pt x="31" y="0"/>
                    </a:lnTo>
                    <a:lnTo>
                      <a:pt x="27" y="9"/>
                    </a:lnTo>
                    <a:lnTo>
                      <a:pt x="14" y="11"/>
                    </a:lnTo>
                    <a:lnTo>
                      <a:pt x="16" y="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Freeform 351">
                <a:extLst>
                  <a:ext uri="{FF2B5EF4-FFF2-40B4-BE49-F238E27FC236}">
                    <a16:creationId xmlns="" xmlns:a16="http://schemas.microsoft.com/office/drawing/2014/main" id="{4211D05A-BD5A-439A-A56A-871CC4E65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2812"/>
                <a:ext cx="160" cy="167"/>
              </a:xfrm>
              <a:custGeom>
                <a:avLst/>
                <a:gdLst>
                  <a:gd name="T0" fmla="*/ 268 w 46"/>
                  <a:gd name="T1" fmla="*/ 571 h 48"/>
                  <a:gd name="T2" fmla="*/ 386 w 46"/>
                  <a:gd name="T3" fmla="*/ 581 h 48"/>
                  <a:gd name="T4" fmla="*/ 522 w 46"/>
                  <a:gd name="T5" fmla="*/ 473 h 48"/>
                  <a:gd name="T6" fmla="*/ 546 w 46"/>
                  <a:gd name="T7" fmla="*/ 327 h 48"/>
                  <a:gd name="T8" fmla="*/ 557 w 46"/>
                  <a:gd name="T9" fmla="*/ 205 h 48"/>
                  <a:gd name="T10" fmla="*/ 449 w 46"/>
                  <a:gd name="T11" fmla="*/ 49 h 48"/>
                  <a:gd name="T12" fmla="*/ 243 w 46"/>
                  <a:gd name="T13" fmla="*/ 0 h 48"/>
                  <a:gd name="T14" fmla="*/ 108 w 46"/>
                  <a:gd name="T15" fmla="*/ 10 h 48"/>
                  <a:gd name="T16" fmla="*/ 0 w 46"/>
                  <a:gd name="T17" fmla="*/ 132 h 48"/>
                  <a:gd name="T18" fmla="*/ 0 w 46"/>
                  <a:gd name="T19" fmla="*/ 362 h 48"/>
                  <a:gd name="T20" fmla="*/ 83 w 46"/>
                  <a:gd name="T21" fmla="*/ 498 h 48"/>
                  <a:gd name="T22" fmla="*/ 268 w 46"/>
                  <a:gd name="T23" fmla="*/ 571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48"/>
                  <a:gd name="T38" fmla="*/ 46 w 46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48">
                    <a:moveTo>
                      <a:pt x="22" y="47"/>
                    </a:moveTo>
                    <a:lnTo>
                      <a:pt x="32" y="48"/>
                    </a:lnTo>
                    <a:lnTo>
                      <a:pt x="43" y="39"/>
                    </a:lnTo>
                    <a:lnTo>
                      <a:pt x="45" y="27"/>
                    </a:lnTo>
                    <a:lnTo>
                      <a:pt x="46" y="17"/>
                    </a:lnTo>
                    <a:lnTo>
                      <a:pt x="37" y="4"/>
                    </a:lnTo>
                    <a:lnTo>
                      <a:pt x="20" y="0"/>
                    </a:lnTo>
                    <a:lnTo>
                      <a:pt x="9" y="1"/>
                    </a:lnTo>
                    <a:lnTo>
                      <a:pt x="0" y="11"/>
                    </a:lnTo>
                    <a:lnTo>
                      <a:pt x="0" y="30"/>
                    </a:lnTo>
                    <a:lnTo>
                      <a:pt x="7" y="41"/>
                    </a:lnTo>
                    <a:lnTo>
                      <a:pt x="22" y="47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" name="Freeform 352">
                <a:extLst>
                  <a:ext uri="{FF2B5EF4-FFF2-40B4-BE49-F238E27FC236}">
                    <a16:creationId xmlns="" xmlns:a16="http://schemas.microsoft.com/office/drawing/2014/main" id="{769207C9-BA1D-4705-8B94-92E2E02FA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864"/>
                <a:ext cx="80" cy="77"/>
              </a:xfrm>
              <a:custGeom>
                <a:avLst/>
                <a:gdLst>
                  <a:gd name="T0" fmla="*/ 146 w 23"/>
                  <a:gd name="T1" fmla="*/ 270 h 22"/>
                  <a:gd name="T2" fmla="*/ 278 w 23"/>
                  <a:gd name="T3" fmla="*/ 112 h 22"/>
                  <a:gd name="T4" fmla="*/ 170 w 23"/>
                  <a:gd name="T5" fmla="*/ 0 h 22"/>
                  <a:gd name="T6" fmla="*/ 0 w 23"/>
                  <a:gd name="T7" fmla="*/ 49 h 22"/>
                  <a:gd name="T8" fmla="*/ 0 w 23"/>
                  <a:gd name="T9" fmla="*/ 185 h 22"/>
                  <a:gd name="T10" fmla="*/ 146 w 23"/>
                  <a:gd name="T11" fmla="*/ 27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2"/>
                  <a:gd name="T20" fmla="*/ 23 w 23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2">
                    <a:moveTo>
                      <a:pt x="12" y="22"/>
                    </a:moveTo>
                    <a:lnTo>
                      <a:pt x="23" y="9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0" y="15"/>
                    </a:lnTo>
                    <a:lnTo>
                      <a:pt x="12" y="2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Freeform 353">
                <a:extLst>
                  <a:ext uri="{FF2B5EF4-FFF2-40B4-BE49-F238E27FC236}">
                    <a16:creationId xmlns="" xmlns:a16="http://schemas.microsoft.com/office/drawing/2014/main" id="{95CC3B54-E954-47BE-9B31-66AFF95B7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861"/>
                <a:ext cx="86" cy="80"/>
              </a:xfrm>
              <a:custGeom>
                <a:avLst/>
                <a:gdLst>
                  <a:gd name="T0" fmla="*/ 165 w 25"/>
                  <a:gd name="T1" fmla="*/ 278 h 23"/>
                  <a:gd name="T2" fmla="*/ 272 w 25"/>
                  <a:gd name="T3" fmla="*/ 146 h 23"/>
                  <a:gd name="T4" fmla="*/ 200 w 25"/>
                  <a:gd name="T5" fmla="*/ 24 h 23"/>
                  <a:gd name="T6" fmla="*/ 0 w 25"/>
                  <a:gd name="T7" fmla="*/ 49 h 23"/>
                  <a:gd name="T8" fmla="*/ 0 w 25"/>
                  <a:gd name="T9" fmla="*/ 10 h 23"/>
                  <a:gd name="T10" fmla="*/ 189 w 25"/>
                  <a:gd name="T11" fmla="*/ 0 h 23"/>
                  <a:gd name="T12" fmla="*/ 296 w 25"/>
                  <a:gd name="T13" fmla="*/ 108 h 23"/>
                  <a:gd name="T14" fmla="*/ 286 w 25"/>
                  <a:gd name="T15" fmla="*/ 230 h 23"/>
                  <a:gd name="T16" fmla="*/ 165 w 25"/>
                  <a:gd name="T17" fmla="*/ 278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3"/>
                  <a:gd name="T29" fmla="*/ 25 w 25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3">
                    <a:moveTo>
                      <a:pt x="14" y="23"/>
                    </a:moveTo>
                    <a:lnTo>
                      <a:pt x="23" y="12"/>
                    </a:lnTo>
                    <a:lnTo>
                      <a:pt x="17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6" y="0"/>
                    </a:lnTo>
                    <a:lnTo>
                      <a:pt x="25" y="9"/>
                    </a:lnTo>
                    <a:lnTo>
                      <a:pt x="24" y="19"/>
                    </a:lnTo>
                    <a:lnTo>
                      <a:pt x="14" y="2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2" name="Freeform 354">
                <a:extLst>
                  <a:ext uri="{FF2B5EF4-FFF2-40B4-BE49-F238E27FC236}">
                    <a16:creationId xmlns="" xmlns:a16="http://schemas.microsoft.com/office/drawing/2014/main" id="{54F59B2E-309C-42A9-9EA2-9B1B3B064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1884"/>
                <a:ext cx="73" cy="77"/>
              </a:xfrm>
              <a:custGeom>
                <a:avLst/>
                <a:gdLst>
                  <a:gd name="T0" fmla="*/ 24 w 21"/>
                  <a:gd name="T1" fmla="*/ 161 h 22"/>
                  <a:gd name="T2" fmla="*/ 0 w 21"/>
                  <a:gd name="T3" fmla="*/ 137 h 22"/>
                  <a:gd name="T4" fmla="*/ 35 w 21"/>
                  <a:gd name="T5" fmla="*/ 74 h 22"/>
                  <a:gd name="T6" fmla="*/ 132 w 21"/>
                  <a:gd name="T7" fmla="*/ 0 h 22"/>
                  <a:gd name="T8" fmla="*/ 170 w 21"/>
                  <a:gd name="T9" fmla="*/ 0 h 22"/>
                  <a:gd name="T10" fmla="*/ 229 w 21"/>
                  <a:gd name="T11" fmla="*/ 63 h 22"/>
                  <a:gd name="T12" fmla="*/ 229 w 21"/>
                  <a:gd name="T13" fmla="*/ 87 h 22"/>
                  <a:gd name="T14" fmla="*/ 243 w 21"/>
                  <a:gd name="T15" fmla="*/ 123 h 22"/>
                  <a:gd name="T16" fmla="*/ 254 w 21"/>
                  <a:gd name="T17" fmla="*/ 147 h 22"/>
                  <a:gd name="T18" fmla="*/ 195 w 21"/>
                  <a:gd name="T19" fmla="*/ 235 h 22"/>
                  <a:gd name="T20" fmla="*/ 170 w 21"/>
                  <a:gd name="T21" fmla="*/ 245 h 22"/>
                  <a:gd name="T22" fmla="*/ 83 w 21"/>
                  <a:gd name="T23" fmla="*/ 220 h 22"/>
                  <a:gd name="T24" fmla="*/ 59 w 21"/>
                  <a:gd name="T25" fmla="*/ 185 h 22"/>
                  <a:gd name="T26" fmla="*/ 59 w 21"/>
                  <a:gd name="T27" fmla="*/ 185 h 22"/>
                  <a:gd name="T28" fmla="*/ 35 w 21"/>
                  <a:gd name="T29" fmla="*/ 161 h 22"/>
                  <a:gd name="T30" fmla="*/ 24 w 21"/>
                  <a:gd name="T31" fmla="*/ 161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22"/>
                  <a:gd name="T50" fmla="*/ 21 w 21"/>
                  <a:gd name="T51" fmla="*/ 22 h 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22">
                    <a:moveTo>
                      <a:pt x="2" y="13"/>
                    </a:moveTo>
                    <a:lnTo>
                      <a:pt x="0" y="11"/>
                    </a:lnTo>
                    <a:cubicBezTo>
                      <a:pt x="1" y="9"/>
                      <a:pt x="2" y="7"/>
                      <a:pt x="3" y="6"/>
                    </a:cubicBezTo>
                    <a:cubicBezTo>
                      <a:pt x="5" y="2"/>
                      <a:pt x="8" y="1"/>
                      <a:pt x="11" y="0"/>
                    </a:cubicBezTo>
                    <a:lnTo>
                      <a:pt x="14" y="0"/>
                    </a:lnTo>
                    <a:cubicBezTo>
                      <a:pt x="16" y="1"/>
                      <a:pt x="18" y="2"/>
                      <a:pt x="19" y="5"/>
                    </a:cubicBezTo>
                    <a:lnTo>
                      <a:pt x="19" y="7"/>
                    </a:lnTo>
                    <a:lnTo>
                      <a:pt x="20" y="10"/>
                    </a:lnTo>
                    <a:lnTo>
                      <a:pt x="21" y="12"/>
                    </a:lnTo>
                    <a:lnTo>
                      <a:pt x="16" y="19"/>
                    </a:lnTo>
                    <a:lnTo>
                      <a:pt x="14" y="20"/>
                    </a:lnTo>
                    <a:cubicBezTo>
                      <a:pt x="10" y="22"/>
                      <a:pt x="10" y="20"/>
                      <a:pt x="7" y="18"/>
                    </a:cubicBezTo>
                    <a:lnTo>
                      <a:pt x="5" y="15"/>
                    </a:lnTo>
                    <a:cubicBezTo>
                      <a:pt x="4" y="15"/>
                      <a:pt x="3" y="14"/>
                      <a:pt x="3" y="13"/>
                    </a:cubicBez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E1AC8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" name="Freeform 355">
                <a:extLst>
                  <a:ext uri="{FF2B5EF4-FFF2-40B4-BE49-F238E27FC236}">
                    <a16:creationId xmlns="" xmlns:a16="http://schemas.microsoft.com/office/drawing/2014/main" id="{798F1E61-7BB7-4A9C-9841-60076F1C5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1888"/>
                <a:ext cx="66" cy="45"/>
              </a:xfrm>
              <a:custGeom>
                <a:avLst/>
                <a:gdLst>
                  <a:gd name="T0" fmla="*/ 10 w 19"/>
                  <a:gd name="T1" fmla="*/ 145 h 13"/>
                  <a:gd name="T2" fmla="*/ 35 w 19"/>
                  <a:gd name="T3" fmla="*/ 121 h 13"/>
                  <a:gd name="T4" fmla="*/ 49 w 19"/>
                  <a:gd name="T5" fmla="*/ 132 h 13"/>
                  <a:gd name="T6" fmla="*/ 59 w 19"/>
                  <a:gd name="T7" fmla="*/ 132 h 13"/>
                  <a:gd name="T8" fmla="*/ 73 w 19"/>
                  <a:gd name="T9" fmla="*/ 145 h 13"/>
                  <a:gd name="T10" fmla="*/ 97 w 19"/>
                  <a:gd name="T11" fmla="*/ 145 h 13"/>
                  <a:gd name="T12" fmla="*/ 83 w 19"/>
                  <a:gd name="T13" fmla="*/ 107 h 13"/>
                  <a:gd name="T14" fmla="*/ 97 w 19"/>
                  <a:gd name="T15" fmla="*/ 97 h 13"/>
                  <a:gd name="T16" fmla="*/ 122 w 19"/>
                  <a:gd name="T17" fmla="*/ 121 h 13"/>
                  <a:gd name="T18" fmla="*/ 132 w 19"/>
                  <a:gd name="T19" fmla="*/ 145 h 13"/>
                  <a:gd name="T20" fmla="*/ 156 w 19"/>
                  <a:gd name="T21" fmla="*/ 145 h 13"/>
                  <a:gd name="T22" fmla="*/ 170 w 19"/>
                  <a:gd name="T23" fmla="*/ 156 h 13"/>
                  <a:gd name="T24" fmla="*/ 195 w 19"/>
                  <a:gd name="T25" fmla="*/ 156 h 13"/>
                  <a:gd name="T26" fmla="*/ 229 w 19"/>
                  <a:gd name="T27" fmla="*/ 132 h 13"/>
                  <a:gd name="T28" fmla="*/ 229 w 19"/>
                  <a:gd name="T29" fmla="*/ 107 h 13"/>
                  <a:gd name="T30" fmla="*/ 219 w 19"/>
                  <a:gd name="T31" fmla="*/ 73 h 13"/>
                  <a:gd name="T32" fmla="*/ 205 w 19"/>
                  <a:gd name="T33" fmla="*/ 48 h 13"/>
                  <a:gd name="T34" fmla="*/ 122 w 19"/>
                  <a:gd name="T35" fmla="*/ 0 h 13"/>
                  <a:gd name="T36" fmla="*/ 73 w 19"/>
                  <a:gd name="T37" fmla="*/ 10 h 13"/>
                  <a:gd name="T38" fmla="*/ 0 w 19"/>
                  <a:gd name="T39" fmla="*/ 121 h 13"/>
                  <a:gd name="T40" fmla="*/ 10 w 19"/>
                  <a:gd name="T41" fmla="*/ 145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"/>
                  <a:gd name="T64" fmla="*/ 0 h 13"/>
                  <a:gd name="T65" fmla="*/ 19 w 19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" h="13">
                    <a:moveTo>
                      <a:pt x="1" y="12"/>
                    </a:moveTo>
                    <a:cubicBezTo>
                      <a:pt x="2" y="11"/>
                      <a:pt x="2" y="11"/>
                      <a:pt x="3" y="10"/>
                    </a:cubicBezTo>
                    <a:lnTo>
                      <a:pt x="4" y="11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8" y="6"/>
                    </a:lnTo>
                    <a:lnTo>
                      <a:pt x="17" y="4"/>
                    </a:lnTo>
                    <a:cubicBezTo>
                      <a:pt x="15" y="0"/>
                      <a:pt x="14" y="0"/>
                      <a:pt x="10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4" y="4"/>
                      <a:pt x="1" y="7"/>
                      <a:pt x="0" y="10"/>
                    </a:cubicBez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" name="Freeform 356">
                <a:extLst>
                  <a:ext uri="{FF2B5EF4-FFF2-40B4-BE49-F238E27FC236}">
                    <a16:creationId xmlns="" xmlns:a16="http://schemas.microsoft.com/office/drawing/2014/main" id="{7916E186-6638-40FA-AB2D-8D06D217B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1922"/>
                <a:ext cx="14" cy="14"/>
              </a:xfrm>
              <a:custGeom>
                <a:avLst/>
                <a:gdLst>
                  <a:gd name="T0" fmla="*/ 14 w 4"/>
                  <a:gd name="T1" fmla="*/ 14 h 4"/>
                  <a:gd name="T2" fmla="*/ 14 w 4"/>
                  <a:gd name="T3" fmla="*/ 0 h 4"/>
                  <a:gd name="T4" fmla="*/ 14 w 4"/>
                  <a:gd name="T5" fmla="*/ 0 h 4"/>
                  <a:gd name="T6" fmla="*/ 0 w 4"/>
                  <a:gd name="T7" fmla="*/ 0 h 4"/>
                  <a:gd name="T8" fmla="*/ 0 w 4"/>
                  <a:gd name="T9" fmla="*/ 14 h 4"/>
                  <a:gd name="T10" fmla="*/ 0 w 4"/>
                  <a:gd name="T11" fmla="*/ 24 h 4"/>
                  <a:gd name="T12" fmla="*/ 14 w 4"/>
                  <a:gd name="T13" fmla="*/ 24 h 4"/>
                  <a:gd name="T14" fmla="*/ 24 w 4"/>
                  <a:gd name="T15" fmla="*/ 38 h 4"/>
                  <a:gd name="T16" fmla="*/ 38 w 4"/>
                  <a:gd name="T17" fmla="*/ 49 h 4"/>
                  <a:gd name="T18" fmla="*/ 49 w 4"/>
                  <a:gd name="T19" fmla="*/ 49 h 4"/>
                  <a:gd name="T20" fmla="*/ 49 w 4"/>
                  <a:gd name="T21" fmla="*/ 38 h 4"/>
                  <a:gd name="T22" fmla="*/ 49 w 4"/>
                  <a:gd name="T23" fmla="*/ 24 h 4"/>
                  <a:gd name="T24" fmla="*/ 38 w 4"/>
                  <a:gd name="T25" fmla="*/ 24 h 4"/>
                  <a:gd name="T26" fmla="*/ 38 w 4"/>
                  <a:gd name="T27" fmla="*/ 24 h 4"/>
                  <a:gd name="T28" fmla="*/ 38 w 4"/>
                  <a:gd name="T29" fmla="*/ 38 h 4"/>
                  <a:gd name="T30" fmla="*/ 24 w 4"/>
                  <a:gd name="T31" fmla="*/ 38 h 4"/>
                  <a:gd name="T32" fmla="*/ 24 w 4"/>
                  <a:gd name="T33" fmla="*/ 24 h 4"/>
                  <a:gd name="T34" fmla="*/ 14 w 4"/>
                  <a:gd name="T35" fmla="*/ 24 h 4"/>
                  <a:gd name="T36" fmla="*/ 14 w 4"/>
                  <a:gd name="T37" fmla="*/ 14 h 4"/>
                  <a:gd name="T38" fmla="*/ 14 w 4"/>
                  <a:gd name="T39" fmla="*/ 14 h 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"/>
                  <a:gd name="T61" fmla="*/ 0 h 4"/>
                  <a:gd name="T62" fmla="*/ 4 w 4"/>
                  <a:gd name="T63" fmla="*/ 4 h 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" h="4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" name="Freeform 357">
                <a:extLst>
                  <a:ext uri="{FF2B5EF4-FFF2-40B4-BE49-F238E27FC236}">
                    <a16:creationId xmlns="" xmlns:a16="http://schemas.microsoft.com/office/drawing/2014/main" id="{CC5D4B45-93F9-4781-AA1D-128D88ADD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" y="1933"/>
                <a:ext cx="3" cy="7"/>
              </a:xfrm>
              <a:custGeom>
                <a:avLst/>
                <a:gdLst>
                  <a:gd name="T0" fmla="*/ 0 w 1"/>
                  <a:gd name="T1" fmla="*/ 14 h 2"/>
                  <a:gd name="T2" fmla="*/ 9 w 1"/>
                  <a:gd name="T3" fmla="*/ 0 h 2"/>
                  <a:gd name="T4" fmla="*/ 9 w 1"/>
                  <a:gd name="T5" fmla="*/ 14 h 2"/>
                  <a:gd name="T6" fmla="*/ 0 w 1"/>
                  <a:gd name="T7" fmla="*/ 14 h 2"/>
                  <a:gd name="T8" fmla="*/ 0 w 1"/>
                  <a:gd name="T9" fmla="*/ 1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" name="Freeform 358">
                <a:extLst>
                  <a:ext uri="{FF2B5EF4-FFF2-40B4-BE49-F238E27FC236}">
                    <a16:creationId xmlns="" xmlns:a16="http://schemas.microsoft.com/office/drawing/2014/main" id="{B6A36783-75ED-4E5C-B3C3-6D51EEFD6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1926"/>
                <a:ext cx="28" cy="28"/>
              </a:xfrm>
              <a:custGeom>
                <a:avLst/>
                <a:gdLst>
                  <a:gd name="T0" fmla="*/ 0 w 8"/>
                  <a:gd name="T1" fmla="*/ 87 h 8"/>
                  <a:gd name="T2" fmla="*/ 49 w 8"/>
                  <a:gd name="T3" fmla="*/ 38 h 8"/>
                  <a:gd name="T4" fmla="*/ 73 w 8"/>
                  <a:gd name="T5" fmla="*/ 0 h 8"/>
                  <a:gd name="T6" fmla="*/ 98 w 8"/>
                  <a:gd name="T7" fmla="*/ 0 h 8"/>
                  <a:gd name="T8" fmla="*/ 98 w 8"/>
                  <a:gd name="T9" fmla="*/ 24 h 8"/>
                  <a:gd name="T10" fmla="*/ 63 w 8"/>
                  <a:gd name="T11" fmla="*/ 63 h 8"/>
                  <a:gd name="T12" fmla="*/ 14 w 8"/>
                  <a:gd name="T13" fmla="*/ 98 h 8"/>
                  <a:gd name="T14" fmla="*/ 0 w 8"/>
                  <a:gd name="T15" fmla="*/ 8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8"/>
                  <a:gd name="T26" fmla="*/ 8 w 8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8">
                    <a:moveTo>
                      <a:pt x="0" y="7"/>
                    </a:moveTo>
                    <a:lnTo>
                      <a:pt x="4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8E9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" name="Freeform 359">
                <a:extLst>
                  <a:ext uri="{FF2B5EF4-FFF2-40B4-BE49-F238E27FC236}">
                    <a16:creationId xmlns="" xmlns:a16="http://schemas.microsoft.com/office/drawing/2014/main" id="{9668C4D2-378C-4EA8-8724-6F1D751CF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1933"/>
                <a:ext cx="118" cy="104"/>
              </a:xfrm>
              <a:custGeom>
                <a:avLst/>
                <a:gdLst>
                  <a:gd name="T0" fmla="*/ 35 w 34"/>
                  <a:gd name="T1" fmla="*/ 73 h 30"/>
                  <a:gd name="T2" fmla="*/ 24 w 34"/>
                  <a:gd name="T3" fmla="*/ 107 h 30"/>
                  <a:gd name="T4" fmla="*/ 10 w 34"/>
                  <a:gd name="T5" fmla="*/ 146 h 30"/>
                  <a:gd name="T6" fmla="*/ 10 w 34"/>
                  <a:gd name="T7" fmla="*/ 156 h 30"/>
                  <a:gd name="T8" fmla="*/ 0 w 34"/>
                  <a:gd name="T9" fmla="*/ 191 h 30"/>
                  <a:gd name="T10" fmla="*/ 10 w 34"/>
                  <a:gd name="T11" fmla="*/ 191 h 30"/>
                  <a:gd name="T12" fmla="*/ 83 w 34"/>
                  <a:gd name="T13" fmla="*/ 253 h 30"/>
                  <a:gd name="T14" fmla="*/ 121 w 34"/>
                  <a:gd name="T15" fmla="*/ 215 h 30"/>
                  <a:gd name="T16" fmla="*/ 156 w 34"/>
                  <a:gd name="T17" fmla="*/ 170 h 30"/>
                  <a:gd name="T18" fmla="*/ 156 w 34"/>
                  <a:gd name="T19" fmla="*/ 170 h 30"/>
                  <a:gd name="T20" fmla="*/ 156 w 34"/>
                  <a:gd name="T21" fmla="*/ 170 h 30"/>
                  <a:gd name="T22" fmla="*/ 132 w 34"/>
                  <a:gd name="T23" fmla="*/ 215 h 30"/>
                  <a:gd name="T24" fmla="*/ 146 w 34"/>
                  <a:gd name="T25" fmla="*/ 205 h 30"/>
                  <a:gd name="T26" fmla="*/ 170 w 34"/>
                  <a:gd name="T27" fmla="*/ 180 h 30"/>
                  <a:gd name="T28" fmla="*/ 180 w 34"/>
                  <a:gd name="T29" fmla="*/ 180 h 30"/>
                  <a:gd name="T30" fmla="*/ 146 w 34"/>
                  <a:gd name="T31" fmla="*/ 215 h 30"/>
                  <a:gd name="T32" fmla="*/ 180 w 34"/>
                  <a:gd name="T33" fmla="*/ 229 h 30"/>
                  <a:gd name="T34" fmla="*/ 253 w 34"/>
                  <a:gd name="T35" fmla="*/ 263 h 30"/>
                  <a:gd name="T36" fmla="*/ 253 w 34"/>
                  <a:gd name="T37" fmla="*/ 263 h 30"/>
                  <a:gd name="T38" fmla="*/ 170 w 34"/>
                  <a:gd name="T39" fmla="*/ 229 h 30"/>
                  <a:gd name="T40" fmla="*/ 170 w 34"/>
                  <a:gd name="T41" fmla="*/ 229 h 30"/>
                  <a:gd name="T42" fmla="*/ 180 w 34"/>
                  <a:gd name="T43" fmla="*/ 253 h 30"/>
                  <a:gd name="T44" fmla="*/ 194 w 34"/>
                  <a:gd name="T45" fmla="*/ 263 h 30"/>
                  <a:gd name="T46" fmla="*/ 194 w 34"/>
                  <a:gd name="T47" fmla="*/ 263 h 30"/>
                  <a:gd name="T48" fmla="*/ 156 w 34"/>
                  <a:gd name="T49" fmla="*/ 229 h 30"/>
                  <a:gd name="T50" fmla="*/ 146 w 34"/>
                  <a:gd name="T51" fmla="*/ 215 h 30"/>
                  <a:gd name="T52" fmla="*/ 121 w 34"/>
                  <a:gd name="T53" fmla="*/ 229 h 30"/>
                  <a:gd name="T54" fmla="*/ 97 w 34"/>
                  <a:gd name="T55" fmla="*/ 263 h 30"/>
                  <a:gd name="T56" fmla="*/ 108 w 34"/>
                  <a:gd name="T57" fmla="*/ 288 h 30"/>
                  <a:gd name="T58" fmla="*/ 121 w 34"/>
                  <a:gd name="T59" fmla="*/ 312 h 30"/>
                  <a:gd name="T60" fmla="*/ 132 w 34"/>
                  <a:gd name="T61" fmla="*/ 350 h 30"/>
                  <a:gd name="T62" fmla="*/ 180 w 34"/>
                  <a:gd name="T63" fmla="*/ 361 h 30"/>
                  <a:gd name="T64" fmla="*/ 170 w 34"/>
                  <a:gd name="T65" fmla="*/ 336 h 30"/>
                  <a:gd name="T66" fmla="*/ 156 w 34"/>
                  <a:gd name="T67" fmla="*/ 312 h 30"/>
                  <a:gd name="T68" fmla="*/ 180 w 34"/>
                  <a:gd name="T69" fmla="*/ 336 h 30"/>
                  <a:gd name="T70" fmla="*/ 205 w 34"/>
                  <a:gd name="T71" fmla="*/ 336 h 30"/>
                  <a:gd name="T72" fmla="*/ 264 w 34"/>
                  <a:gd name="T73" fmla="*/ 350 h 30"/>
                  <a:gd name="T74" fmla="*/ 351 w 34"/>
                  <a:gd name="T75" fmla="*/ 336 h 30"/>
                  <a:gd name="T76" fmla="*/ 375 w 34"/>
                  <a:gd name="T77" fmla="*/ 312 h 30"/>
                  <a:gd name="T78" fmla="*/ 375 w 34"/>
                  <a:gd name="T79" fmla="*/ 205 h 30"/>
                  <a:gd name="T80" fmla="*/ 302 w 34"/>
                  <a:gd name="T81" fmla="*/ 121 h 30"/>
                  <a:gd name="T82" fmla="*/ 239 w 34"/>
                  <a:gd name="T83" fmla="*/ 49 h 30"/>
                  <a:gd name="T84" fmla="*/ 121 w 34"/>
                  <a:gd name="T85" fmla="*/ 0 h 30"/>
                  <a:gd name="T86" fmla="*/ 35 w 34"/>
                  <a:gd name="T87" fmla="*/ 73 h 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"/>
                  <a:gd name="T133" fmla="*/ 0 h 30"/>
                  <a:gd name="T134" fmla="*/ 34 w 34"/>
                  <a:gd name="T135" fmla="*/ 30 h 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" h="30">
                    <a:moveTo>
                      <a:pt x="3" y="6"/>
                    </a:moveTo>
                    <a:lnTo>
                      <a:pt x="2" y="9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7" y="21"/>
                    </a:lnTo>
                    <a:lnTo>
                      <a:pt x="10" y="18"/>
                    </a:lnTo>
                    <a:lnTo>
                      <a:pt x="13" y="14"/>
                    </a:lnTo>
                    <a:lnTo>
                      <a:pt x="11" y="18"/>
                    </a:lnTo>
                    <a:lnTo>
                      <a:pt x="12" y="17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2" y="18"/>
                    </a:lnTo>
                    <a:lnTo>
                      <a:pt x="15" y="19"/>
                    </a:lnTo>
                    <a:lnTo>
                      <a:pt x="21" y="22"/>
                    </a:lnTo>
                    <a:lnTo>
                      <a:pt x="14" y="19"/>
                    </a:lnTo>
                    <a:lnTo>
                      <a:pt x="15" y="21"/>
                    </a:lnTo>
                    <a:lnTo>
                      <a:pt x="16" y="22"/>
                    </a:lnTo>
                    <a:lnTo>
                      <a:pt x="13" y="19"/>
                    </a:lnTo>
                    <a:lnTo>
                      <a:pt x="12" y="18"/>
                    </a:lnTo>
                    <a:lnTo>
                      <a:pt x="10" y="19"/>
                    </a:lnTo>
                    <a:lnTo>
                      <a:pt x="8" y="22"/>
                    </a:lnTo>
                    <a:lnTo>
                      <a:pt x="9" y="24"/>
                    </a:lnTo>
                    <a:lnTo>
                      <a:pt x="10" y="26"/>
                    </a:lnTo>
                    <a:lnTo>
                      <a:pt x="11" y="29"/>
                    </a:lnTo>
                    <a:lnTo>
                      <a:pt x="15" y="30"/>
                    </a:lnTo>
                    <a:lnTo>
                      <a:pt x="14" y="28"/>
                    </a:lnTo>
                    <a:lnTo>
                      <a:pt x="13" y="26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22" y="29"/>
                    </a:lnTo>
                    <a:lnTo>
                      <a:pt x="29" y="28"/>
                    </a:lnTo>
                    <a:lnTo>
                      <a:pt x="31" y="26"/>
                    </a:lnTo>
                    <a:cubicBezTo>
                      <a:pt x="34" y="24"/>
                      <a:pt x="34" y="21"/>
                      <a:pt x="31" y="17"/>
                    </a:cubicBezTo>
                    <a:lnTo>
                      <a:pt x="25" y="10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" name="Freeform 360">
                <a:extLst>
                  <a:ext uri="{FF2B5EF4-FFF2-40B4-BE49-F238E27FC236}">
                    <a16:creationId xmlns="" xmlns:a16="http://schemas.microsoft.com/office/drawing/2014/main" id="{AAC7DD01-84C3-4ED6-8A6B-7154A8DBD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1950"/>
                <a:ext cx="11" cy="11"/>
              </a:xfrm>
              <a:custGeom>
                <a:avLst/>
                <a:gdLst>
                  <a:gd name="T0" fmla="*/ 0 w 3"/>
                  <a:gd name="T1" fmla="*/ 15 h 3"/>
                  <a:gd name="T2" fmla="*/ 0 w 3"/>
                  <a:gd name="T3" fmla="*/ 0 h 3"/>
                  <a:gd name="T4" fmla="*/ 40 w 3"/>
                  <a:gd name="T5" fmla="*/ 26 h 3"/>
                  <a:gd name="T6" fmla="*/ 40 w 3"/>
                  <a:gd name="T7" fmla="*/ 40 h 3"/>
                  <a:gd name="T8" fmla="*/ 0 w 3"/>
                  <a:gd name="T9" fmla="*/ 1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1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" name="Freeform 361">
                <a:extLst>
                  <a:ext uri="{FF2B5EF4-FFF2-40B4-BE49-F238E27FC236}">
                    <a16:creationId xmlns="" xmlns:a16="http://schemas.microsoft.com/office/drawing/2014/main" id="{7DDAC20A-5957-4B6C-B21C-6CDBF753F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947"/>
                <a:ext cx="11" cy="10"/>
              </a:xfrm>
              <a:custGeom>
                <a:avLst/>
                <a:gdLst>
                  <a:gd name="T0" fmla="*/ 0 w 3"/>
                  <a:gd name="T1" fmla="*/ 33 h 3"/>
                  <a:gd name="T2" fmla="*/ 40 w 3"/>
                  <a:gd name="T3" fmla="*/ 0 h 3"/>
                  <a:gd name="T4" fmla="*/ 26 w 3"/>
                  <a:gd name="T5" fmla="*/ 10 h 3"/>
                  <a:gd name="T6" fmla="*/ 0 w 3"/>
                  <a:gd name="T7" fmla="*/ 3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0" name="Freeform 362">
                <a:extLst>
                  <a:ext uri="{FF2B5EF4-FFF2-40B4-BE49-F238E27FC236}">
                    <a16:creationId xmlns="" xmlns:a16="http://schemas.microsoft.com/office/drawing/2014/main" id="{32282970-7E67-49E4-8E3C-55648454F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992"/>
                <a:ext cx="115" cy="73"/>
              </a:xfrm>
              <a:custGeom>
                <a:avLst/>
                <a:gdLst>
                  <a:gd name="T0" fmla="*/ 279 w 33"/>
                  <a:gd name="T1" fmla="*/ 0 h 21"/>
                  <a:gd name="T2" fmla="*/ 366 w 33"/>
                  <a:gd name="T3" fmla="*/ 59 h 21"/>
                  <a:gd name="T4" fmla="*/ 366 w 33"/>
                  <a:gd name="T5" fmla="*/ 73 h 21"/>
                  <a:gd name="T6" fmla="*/ 279 w 33"/>
                  <a:gd name="T7" fmla="*/ 10 h 21"/>
                  <a:gd name="T8" fmla="*/ 279 w 33"/>
                  <a:gd name="T9" fmla="*/ 0 h 21"/>
                  <a:gd name="T10" fmla="*/ 279 w 33"/>
                  <a:gd name="T11" fmla="*/ 24 h 21"/>
                  <a:gd name="T12" fmla="*/ 244 w 33"/>
                  <a:gd name="T13" fmla="*/ 73 h 21"/>
                  <a:gd name="T14" fmla="*/ 171 w 33"/>
                  <a:gd name="T15" fmla="*/ 132 h 21"/>
                  <a:gd name="T16" fmla="*/ 98 w 33"/>
                  <a:gd name="T17" fmla="*/ 170 h 21"/>
                  <a:gd name="T18" fmla="*/ 24 w 33"/>
                  <a:gd name="T19" fmla="*/ 170 h 21"/>
                  <a:gd name="T20" fmla="*/ 10 w 33"/>
                  <a:gd name="T21" fmla="*/ 181 h 21"/>
                  <a:gd name="T22" fmla="*/ 0 w 33"/>
                  <a:gd name="T23" fmla="*/ 205 h 21"/>
                  <a:gd name="T24" fmla="*/ 0 w 33"/>
                  <a:gd name="T25" fmla="*/ 229 h 21"/>
                  <a:gd name="T26" fmla="*/ 10 w 33"/>
                  <a:gd name="T27" fmla="*/ 229 h 21"/>
                  <a:gd name="T28" fmla="*/ 24 w 33"/>
                  <a:gd name="T29" fmla="*/ 205 h 21"/>
                  <a:gd name="T30" fmla="*/ 24 w 33"/>
                  <a:gd name="T31" fmla="*/ 205 h 21"/>
                  <a:gd name="T32" fmla="*/ 24 w 33"/>
                  <a:gd name="T33" fmla="*/ 229 h 21"/>
                  <a:gd name="T34" fmla="*/ 24 w 33"/>
                  <a:gd name="T35" fmla="*/ 243 h 21"/>
                  <a:gd name="T36" fmla="*/ 35 w 33"/>
                  <a:gd name="T37" fmla="*/ 219 h 21"/>
                  <a:gd name="T38" fmla="*/ 49 w 33"/>
                  <a:gd name="T39" fmla="*/ 219 h 21"/>
                  <a:gd name="T40" fmla="*/ 35 w 33"/>
                  <a:gd name="T41" fmla="*/ 243 h 21"/>
                  <a:gd name="T42" fmla="*/ 49 w 33"/>
                  <a:gd name="T43" fmla="*/ 254 h 21"/>
                  <a:gd name="T44" fmla="*/ 84 w 33"/>
                  <a:gd name="T45" fmla="*/ 219 h 21"/>
                  <a:gd name="T46" fmla="*/ 108 w 33"/>
                  <a:gd name="T47" fmla="*/ 229 h 21"/>
                  <a:gd name="T48" fmla="*/ 122 w 33"/>
                  <a:gd name="T49" fmla="*/ 205 h 21"/>
                  <a:gd name="T50" fmla="*/ 195 w 33"/>
                  <a:gd name="T51" fmla="*/ 181 h 21"/>
                  <a:gd name="T52" fmla="*/ 279 w 33"/>
                  <a:gd name="T53" fmla="*/ 146 h 21"/>
                  <a:gd name="T54" fmla="*/ 328 w 33"/>
                  <a:gd name="T55" fmla="*/ 108 h 21"/>
                  <a:gd name="T56" fmla="*/ 366 w 33"/>
                  <a:gd name="T57" fmla="*/ 73 h 21"/>
                  <a:gd name="T58" fmla="*/ 376 w 33"/>
                  <a:gd name="T59" fmla="*/ 59 h 21"/>
                  <a:gd name="T60" fmla="*/ 390 w 33"/>
                  <a:gd name="T61" fmla="*/ 108 h 21"/>
                  <a:gd name="T62" fmla="*/ 352 w 33"/>
                  <a:gd name="T63" fmla="*/ 132 h 21"/>
                  <a:gd name="T64" fmla="*/ 317 w 33"/>
                  <a:gd name="T65" fmla="*/ 170 h 21"/>
                  <a:gd name="T66" fmla="*/ 268 w 33"/>
                  <a:gd name="T67" fmla="*/ 170 h 21"/>
                  <a:gd name="T68" fmla="*/ 230 w 33"/>
                  <a:gd name="T69" fmla="*/ 181 h 21"/>
                  <a:gd name="T70" fmla="*/ 171 w 33"/>
                  <a:gd name="T71" fmla="*/ 205 h 21"/>
                  <a:gd name="T72" fmla="*/ 230 w 33"/>
                  <a:gd name="T73" fmla="*/ 195 h 21"/>
                  <a:gd name="T74" fmla="*/ 279 w 33"/>
                  <a:gd name="T75" fmla="*/ 181 h 21"/>
                  <a:gd name="T76" fmla="*/ 317 w 33"/>
                  <a:gd name="T77" fmla="*/ 170 h 21"/>
                  <a:gd name="T78" fmla="*/ 401 w 33"/>
                  <a:gd name="T79" fmla="*/ 108 h 21"/>
                  <a:gd name="T80" fmla="*/ 366 w 33"/>
                  <a:gd name="T81" fmla="*/ 59 h 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"/>
                  <a:gd name="T124" fmla="*/ 0 h 21"/>
                  <a:gd name="T125" fmla="*/ 33 w 33"/>
                  <a:gd name="T126" fmla="*/ 21 h 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" h="21">
                    <a:moveTo>
                      <a:pt x="23" y="0"/>
                    </a:moveTo>
                    <a:lnTo>
                      <a:pt x="30" y="5"/>
                    </a:lnTo>
                    <a:lnTo>
                      <a:pt x="30" y="6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0" y="6"/>
                    </a:lnTo>
                    <a:lnTo>
                      <a:pt x="14" y="11"/>
                    </a:lnTo>
                    <a:lnTo>
                      <a:pt x="8" y="14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3" y="20"/>
                    </a:lnTo>
                    <a:lnTo>
                      <a:pt x="4" y="21"/>
                    </a:lnTo>
                    <a:lnTo>
                      <a:pt x="7" y="18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6" y="15"/>
                    </a:lnTo>
                    <a:lnTo>
                      <a:pt x="23" y="12"/>
                    </a:lnTo>
                    <a:lnTo>
                      <a:pt x="27" y="9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2" y="9"/>
                    </a:lnTo>
                    <a:lnTo>
                      <a:pt x="29" y="11"/>
                    </a:lnTo>
                    <a:lnTo>
                      <a:pt x="26" y="14"/>
                    </a:lnTo>
                    <a:lnTo>
                      <a:pt x="22" y="14"/>
                    </a:lnTo>
                    <a:lnTo>
                      <a:pt x="19" y="15"/>
                    </a:lnTo>
                    <a:lnTo>
                      <a:pt x="14" y="17"/>
                    </a:lnTo>
                    <a:lnTo>
                      <a:pt x="19" y="16"/>
                    </a:lnTo>
                    <a:lnTo>
                      <a:pt x="23" y="15"/>
                    </a:lnTo>
                    <a:lnTo>
                      <a:pt x="26" y="14"/>
                    </a:lnTo>
                    <a:lnTo>
                      <a:pt x="33" y="9"/>
                    </a:lnTo>
                    <a:lnTo>
                      <a:pt x="3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1" name="Freeform 363">
                <a:extLst>
                  <a:ext uri="{FF2B5EF4-FFF2-40B4-BE49-F238E27FC236}">
                    <a16:creationId xmlns="" xmlns:a16="http://schemas.microsoft.com/office/drawing/2014/main" id="{D45CE617-6A17-486D-9D4A-D5884FDFB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2023"/>
                <a:ext cx="62" cy="18"/>
              </a:xfrm>
              <a:custGeom>
                <a:avLst/>
                <a:gdLst>
                  <a:gd name="T0" fmla="*/ 10 w 18"/>
                  <a:gd name="T1" fmla="*/ 50 h 5"/>
                  <a:gd name="T2" fmla="*/ 0 w 18"/>
                  <a:gd name="T3" fmla="*/ 14 h 5"/>
                  <a:gd name="T4" fmla="*/ 10 w 18"/>
                  <a:gd name="T5" fmla="*/ 40 h 5"/>
                  <a:gd name="T6" fmla="*/ 96 w 18"/>
                  <a:gd name="T7" fmla="*/ 40 h 5"/>
                  <a:gd name="T8" fmla="*/ 179 w 18"/>
                  <a:gd name="T9" fmla="*/ 25 h 5"/>
                  <a:gd name="T10" fmla="*/ 214 w 18"/>
                  <a:gd name="T11" fmla="*/ 0 h 5"/>
                  <a:gd name="T12" fmla="*/ 214 w 18"/>
                  <a:gd name="T13" fmla="*/ 25 h 5"/>
                  <a:gd name="T14" fmla="*/ 179 w 18"/>
                  <a:gd name="T15" fmla="*/ 40 h 5"/>
                  <a:gd name="T16" fmla="*/ 141 w 18"/>
                  <a:gd name="T17" fmla="*/ 50 h 5"/>
                  <a:gd name="T18" fmla="*/ 141 w 18"/>
                  <a:gd name="T19" fmla="*/ 40 h 5"/>
                  <a:gd name="T20" fmla="*/ 131 w 18"/>
                  <a:gd name="T21" fmla="*/ 40 h 5"/>
                  <a:gd name="T22" fmla="*/ 131 w 18"/>
                  <a:gd name="T23" fmla="*/ 50 h 5"/>
                  <a:gd name="T24" fmla="*/ 96 w 18"/>
                  <a:gd name="T25" fmla="*/ 65 h 5"/>
                  <a:gd name="T26" fmla="*/ 10 w 18"/>
                  <a:gd name="T27" fmla="*/ 5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5"/>
                  <a:gd name="T44" fmla="*/ 18 w 18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5">
                    <a:moveTo>
                      <a:pt x="1" y="4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8" y="3"/>
                    </a:lnTo>
                    <a:lnTo>
                      <a:pt x="15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5" y="3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8" y="5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2" name="Freeform 364">
                <a:extLst>
                  <a:ext uri="{FF2B5EF4-FFF2-40B4-BE49-F238E27FC236}">
                    <a16:creationId xmlns="" xmlns:a16="http://schemas.microsoft.com/office/drawing/2014/main" id="{434EA0EA-697C-481D-85FF-8F52C9D6D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" y="2044"/>
                <a:ext cx="20" cy="10"/>
              </a:xfrm>
              <a:custGeom>
                <a:avLst/>
                <a:gdLst>
                  <a:gd name="T0" fmla="*/ 57 w 6"/>
                  <a:gd name="T1" fmla="*/ 10 h 3"/>
                  <a:gd name="T2" fmla="*/ 67 w 6"/>
                  <a:gd name="T3" fmla="*/ 0 h 3"/>
                  <a:gd name="T4" fmla="*/ 10 w 6"/>
                  <a:gd name="T5" fmla="*/ 0 h 3"/>
                  <a:gd name="T6" fmla="*/ 0 w 6"/>
                  <a:gd name="T7" fmla="*/ 10 h 3"/>
                  <a:gd name="T8" fmla="*/ 23 w 6"/>
                  <a:gd name="T9" fmla="*/ 33 h 3"/>
                  <a:gd name="T10" fmla="*/ 33 w 6"/>
                  <a:gd name="T11" fmla="*/ 33 h 3"/>
                  <a:gd name="T12" fmla="*/ 10 w 6"/>
                  <a:gd name="T13" fmla="*/ 10 h 3"/>
                  <a:gd name="T14" fmla="*/ 57 w 6"/>
                  <a:gd name="T15" fmla="*/ 1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5" y="1"/>
                    </a:moveTo>
                    <a:lnTo>
                      <a:pt x="6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5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3" name="Freeform 365">
                <a:extLst>
                  <a:ext uri="{FF2B5EF4-FFF2-40B4-BE49-F238E27FC236}">
                    <a16:creationId xmlns="" xmlns:a16="http://schemas.microsoft.com/office/drawing/2014/main" id="{E42690F3-3447-4270-815E-F3DBB081A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2041"/>
                <a:ext cx="17" cy="3"/>
              </a:xfrm>
              <a:custGeom>
                <a:avLst/>
                <a:gdLst>
                  <a:gd name="T0" fmla="*/ 0 w 5"/>
                  <a:gd name="T1" fmla="*/ 9 h 1"/>
                  <a:gd name="T2" fmla="*/ 58 w 5"/>
                  <a:gd name="T3" fmla="*/ 0 h 1"/>
                  <a:gd name="T4" fmla="*/ 58 w 5"/>
                  <a:gd name="T5" fmla="*/ 9 h 1"/>
                  <a:gd name="T6" fmla="*/ 10 w 5"/>
                  <a:gd name="T7" fmla="*/ 9 h 1"/>
                  <a:gd name="T8" fmla="*/ 0 w 5"/>
                  <a:gd name="T9" fmla="*/ 9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"/>
                  <a:gd name="T17" fmla="*/ 5 w 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">
                    <a:moveTo>
                      <a:pt x="0" y="1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4" name="Freeform 366">
                <a:extLst>
                  <a:ext uri="{FF2B5EF4-FFF2-40B4-BE49-F238E27FC236}">
                    <a16:creationId xmlns="" xmlns:a16="http://schemas.microsoft.com/office/drawing/2014/main" id="{BD11ADB1-1210-40EF-BE1B-A1F24FA74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2048"/>
                <a:ext cx="21" cy="3"/>
              </a:xfrm>
              <a:custGeom>
                <a:avLst/>
                <a:gdLst>
                  <a:gd name="T0" fmla="*/ 0 w 6"/>
                  <a:gd name="T1" fmla="*/ 0 h 1"/>
                  <a:gd name="T2" fmla="*/ 14 w 6"/>
                  <a:gd name="T3" fmla="*/ 0 h 1"/>
                  <a:gd name="T4" fmla="*/ 14 w 6"/>
                  <a:gd name="T5" fmla="*/ 9 h 1"/>
                  <a:gd name="T6" fmla="*/ 49 w 6"/>
                  <a:gd name="T7" fmla="*/ 9 h 1"/>
                  <a:gd name="T8" fmla="*/ 74 w 6"/>
                  <a:gd name="T9" fmla="*/ 0 h 1"/>
                  <a:gd name="T10" fmla="*/ 74 w 6"/>
                  <a:gd name="T11" fmla="*/ 0 h 1"/>
                  <a:gd name="T12" fmla="*/ 49 w 6"/>
                  <a:gd name="T13" fmla="*/ 9 h 1"/>
                  <a:gd name="T14" fmla="*/ 14 w 6"/>
                  <a:gd name="T15" fmla="*/ 9 h 1"/>
                  <a:gd name="T16" fmla="*/ 0 w 6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5" name="Freeform 367">
                <a:extLst>
                  <a:ext uri="{FF2B5EF4-FFF2-40B4-BE49-F238E27FC236}">
                    <a16:creationId xmlns="" xmlns:a16="http://schemas.microsoft.com/office/drawing/2014/main" id="{F46A9940-C373-49C0-837F-D86C1093A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" y="2013"/>
                <a:ext cx="3" cy="14"/>
              </a:xfrm>
              <a:custGeom>
                <a:avLst/>
                <a:gdLst>
                  <a:gd name="T0" fmla="*/ 0 w 1"/>
                  <a:gd name="T1" fmla="*/ 0 h 4"/>
                  <a:gd name="T2" fmla="*/ 9 w 1"/>
                  <a:gd name="T3" fmla="*/ 38 h 4"/>
                  <a:gd name="T4" fmla="*/ 0 w 1"/>
                  <a:gd name="T5" fmla="*/ 49 h 4"/>
                  <a:gd name="T6" fmla="*/ 0 w 1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"/>
                  <a:gd name="T14" fmla="*/ 1 w 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">
                    <a:moveTo>
                      <a:pt x="0" y="0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" name="Freeform 368">
                <a:extLst>
                  <a:ext uri="{FF2B5EF4-FFF2-40B4-BE49-F238E27FC236}">
                    <a16:creationId xmlns="" xmlns:a16="http://schemas.microsoft.com/office/drawing/2014/main" id="{838F808A-AE6C-4106-95FA-3A3964159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2016"/>
                <a:ext cx="14" cy="14"/>
              </a:xfrm>
              <a:custGeom>
                <a:avLst/>
                <a:gdLst>
                  <a:gd name="T0" fmla="*/ 49 w 4"/>
                  <a:gd name="T1" fmla="*/ 0 h 4"/>
                  <a:gd name="T2" fmla="*/ 49 w 4"/>
                  <a:gd name="T3" fmla="*/ 0 h 4"/>
                  <a:gd name="T4" fmla="*/ 38 w 4"/>
                  <a:gd name="T5" fmla="*/ 38 h 4"/>
                  <a:gd name="T6" fmla="*/ 0 w 4"/>
                  <a:gd name="T7" fmla="*/ 49 h 4"/>
                  <a:gd name="T8" fmla="*/ 0 w 4"/>
                  <a:gd name="T9" fmla="*/ 49 h 4"/>
                  <a:gd name="T10" fmla="*/ 49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3" y="3"/>
                    </a:lnTo>
                    <a:lnTo>
                      <a:pt x="0" y="4"/>
                    </a:lnTo>
                    <a:cubicBezTo>
                      <a:pt x="1" y="3"/>
                      <a:pt x="3" y="2"/>
                      <a:pt x="4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" name="Freeform 369">
                <a:extLst>
                  <a:ext uri="{FF2B5EF4-FFF2-40B4-BE49-F238E27FC236}">
                    <a16:creationId xmlns="" xmlns:a16="http://schemas.microsoft.com/office/drawing/2014/main" id="{A441AEA2-D73A-46B0-AA68-617191721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2030"/>
                <a:ext cx="118" cy="132"/>
              </a:xfrm>
              <a:custGeom>
                <a:avLst/>
                <a:gdLst>
                  <a:gd name="T0" fmla="*/ 410 w 34"/>
                  <a:gd name="T1" fmla="*/ 0 h 38"/>
                  <a:gd name="T2" fmla="*/ 410 w 34"/>
                  <a:gd name="T3" fmla="*/ 108 h 38"/>
                  <a:gd name="T4" fmla="*/ 253 w 34"/>
                  <a:gd name="T5" fmla="*/ 205 h 38"/>
                  <a:gd name="T6" fmla="*/ 170 w 34"/>
                  <a:gd name="T7" fmla="*/ 219 h 38"/>
                  <a:gd name="T8" fmla="*/ 170 w 34"/>
                  <a:gd name="T9" fmla="*/ 229 h 38"/>
                  <a:gd name="T10" fmla="*/ 239 w 34"/>
                  <a:gd name="T11" fmla="*/ 219 h 38"/>
                  <a:gd name="T12" fmla="*/ 194 w 34"/>
                  <a:gd name="T13" fmla="*/ 240 h 38"/>
                  <a:gd name="T14" fmla="*/ 229 w 34"/>
                  <a:gd name="T15" fmla="*/ 302 h 38"/>
                  <a:gd name="T16" fmla="*/ 278 w 34"/>
                  <a:gd name="T17" fmla="*/ 386 h 38"/>
                  <a:gd name="T18" fmla="*/ 229 w 34"/>
                  <a:gd name="T19" fmla="*/ 410 h 38"/>
                  <a:gd name="T20" fmla="*/ 215 w 34"/>
                  <a:gd name="T21" fmla="*/ 424 h 38"/>
                  <a:gd name="T22" fmla="*/ 156 w 34"/>
                  <a:gd name="T23" fmla="*/ 448 h 38"/>
                  <a:gd name="T24" fmla="*/ 83 w 34"/>
                  <a:gd name="T25" fmla="*/ 459 h 38"/>
                  <a:gd name="T26" fmla="*/ 35 w 34"/>
                  <a:gd name="T27" fmla="*/ 375 h 38"/>
                  <a:gd name="T28" fmla="*/ 0 w 34"/>
                  <a:gd name="T29" fmla="*/ 278 h 38"/>
                  <a:gd name="T30" fmla="*/ 24 w 34"/>
                  <a:gd name="T31" fmla="*/ 195 h 38"/>
                  <a:gd name="T32" fmla="*/ 156 w 34"/>
                  <a:gd name="T33" fmla="*/ 83 h 38"/>
                  <a:gd name="T34" fmla="*/ 146 w 34"/>
                  <a:gd name="T35" fmla="*/ 108 h 38"/>
                  <a:gd name="T36" fmla="*/ 170 w 34"/>
                  <a:gd name="T37" fmla="*/ 97 h 38"/>
                  <a:gd name="T38" fmla="*/ 180 w 34"/>
                  <a:gd name="T39" fmla="*/ 73 h 38"/>
                  <a:gd name="T40" fmla="*/ 205 w 34"/>
                  <a:gd name="T41" fmla="*/ 73 h 38"/>
                  <a:gd name="T42" fmla="*/ 205 w 34"/>
                  <a:gd name="T43" fmla="*/ 49 h 38"/>
                  <a:gd name="T44" fmla="*/ 215 w 34"/>
                  <a:gd name="T45" fmla="*/ 24 h 38"/>
                  <a:gd name="T46" fmla="*/ 288 w 34"/>
                  <a:gd name="T47" fmla="*/ 35 h 38"/>
                  <a:gd name="T48" fmla="*/ 326 w 34"/>
                  <a:gd name="T49" fmla="*/ 24 h 38"/>
                  <a:gd name="T50" fmla="*/ 337 w 34"/>
                  <a:gd name="T51" fmla="*/ 24 h 38"/>
                  <a:gd name="T52" fmla="*/ 410 w 34"/>
                  <a:gd name="T53" fmla="*/ 0 h 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"/>
                  <a:gd name="T82" fmla="*/ 0 h 38"/>
                  <a:gd name="T83" fmla="*/ 34 w 34"/>
                  <a:gd name="T84" fmla="*/ 38 h 3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" h="38">
                    <a:moveTo>
                      <a:pt x="34" y="0"/>
                    </a:moveTo>
                    <a:lnTo>
                      <a:pt x="34" y="9"/>
                    </a:lnTo>
                    <a:lnTo>
                      <a:pt x="21" y="17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20" y="18"/>
                    </a:lnTo>
                    <a:lnTo>
                      <a:pt x="16" y="20"/>
                    </a:lnTo>
                    <a:lnTo>
                      <a:pt x="19" y="25"/>
                    </a:lnTo>
                    <a:lnTo>
                      <a:pt x="23" y="32"/>
                    </a:lnTo>
                    <a:lnTo>
                      <a:pt x="19" y="34"/>
                    </a:lnTo>
                    <a:lnTo>
                      <a:pt x="18" y="35"/>
                    </a:lnTo>
                    <a:lnTo>
                      <a:pt x="13" y="37"/>
                    </a:lnTo>
                    <a:lnTo>
                      <a:pt x="7" y="38"/>
                    </a:lnTo>
                    <a:lnTo>
                      <a:pt x="3" y="31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13" y="7"/>
                    </a:lnTo>
                    <a:lnTo>
                      <a:pt x="12" y="9"/>
                    </a:lnTo>
                    <a:lnTo>
                      <a:pt x="14" y="8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8" name="Freeform 370">
                <a:extLst>
                  <a:ext uri="{FF2B5EF4-FFF2-40B4-BE49-F238E27FC236}">
                    <a16:creationId xmlns="" xmlns:a16="http://schemas.microsoft.com/office/drawing/2014/main" id="{4936FD80-FA13-422C-904F-1AF7142B9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041"/>
                <a:ext cx="14" cy="17"/>
              </a:xfrm>
              <a:custGeom>
                <a:avLst/>
                <a:gdLst>
                  <a:gd name="T0" fmla="*/ 49 w 4"/>
                  <a:gd name="T1" fmla="*/ 0 h 5"/>
                  <a:gd name="T2" fmla="*/ 14 w 4"/>
                  <a:gd name="T3" fmla="*/ 0 h 5"/>
                  <a:gd name="T4" fmla="*/ 0 w 4"/>
                  <a:gd name="T5" fmla="*/ 34 h 5"/>
                  <a:gd name="T6" fmla="*/ 38 w 4"/>
                  <a:gd name="T7" fmla="*/ 48 h 5"/>
                  <a:gd name="T8" fmla="*/ 24 w 4"/>
                  <a:gd name="T9" fmla="*/ 58 h 5"/>
                  <a:gd name="T10" fmla="*/ 0 w 4"/>
                  <a:gd name="T11" fmla="*/ 34 h 5"/>
                  <a:gd name="T12" fmla="*/ 0 w 4"/>
                  <a:gd name="T13" fmla="*/ 10 h 5"/>
                  <a:gd name="T14" fmla="*/ 14 w 4"/>
                  <a:gd name="T15" fmla="*/ 0 h 5"/>
                  <a:gd name="T16" fmla="*/ 49 w 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4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9" name="Freeform 371">
                <a:extLst>
                  <a:ext uri="{FF2B5EF4-FFF2-40B4-BE49-F238E27FC236}">
                    <a16:creationId xmlns="" xmlns:a16="http://schemas.microsoft.com/office/drawing/2014/main" id="{95A21A3B-1205-443F-9E30-64E2CA637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" y="2061"/>
                <a:ext cx="14" cy="35"/>
              </a:xfrm>
              <a:custGeom>
                <a:avLst/>
                <a:gdLst>
                  <a:gd name="T0" fmla="*/ 24 w 4"/>
                  <a:gd name="T1" fmla="*/ 0 h 10"/>
                  <a:gd name="T2" fmla="*/ 24 w 4"/>
                  <a:gd name="T3" fmla="*/ 14 h 10"/>
                  <a:gd name="T4" fmla="*/ 0 w 4"/>
                  <a:gd name="T5" fmla="*/ 112 h 10"/>
                  <a:gd name="T6" fmla="*/ 24 w 4"/>
                  <a:gd name="T7" fmla="*/ 123 h 10"/>
                  <a:gd name="T8" fmla="*/ 49 w 4"/>
                  <a:gd name="T9" fmla="*/ 14 h 10"/>
                  <a:gd name="T10" fmla="*/ 24 w 4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2" y="0"/>
                    </a:moveTo>
                    <a:lnTo>
                      <a:pt x="2" y="1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0" name="Freeform 372">
                <a:extLst>
                  <a:ext uri="{FF2B5EF4-FFF2-40B4-BE49-F238E27FC236}">
                    <a16:creationId xmlns="" xmlns:a16="http://schemas.microsoft.com/office/drawing/2014/main" id="{49209925-6FCA-4556-81CC-2A6F07BC2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072"/>
                <a:ext cx="56" cy="10"/>
              </a:xfrm>
              <a:custGeom>
                <a:avLst/>
                <a:gdLst>
                  <a:gd name="T0" fmla="*/ 0 w 16"/>
                  <a:gd name="T1" fmla="*/ 10 h 3"/>
                  <a:gd name="T2" fmla="*/ 171 w 16"/>
                  <a:gd name="T3" fmla="*/ 33 h 3"/>
                  <a:gd name="T4" fmla="*/ 196 w 16"/>
                  <a:gd name="T5" fmla="*/ 10 h 3"/>
                  <a:gd name="T6" fmla="*/ 0 w 16"/>
                  <a:gd name="T7" fmla="*/ 0 h 3"/>
                  <a:gd name="T8" fmla="*/ 0 w 16"/>
                  <a:gd name="T9" fmla="*/ 1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1"/>
                    </a:moveTo>
                    <a:lnTo>
                      <a:pt x="14" y="3"/>
                    </a:lnTo>
                    <a:lnTo>
                      <a:pt x="16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1" name="Freeform 373">
                <a:extLst>
                  <a:ext uri="{FF2B5EF4-FFF2-40B4-BE49-F238E27FC236}">
                    <a16:creationId xmlns="" xmlns:a16="http://schemas.microsoft.com/office/drawing/2014/main" id="{F3B6D34A-1C2D-494A-A018-F1E1A30CE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082"/>
                <a:ext cx="59" cy="52"/>
              </a:xfrm>
              <a:custGeom>
                <a:avLst/>
                <a:gdLst>
                  <a:gd name="T0" fmla="*/ 10 w 17"/>
                  <a:gd name="T1" fmla="*/ 0 h 15"/>
                  <a:gd name="T2" fmla="*/ 180 w 17"/>
                  <a:gd name="T3" fmla="*/ 121 h 15"/>
                  <a:gd name="T4" fmla="*/ 205 w 17"/>
                  <a:gd name="T5" fmla="*/ 180 h 15"/>
                  <a:gd name="T6" fmla="*/ 0 w 17"/>
                  <a:gd name="T7" fmla="*/ 35 h 15"/>
                  <a:gd name="T8" fmla="*/ 1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1" y="0"/>
                    </a:moveTo>
                    <a:lnTo>
                      <a:pt x="15" y="10"/>
                    </a:lnTo>
                    <a:lnTo>
                      <a:pt x="17" y="1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2" name="Freeform 374">
                <a:extLst>
                  <a:ext uri="{FF2B5EF4-FFF2-40B4-BE49-F238E27FC236}">
                    <a16:creationId xmlns="" xmlns:a16="http://schemas.microsoft.com/office/drawing/2014/main" id="{F7B8EC49-11C5-40AC-B03B-FDD5E89D8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" y="2068"/>
                <a:ext cx="7" cy="18"/>
              </a:xfrm>
              <a:custGeom>
                <a:avLst/>
                <a:gdLst>
                  <a:gd name="T0" fmla="*/ 14 w 2"/>
                  <a:gd name="T1" fmla="*/ 0 h 5"/>
                  <a:gd name="T2" fmla="*/ 24 w 2"/>
                  <a:gd name="T3" fmla="*/ 14 h 5"/>
                  <a:gd name="T4" fmla="*/ 14 w 2"/>
                  <a:gd name="T5" fmla="*/ 65 h 5"/>
                  <a:gd name="T6" fmla="*/ 0 w 2"/>
                  <a:gd name="T7" fmla="*/ 65 h 5"/>
                  <a:gd name="T8" fmla="*/ 14 w 2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1" y="0"/>
                    </a:moveTo>
                    <a:lnTo>
                      <a:pt x="2" y="1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3" name="Freeform 375">
                <a:extLst>
                  <a:ext uri="{FF2B5EF4-FFF2-40B4-BE49-F238E27FC236}">
                    <a16:creationId xmlns="" xmlns:a16="http://schemas.microsoft.com/office/drawing/2014/main" id="{BE72A4F9-4518-4E28-A0A8-3B16A9CD3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089"/>
                <a:ext cx="45" cy="18"/>
              </a:xfrm>
              <a:custGeom>
                <a:avLst/>
                <a:gdLst>
                  <a:gd name="T0" fmla="*/ 0 w 13"/>
                  <a:gd name="T1" fmla="*/ 40 h 5"/>
                  <a:gd name="T2" fmla="*/ 156 w 13"/>
                  <a:gd name="T3" fmla="*/ 14 h 5"/>
                  <a:gd name="T4" fmla="*/ 156 w 13"/>
                  <a:gd name="T5" fmla="*/ 40 h 5"/>
                  <a:gd name="T6" fmla="*/ 10 w 13"/>
                  <a:gd name="T7" fmla="*/ 65 h 5"/>
                  <a:gd name="T8" fmla="*/ 0 w 13"/>
                  <a:gd name="T9" fmla="*/ 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0" y="3"/>
                    </a:moveTo>
                    <a:cubicBezTo>
                      <a:pt x="3" y="0"/>
                      <a:pt x="8" y="0"/>
                      <a:pt x="13" y="1"/>
                    </a:cubicBezTo>
                    <a:lnTo>
                      <a:pt x="13" y="3"/>
                    </a:lnTo>
                    <a:cubicBezTo>
                      <a:pt x="8" y="2"/>
                      <a:pt x="4" y="2"/>
                      <a:pt x="1" y="5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4" name="Freeform 376">
                <a:extLst>
                  <a:ext uri="{FF2B5EF4-FFF2-40B4-BE49-F238E27FC236}">
                    <a16:creationId xmlns="" xmlns:a16="http://schemas.microsoft.com/office/drawing/2014/main" id="{F6260D44-DE9B-4937-A8E0-783569088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096"/>
                <a:ext cx="160" cy="153"/>
              </a:xfrm>
              <a:custGeom>
                <a:avLst/>
                <a:gdLst>
                  <a:gd name="T0" fmla="*/ 157 w 46"/>
                  <a:gd name="T1" fmla="*/ 35 h 44"/>
                  <a:gd name="T2" fmla="*/ 49 w 46"/>
                  <a:gd name="T3" fmla="*/ 205 h 44"/>
                  <a:gd name="T4" fmla="*/ 73 w 46"/>
                  <a:gd name="T5" fmla="*/ 362 h 44"/>
                  <a:gd name="T6" fmla="*/ 254 w 46"/>
                  <a:gd name="T7" fmla="*/ 497 h 44"/>
                  <a:gd name="T8" fmla="*/ 449 w 46"/>
                  <a:gd name="T9" fmla="*/ 400 h 44"/>
                  <a:gd name="T10" fmla="*/ 508 w 46"/>
                  <a:gd name="T11" fmla="*/ 313 h 44"/>
                  <a:gd name="T12" fmla="*/ 508 w 46"/>
                  <a:gd name="T13" fmla="*/ 303 h 44"/>
                  <a:gd name="T14" fmla="*/ 497 w 46"/>
                  <a:gd name="T15" fmla="*/ 181 h 44"/>
                  <a:gd name="T16" fmla="*/ 449 w 46"/>
                  <a:gd name="T17" fmla="*/ 83 h 44"/>
                  <a:gd name="T18" fmla="*/ 337 w 46"/>
                  <a:gd name="T19" fmla="*/ 24 h 44"/>
                  <a:gd name="T20" fmla="*/ 351 w 46"/>
                  <a:gd name="T21" fmla="*/ 0 h 44"/>
                  <a:gd name="T22" fmla="*/ 400 w 46"/>
                  <a:gd name="T23" fmla="*/ 24 h 44"/>
                  <a:gd name="T24" fmla="*/ 497 w 46"/>
                  <a:gd name="T25" fmla="*/ 122 h 44"/>
                  <a:gd name="T26" fmla="*/ 557 w 46"/>
                  <a:gd name="T27" fmla="*/ 289 h 44"/>
                  <a:gd name="T28" fmla="*/ 546 w 46"/>
                  <a:gd name="T29" fmla="*/ 327 h 44"/>
                  <a:gd name="T30" fmla="*/ 522 w 46"/>
                  <a:gd name="T31" fmla="*/ 313 h 44"/>
                  <a:gd name="T32" fmla="*/ 473 w 46"/>
                  <a:gd name="T33" fmla="*/ 410 h 44"/>
                  <a:gd name="T34" fmla="*/ 362 w 46"/>
                  <a:gd name="T35" fmla="*/ 508 h 44"/>
                  <a:gd name="T36" fmla="*/ 254 w 46"/>
                  <a:gd name="T37" fmla="*/ 532 h 44"/>
                  <a:gd name="T38" fmla="*/ 49 w 46"/>
                  <a:gd name="T39" fmla="*/ 386 h 44"/>
                  <a:gd name="T40" fmla="*/ 10 w 46"/>
                  <a:gd name="T41" fmla="*/ 195 h 44"/>
                  <a:gd name="T42" fmla="*/ 132 w 46"/>
                  <a:gd name="T43" fmla="*/ 10 h 44"/>
                  <a:gd name="T44" fmla="*/ 157 w 46"/>
                  <a:gd name="T45" fmla="*/ 35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6"/>
                  <a:gd name="T70" fmla="*/ 0 h 44"/>
                  <a:gd name="T71" fmla="*/ 46 w 46"/>
                  <a:gd name="T72" fmla="*/ 44 h 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6" h="44">
                    <a:moveTo>
                      <a:pt x="13" y="3"/>
                    </a:moveTo>
                    <a:cubicBezTo>
                      <a:pt x="9" y="7"/>
                      <a:pt x="6" y="12"/>
                      <a:pt x="4" y="17"/>
                    </a:cubicBezTo>
                    <a:cubicBezTo>
                      <a:pt x="4" y="21"/>
                      <a:pt x="3" y="25"/>
                      <a:pt x="6" y="30"/>
                    </a:cubicBezTo>
                    <a:cubicBezTo>
                      <a:pt x="9" y="35"/>
                      <a:pt x="14" y="39"/>
                      <a:pt x="21" y="41"/>
                    </a:cubicBezTo>
                    <a:cubicBezTo>
                      <a:pt x="29" y="41"/>
                      <a:pt x="34" y="38"/>
                      <a:pt x="37" y="33"/>
                    </a:cubicBezTo>
                    <a:lnTo>
                      <a:pt x="42" y="26"/>
                    </a:lnTo>
                    <a:lnTo>
                      <a:pt x="42" y="25"/>
                    </a:lnTo>
                    <a:lnTo>
                      <a:pt x="41" y="15"/>
                    </a:lnTo>
                    <a:lnTo>
                      <a:pt x="37" y="7"/>
                    </a:lnTo>
                    <a:lnTo>
                      <a:pt x="28" y="2"/>
                    </a:lnTo>
                    <a:cubicBezTo>
                      <a:pt x="29" y="0"/>
                      <a:pt x="29" y="0"/>
                      <a:pt x="29" y="0"/>
                    </a:cubicBezTo>
                    <a:lnTo>
                      <a:pt x="33" y="2"/>
                    </a:lnTo>
                    <a:lnTo>
                      <a:pt x="41" y="10"/>
                    </a:lnTo>
                    <a:lnTo>
                      <a:pt x="46" y="24"/>
                    </a:lnTo>
                    <a:lnTo>
                      <a:pt x="45" y="27"/>
                    </a:lnTo>
                    <a:lnTo>
                      <a:pt x="43" y="26"/>
                    </a:lnTo>
                    <a:lnTo>
                      <a:pt x="39" y="34"/>
                    </a:lnTo>
                    <a:cubicBezTo>
                      <a:pt x="36" y="37"/>
                      <a:pt x="34" y="40"/>
                      <a:pt x="30" y="42"/>
                    </a:cubicBezTo>
                    <a:cubicBezTo>
                      <a:pt x="27" y="43"/>
                      <a:pt x="24" y="43"/>
                      <a:pt x="21" y="44"/>
                    </a:cubicBezTo>
                    <a:cubicBezTo>
                      <a:pt x="15" y="44"/>
                      <a:pt x="8" y="37"/>
                      <a:pt x="4" y="32"/>
                    </a:cubicBezTo>
                    <a:cubicBezTo>
                      <a:pt x="0" y="27"/>
                      <a:pt x="0" y="21"/>
                      <a:pt x="1" y="16"/>
                    </a:cubicBezTo>
                    <a:cubicBezTo>
                      <a:pt x="3" y="10"/>
                      <a:pt x="6" y="5"/>
                      <a:pt x="11" y="1"/>
                    </a:cubicBez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5" name="Freeform 377">
                <a:extLst>
                  <a:ext uri="{FF2B5EF4-FFF2-40B4-BE49-F238E27FC236}">
                    <a16:creationId xmlns="" xmlns:a16="http://schemas.microsoft.com/office/drawing/2014/main" id="{4972D80B-4262-41F6-9256-4C6B80747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190"/>
                <a:ext cx="83" cy="59"/>
              </a:xfrm>
              <a:custGeom>
                <a:avLst/>
                <a:gdLst>
                  <a:gd name="T0" fmla="*/ 0 w 24"/>
                  <a:gd name="T1" fmla="*/ 205 h 17"/>
                  <a:gd name="T2" fmla="*/ 121 w 24"/>
                  <a:gd name="T3" fmla="*/ 180 h 17"/>
                  <a:gd name="T4" fmla="*/ 277 w 24"/>
                  <a:gd name="T5" fmla="*/ 0 h 17"/>
                  <a:gd name="T6" fmla="*/ 287 w 24"/>
                  <a:gd name="T7" fmla="*/ 0 h 17"/>
                  <a:gd name="T8" fmla="*/ 228 w 24"/>
                  <a:gd name="T9" fmla="*/ 121 h 17"/>
                  <a:gd name="T10" fmla="*/ 121 w 24"/>
                  <a:gd name="T11" fmla="*/ 205 h 17"/>
                  <a:gd name="T12" fmla="*/ 0 w 24"/>
                  <a:gd name="T13" fmla="*/ 205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"/>
                  <a:gd name="T23" fmla="*/ 24 w 24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">
                    <a:moveTo>
                      <a:pt x="0" y="17"/>
                    </a:moveTo>
                    <a:lnTo>
                      <a:pt x="10" y="15"/>
                    </a:lnTo>
                    <a:cubicBezTo>
                      <a:pt x="16" y="11"/>
                      <a:pt x="20" y="6"/>
                      <a:pt x="23" y="0"/>
                    </a:cubicBezTo>
                    <a:lnTo>
                      <a:pt x="24" y="0"/>
                    </a:lnTo>
                    <a:cubicBezTo>
                      <a:pt x="23" y="4"/>
                      <a:pt x="21" y="7"/>
                      <a:pt x="19" y="10"/>
                    </a:cubicBezTo>
                    <a:cubicBezTo>
                      <a:pt x="17" y="13"/>
                      <a:pt x="14" y="15"/>
                      <a:pt x="10" y="17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" name="Freeform 378">
                <a:extLst>
                  <a:ext uri="{FF2B5EF4-FFF2-40B4-BE49-F238E27FC236}">
                    <a16:creationId xmlns="" xmlns:a16="http://schemas.microsoft.com/office/drawing/2014/main" id="{E062F13B-1960-434C-9F41-24A70AC16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246"/>
                <a:ext cx="76" cy="10"/>
              </a:xfrm>
              <a:custGeom>
                <a:avLst/>
                <a:gdLst>
                  <a:gd name="T0" fmla="*/ 142 w 22"/>
                  <a:gd name="T1" fmla="*/ 0 h 3"/>
                  <a:gd name="T2" fmla="*/ 166 w 22"/>
                  <a:gd name="T3" fmla="*/ 10 h 3"/>
                  <a:gd name="T4" fmla="*/ 238 w 22"/>
                  <a:gd name="T5" fmla="*/ 10 h 3"/>
                  <a:gd name="T6" fmla="*/ 238 w 22"/>
                  <a:gd name="T7" fmla="*/ 10 h 3"/>
                  <a:gd name="T8" fmla="*/ 190 w 22"/>
                  <a:gd name="T9" fmla="*/ 23 h 3"/>
                  <a:gd name="T10" fmla="*/ 180 w 22"/>
                  <a:gd name="T11" fmla="*/ 33 h 3"/>
                  <a:gd name="T12" fmla="*/ 214 w 22"/>
                  <a:gd name="T13" fmla="*/ 33 h 3"/>
                  <a:gd name="T14" fmla="*/ 263 w 22"/>
                  <a:gd name="T15" fmla="*/ 23 h 3"/>
                  <a:gd name="T16" fmla="*/ 214 w 22"/>
                  <a:gd name="T17" fmla="*/ 33 h 3"/>
                  <a:gd name="T18" fmla="*/ 97 w 22"/>
                  <a:gd name="T19" fmla="*/ 33 h 3"/>
                  <a:gd name="T20" fmla="*/ 0 w 22"/>
                  <a:gd name="T21" fmla="*/ 23 h 3"/>
                  <a:gd name="T22" fmla="*/ 10 w 22"/>
                  <a:gd name="T23" fmla="*/ 23 h 3"/>
                  <a:gd name="T24" fmla="*/ 73 w 22"/>
                  <a:gd name="T25" fmla="*/ 10 h 3"/>
                  <a:gd name="T26" fmla="*/ 142 w 22"/>
                  <a:gd name="T27" fmla="*/ 0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"/>
                  <a:gd name="T43" fmla="*/ 0 h 3"/>
                  <a:gd name="T44" fmla="*/ 22 w 2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" h="3">
                    <a:moveTo>
                      <a:pt x="12" y="0"/>
                    </a:moveTo>
                    <a:lnTo>
                      <a:pt x="14" y="1"/>
                    </a:lnTo>
                    <a:lnTo>
                      <a:pt x="20" y="1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22" y="2"/>
                    </a:lnTo>
                    <a:lnTo>
                      <a:pt x="18" y="3"/>
                    </a:lnTo>
                    <a:lnTo>
                      <a:pt x="8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6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" name="Freeform 379">
                <a:extLst>
                  <a:ext uri="{FF2B5EF4-FFF2-40B4-BE49-F238E27FC236}">
                    <a16:creationId xmlns="" xmlns:a16="http://schemas.microsoft.com/office/drawing/2014/main" id="{4FB24CA5-2FFF-4DEA-81D5-974D24895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2096"/>
                <a:ext cx="35" cy="77"/>
              </a:xfrm>
              <a:custGeom>
                <a:avLst/>
                <a:gdLst>
                  <a:gd name="T0" fmla="*/ 73 w 10"/>
                  <a:gd name="T1" fmla="*/ 0 h 22"/>
                  <a:gd name="T2" fmla="*/ 123 w 10"/>
                  <a:gd name="T3" fmla="*/ 0 h 22"/>
                  <a:gd name="T4" fmla="*/ 14 w 10"/>
                  <a:gd name="T5" fmla="*/ 259 h 22"/>
                  <a:gd name="T6" fmla="*/ 14 w 10"/>
                  <a:gd name="T7" fmla="*/ 270 h 22"/>
                  <a:gd name="T8" fmla="*/ 0 w 10"/>
                  <a:gd name="T9" fmla="*/ 270 h 22"/>
                  <a:gd name="T10" fmla="*/ 0 w 10"/>
                  <a:gd name="T11" fmla="*/ 259 h 22"/>
                  <a:gd name="T12" fmla="*/ 73 w 10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2"/>
                  <a:gd name="T23" fmla="*/ 10 w 10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2">
                    <a:moveTo>
                      <a:pt x="6" y="0"/>
                    </a:moveTo>
                    <a:lnTo>
                      <a:pt x="10" y="0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="" xmlns:a16="http://schemas.microsoft.com/office/drawing/2014/main" id="{E9738796-D61F-472E-9DF7-C7B9BAECF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9" y="2169"/>
                <a:ext cx="70" cy="4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9" name="Freeform 381">
                <a:extLst>
                  <a:ext uri="{FF2B5EF4-FFF2-40B4-BE49-F238E27FC236}">
                    <a16:creationId xmlns="" xmlns:a16="http://schemas.microsoft.com/office/drawing/2014/main" id="{8B213FCF-9A04-443B-9112-07756910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100"/>
                <a:ext cx="7" cy="59"/>
              </a:xfrm>
              <a:custGeom>
                <a:avLst/>
                <a:gdLst>
                  <a:gd name="T0" fmla="*/ 0 w 2"/>
                  <a:gd name="T1" fmla="*/ 10 h 17"/>
                  <a:gd name="T2" fmla="*/ 0 w 2"/>
                  <a:gd name="T3" fmla="*/ 0 h 17"/>
                  <a:gd name="T4" fmla="*/ 24 w 2"/>
                  <a:gd name="T5" fmla="*/ 205 h 17"/>
                  <a:gd name="T6" fmla="*/ 14 w 2"/>
                  <a:gd name="T7" fmla="*/ 205 h 17"/>
                  <a:gd name="T8" fmla="*/ 0 w 2"/>
                  <a:gd name="T9" fmla="*/ 1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7"/>
                  <a:gd name="T17" fmla="*/ 2 w 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7">
                    <a:moveTo>
                      <a:pt x="0" y="1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0" name="Freeform 382">
                <a:extLst>
                  <a:ext uri="{FF2B5EF4-FFF2-40B4-BE49-F238E27FC236}">
                    <a16:creationId xmlns="" xmlns:a16="http://schemas.microsoft.com/office/drawing/2014/main" id="{5499420A-2E35-4B2B-933A-8FCA212D4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103"/>
                <a:ext cx="3" cy="42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0 h 12"/>
                  <a:gd name="T4" fmla="*/ 0 w 1"/>
                  <a:gd name="T5" fmla="*/ 147 h 12"/>
                  <a:gd name="T6" fmla="*/ 9 w 1"/>
                  <a:gd name="T7" fmla="*/ 147 h 12"/>
                  <a:gd name="T8" fmla="*/ 0 w 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"/>
                  <a:gd name="T17" fmla="*/ 1 w 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1" name="Freeform 383">
                <a:extLst>
                  <a:ext uri="{FF2B5EF4-FFF2-40B4-BE49-F238E27FC236}">
                    <a16:creationId xmlns="" xmlns:a16="http://schemas.microsoft.com/office/drawing/2014/main" id="{475B4CFD-CDFF-421D-9D39-AE3DF0DB5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2152"/>
                <a:ext cx="55" cy="3"/>
              </a:xfrm>
              <a:custGeom>
                <a:avLst/>
                <a:gdLst>
                  <a:gd name="T0" fmla="*/ 0 w 16"/>
                  <a:gd name="T1" fmla="*/ 9 h 1"/>
                  <a:gd name="T2" fmla="*/ 189 w 16"/>
                  <a:gd name="T3" fmla="*/ 0 h 1"/>
                  <a:gd name="T4" fmla="*/ 189 w 16"/>
                  <a:gd name="T5" fmla="*/ 0 h 1"/>
                  <a:gd name="T6" fmla="*/ 10 w 16"/>
                  <a:gd name="T7" fmla="*/ 9 h 1"/>
                  <a:gd name="T8" fmla="*/ 0 w 16"/>
                  <a:gd name="T9" fmla="*/ 9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6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2" name="Freeform 384">
                <a:extLst>
                  <a:ext uri="{FF2B5EF4-FFF2-40B4-BE49-F238E27FC236}">
                    <a16:creationId xmlns="" xmlns:a16="http://schemas.microsoft.com/office/drawing/2014/main" id="{F920C46B-D17A-4A17-A40F-11835489E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2110"/>
                <a:ext cx="20" cy="42"/>
              </a:xfrm>
              <a:custGeom>
                <a:avLst/>
                <a:gdLst>
                  <a:gd name="T0" fmla="*/ 0 w 6"/>
                  <a:gd name="T1" fmla="*/ 147 h 12"/>
                  <a:gd name="T2" fmla="*/ 67 w 6"/>
                  <a:gd name="T3" fmla="*/ 0 h 12"/>
                  <a:gd name="T4" fmla="*/ 67 w 6"/>
                  <a:gd name="T5" fmla="*/ 0 h 12"/>
                  <a:gd name="T6" fmla="*/ 0 w 6"/>
                  <a:gd name="T7" fmla="*/ 1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3" name="Freeform 385">
                <a:extLst>
                  <a:ext uri="{FF2B5EF4-FFF2-40B4-BE49-F238E27FC236}">
                    <a16:creationId xmlns="" xmlns:a16="http://schemas.microsoft.com/office/drawing/2014/main" id="{53C86712-6FE0-4239-A719-848E455C1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2166"/>
                <a:ext cx="52" cy="3"/>
              </a:xfrm>
              <a:custGeom>
                <a:avLst/>
                <a:gdLst>
                  <a:gd name="T0" fmla="*/ 180 w 15"/>
                  <a:gd name="T1" fmla="*/ 0 h 1"/>
                  <a:gd name="T2" fmla="*/ 180 w 15"/>
                  <a:gd name="T3" fmla="*/ 0 h 1"/>
                  <a:gd name="T4" fmla="*/ 0 w 15"/>
                  <a:gd name="T5" fmla="*/ 0 h 1"/>
                  <a:gd name="T6" fmla="*/ 0 w 15"/>
                  <a:gd name="T7" fmla="*/ 9 h 1"/>
                  <a:gd name="T8" fmla="*/ 180 w 15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"/>
                  <a:gd name="T17" fmla="*/ 15 w 1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="" xmlns:a16="http://schemas.microsoft.com/office/drawing/2014/main" id="{A8EABE48-3E60-4755-B70F-66DD732EA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9" y="2176"/>
                <a:ext cx="1" cy="56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5" name="Freeform 387">
                <a:extLst>
                  <a:ext uri="{FF2B5EF4-FFF2-40B4-BE49-F238E27FC236}">
                    <a16:creationId xmlns="" xmlns:a16="http://schemas.microsoft.com/office/drawing/2014/main" id="{DF41DB48-9A89-426B-AB64-2F1525AA0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141"/>
                <a:ext cx="49" cy="73"/>
              </a:xfrm>
              <a:custGeom>
                <a:avLst/>
                <a:gdLst>
                  <a:gd name="T0" fmla="*/ 49 w 14"/>
                  <a:gd name="T1" fmla="*/ 195 h 21"/>
                  <a:gd name="T2" fmla="*/ 172 w 14"/>
                  <a:gd name="T3" fmla="*/ 122 h 21"/>
                  <a:gd name="T4" fmla="*/ 172 w 14"/>
                  <a:gd name="T5" fmla="*/ 122 h 21"/>
                  <a:gd name="T6" fmla="*/ 39 w 14"/>
                  <a:gd name="T7" fmla="*/ 195 h 21"/>
                  <a:gd name="T8" fmla="*/ 137 w 14"/>
                  <a:gd name="T9" fmla="*/ 122 h 21"/>
                  <a:gd name="T10" fmla="*/ 137 w 14"/>
                  <a:gd name="T11" fmla="*/ 122 h 21"/>
                  <a:gd name="T12" fmla="*/ 49 w 14"/>
                  <a:gd name="T13" fmla="*/ 243 h 21"/>
                  <a:gd name="T14" fmla="*/ 49 w 14"/>
                  <a:gd name="T15" fmla="*/ 254 h 21"/>
                  <a:gd name="T16" fmla="*/ 137 w 14"/>
                  <a:gd name="T17" fmla="*/ 122 h 21"/>
                  <a:gd name="T18" fmla="*/ 137 w 14"/>
                  <a:gd name="T19" fmla="*/ 73 h 21"/>
                  <a:gd name="T20" fmla="*/ 14 w 14"/>
                  <a:gd name="T21" fmla="*/ 0 h 21"/>
                  <a:gd name="T22" fmla="*/ 0 w 14"/>
                  <a:gd name="T23" fmla="*/ 10 h 21"/>
                  <a:gd name="T24" fmla="*/ 137 w 14"/>
                  <a:gd name="T25" fmla="*/ 73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21"/>
                  <a:gd name="T41" fmla="*/ 14 w 1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21">
                    <a:moveTo>
                      <a:pt x="4" y="16"/>
                    </a:moveTo>
                    <a:lnTo>
                      <a:pt x="14" y="10"/>
                    </a:lnTo>
                    <a:lnTo>
                      <a:pt x="3" y="16"/>
                    </a:lnTo>
                    <a:lnTo>
                      <a:pt x="11" y="10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11" y="10"/>
                    </a:lnTo>
                    <a:lnTo>
                      <a:pt x="11" y="6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1" y="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6" name="Freeform 388">
                <a:extLst>
                  <a:ext uri="{FF2B5EF4-FFF2-40B4-BE49-F238E27FC236}">
                    <a16:creationId xmlns="" xmlns:a16="http://schemas.microsoft.com/office/drawing/2014/main" id="{2D693789-7A15-4A01-8BE9-0C6EC690D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2159"/>
                <a:ext cx="18" cy="21"/>
              </a:xfrm>
              <a:custGeom>
                <a:avLst/>
                <a:gdLst>
                  <a:gd name="T0" fmla="*/ 14 w 5"/>
                  <a:gd name="T1" fmla="*/ 14 h 6"/>
                  <a:gd name="T2" fmla="*/ 40 w 5"/>
                  <a:gd name="T3" fmla="*/ 0 h 6"/>
                  <a:gd name="T4" fmla="*/ 65 w 5"/>
                  <a:gd name="T5" fmla="*/ 14 h 6"/>
                  <a:gd name="T6" fmla="*/ 65 w 5"/>
                  <a:gd name="T7" fmla="*/ 63 h 6"/>
                  <a:gd name="T8" fmla="*/ 25 w 5"/>
                  <a:gd name="T9" fmla="*/ 74 h 6"/>
                  <a:gd name="T10" fmla="*/ 0 w 5"/>
                  <a:gd name="T11" fmla="*/ 49 h 6"/>
                  <a:gd name="T12" fmla="*/ 14 w 5"/>
                  <a:gd name="T13" fmla="*/ 1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1" y="1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5" y="5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7" name="Freeform 389">
                <a:extLst>
                  <a:ext uri="{FF2B5EF4-FFF2-40B4-BE49-F238E27FC236}">
                    <a16:creationId xmlns="" xmlns:a16="http://schemas.microsoft.com/office/drawing/2014/main" id="{26B18C20-024A-4FB2-9CE7-E81925B94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2152"/>
                <a:ext cx="42" cy="17"/>
              </a:xfrm>
              <a:custGeom>
                <a:avLst/>
                <a:gdLst>
                  <a:gd name="T0" fmla="*/ 0 w 12"/>
                  <a:gd name="T1" fmla="*/ 48 h 5"/>
                  <a:gd name="T2" fmla="*/ 0 w 12"/>
                  <a:gd name="T3" fmla="*/ 58 h 5"/>
                  <a:gd name="T4" fmla="*/ 74 w 12"/>
                  <a:gd name="T5" fmla="*/ 48 h 5"/>
                  <a:gd name="T6" fmla="*/ 112 w 12"/>
                  <a:gd name="T7" fmla="*/ 34 h 5"/>
                  <a:gd name="T8" fmla="*/ 147 w 12"/>
                  <a:gd name="T9" fmla="*/ 24 h 5"/>
                  <a:gd name="T10" fmla="*/ 147 w 12"/>
                  <a:gd name="T11" fmla="*/ 0 h 5"/>
                  <a:gd name="T12" fmla="*/ 63 w 12"/>
                  <a:gd name="T13" fmla="*/ 34 h 5"/>
                  <a:gd name="T14" fmla="*/ 0 w 12"/>
                  <a:gd name="T15" fmla="*/ 48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5"/>
                  <a:gd name="T26" fmla="*/ 12 w 1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5">
                    <a:moveTo>
                      <a:pt x="0" y="4"/>
                    </a:moveTo>
                    <a:lnTo>
                      <a:pt x="0" y="5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5" y="3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8" name="Freeform 390">
                <a:extLst>
                  <a:ext uri="{FF2B5EF4-FFF2-40B4-BE49-F238E27FC236}">
                    <a16:creationId xmlns="" xmlns:a16="http://schemas.microsoft.com/office/drawing/2014/main" id="{6CD2D34C-FCAC-41F3-9427-0BE331BE2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2159"/>
                <a:ext cx="62" cy="55"/>
              </a:xfrm>
              <a:custGeom>
                <a:avLst/>
                <a:gdLst>
                  <a:gd name="T0" fmla="*/ 83 w 18"/>
                  <a:gd name="T1" fmla="*/ 34 h 16"/>
                  <a:gd name="T2" fmla="*/ 117 w 18"/>
                  <a:gd name="T3" fmla="*/ 82 h 16"/>
                  <a:gd name="T4" fmla="*/ 83 w 18"/>
                  <a:gd name="T5" fmla="*/ 107 h 16"/>
                  <a:gd name="T6" fmla="*/ 24 w 18"/>
                  <a:gd name="T7" fmla="*/ 131 h 16"/>
                  <a:gd name="T8" fmla="*/ 0 w 18"/>
                  <a:gd name="T9" fmla="*/ 155 h 16"/>
                  <a:gd name="T10" fmla="*/ 34 w 18"/>
                  <a:gd name="T11" fmla="*/ 189 h 16"/>
                  <a:gd name="T12" fmla="*/ 107 w 18"/>
                  <a:gd name="T13" fmla="*/ 179 h 16"/>
                  <a:gd name="T14" fmla="*/ 155 w 18"/>
                  <a:gd name="T15" fmla="*/ 179 h 16"/>
                  <a:gd name="T16" fmla="*/ 203 w 18"/>
                  <a:gd name="T17" fmla="*/ 165 h 16"/>
                  <a:gd name="T18" fmla="*/ 214 w 18"/>
                  <a:gd name="T19" fmla="*/ 141 h 16"/>
                  <a:gd name="T20" fmla="*/ 203 w 18"/>
                  <a:gd name="T21" fmla="*/ 107 h 16"/>
                  <a:gd name="T22" fmla="*/ 179 w 18"/>
                  <a:gd name="T23" fmla="*/ 72 h 16"/>
                  <a:gd name="T24" fmla="*/ 155 w 18"/>
                  <a:gd name="T25" fmla="*/ 0 h 16"/>
                  <a:gd name="T26" fmla="*/ 83 w 18"/>
                  <a:gd name="T27" fmla="*/ 34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16"/>
                  <a:gd name="T44" fmla="*/ 18 w 18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16">
                    <a:moveTo>
                      <a:pt x="7" y="3"/>
                    </a:moveTo>
                    <a:lnTo>
                      <a:pt x="10" y="7"/>
                    </a:lnTo>
                    <a:lnTo>
                      <a:pt x="7" y="9"/>
                    </a:lnTo>
                    <a:lnTo>
                      <a:pt x="2" y="11"/>
                    </a:lnTo>
                    <a:lnTo>
                      <a:pt x="0" y="13"/>
                    </a:lnTo>
                    <a:cubicBezTo>
                      <a:pt x="0" y="15"/>
                      <a:pt x="1" y="16"/>
                      <a:pt x="3" y="16"/>
                    </a:cubicBezTo>
                    <a:lnTo>
                      <a:pt x="9" y="15"/>
                    </a:lnTo>
                    <a:cubicBezTo>
                      <a:pt x="10" y="15"/>
                      <a:pt x="12" y="15"/>
                      <a:pt x="13" y="15"/>
                    </a:cubicBezTo>
                    <a:cubicBezTo>
                      <a:pt x="14" y="15"/>
                      <a:pt x="16" y="14"/>
                      <a:pt x="17" y="14"/>
                    </a:cubicBezTo>
                    <a:cubicBezTo>
                      <a:pt x="18" y="13"/>
                      <a:pt x="18" y="13"/>
                      <a:pt x="18" y="12"/>
                    </a:cubicBezTo>
                    <a:lnTo>
                      <a:pt x="17" y="9"/>
                    </a:lnTo>
                    <a:lnTo>
                      <a:pt x="15" y="6"/>
                    </a:lnTo>
                    <a:lnTo>
                      <a:pt x="13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C38A6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9" name="Freeform 391">
                <a:extLst>
                  <a:ext uri="{FF2B5EF4-FFF2-40B4-BE49-F238E27FC236}">
                    <a16:creationId xmlns="" xmlns:a16="http://schemas.microsoft.com/office/drawing/2014/main" id="{00F9B455-753F-4377-A21E-584557E54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2180"/>
                <a:ext cx="28" cy="24"/>
              </a:xfrm>
              <a:custGeom>
                <a:avLst/>
                <a:gdLst>
                  <a:gd name="T0" fmla="*/ 73 w 8"/>
                  <a:gd name="T1" fmla="*/ 0 h 7"/>
                  <a:gd name="T2" fmla="*/ 63 w 8"/>
                  <a:gd name="T3" fmla="*/ 48 h 7"/>
                  <a:gd name="T4" fmla="*/ 14 w 8"/>
                  <a:gd name="T5" fmla="*/ 10 h 7"/>
                  <a:gd name="T6" fmla="*/ 0 w 8"/>
                  <a:gd name="T7" fmla="*/ 24 h 7"/>
                  <a:gd name="T8" fmla="*/ 38 w 8"/>
                  <a:gd name="T9" fmla="*/ 82 h 7"/>
                  <a:gd name="T10" fmla="*/ 63 w 8"/>
                  <a:gd name="T11" fmla="*/ 82 h 7"/>
                  <a:gd name="T12" fmla="*/ 87 w 8"/>
                  <a:gd name="T13" fmla="*/ 34 h 7"/>
                  <a:gd name="T14" fmla="*/ 98 w 8"/>
                  <a:gd name="T15" fmla="*/ 24 h 7"/>
                  <a:gd name="T16" fmla="*/ 73 w 8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6" y="0"/>
                    </a:moveTo>
                    <a:lnTo>
                      <a:pt x="5" y="4"/>
                    </a:lnTo>
                    <a:cubicBezTo>
                      <a:pt x="4" y="3"/>
                      <a:pt x="3" y="2"/>
                      <a:pt x="1" y="1"/>
                    </a:cubicBezTo>
                    <a:lnTo>
                      <a:pt x="0" y="2"/>
                    </a:lnTo>
                    <a:cubicBezTo>
                      <a:pt x="2" y="4"/>
                      <a:pt x="3" y="5"/>
                      <a:pt x="3" y="7"/>
                    </a:cubicBezTo>
                    <a:lnTo>
                      <a:pt x="5" y="7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F9D7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0" name="Freeform 392">
                <a:extLst>
                  <a:ext uri="{FF2B5EF4-FFF2-40B4-BE49-F238E27FC236}">
                    <a16:creationId xmlns="" xmlns:a16="http://schemas.microsoft.com/office/drawing/2014/main" id="{8A21A11F-528C-44B7-9FCB-3323ED517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2190"/>
                <a:ext cx="18" cy="14"/>
              </a:xfrm>
              <a:custGeom>
                <a:avLst/>
                <a:gdLst>
                  <a:gd name="T0" fmla="*/ 25 w 5"/>
                  <a:gd name="T1" fmla="*/ 0 h 4"/>
                  <a:gd name="T2" fmla="*/ 65 w 5"/>
                  <a:gd name="T3" fmla="*/ 49 h 4"/>
                  <a:gd name="T4" fmla="*/ 50 w 5"/>
                  <a:gd name="T5" fmla="*/ 49 h 4"/>
                  <a:gd name="T6" fmla="*/ 0 w 5"/>
                  <a:gd name="T7" fmla="*/ 14 h 4"/>
                  <a:gd name="T8" fmla="*/ 25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" name="Freeform 393">
                <a:extLst>
                  <a:ext uri="{FF2B5EF4-FFF2-40B4-BE49-F238E27FC236}">
                    <a16:creationId xmlns="" xmlns:a16="http://schemas.microsoft.com/office/drawing/2014/main" id="{AE47E9EB-4D8B-4FDE-8791-B97A63B90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2211"/>
                <a:ext cx="21" cy="7"/>
              </a:xfrm>
              <a:custGeom>
                <a:avLst/>
                <a:gdLst>
                  <a:gd name="T0" fmla="*/ 0 w 6"/>
                  <a:gd name="T1" fmla="*/ 14 h 2"/>
                  <a:gd name="T2" fmla="*/ 74 w 6"/>
                  <a:gd name="T3" fmla="*/ 0 h 2"/>
                  <a:gd name="T4" fmla="*/ 74 w 6"/>
                  <a:gd name="T5" fmla="*/ 14 h 2"/>
                  <a:gd name="T6" fmla="*/ 0 w 6"/>
                  <a:gd name="T7" fmla="*/ 24 h 2"/>
                  <a:gd name="T8" fmla="*/ 0 w 6"/>
                  <a:gd name="T9" fmla="*/ 1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0" y="1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2" name="Freeform 394">
                <a:extLst>
                  <a:ext uri="{FF2B5EF4-FFF2-40B4-BE49-F238E27FC236}">
                    <a16:creationId xmlns="" xmlns:a16="http://schemas.microsoft.com/office/drawing/2014/main" id="{CC1093C4-D680-4B00-A562-64F4FDAF9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2169"/>
                <a:ext cx="7" cy="21"/>
              </a:xfrm>
              <a:custGeom>
                <a:avLst/>
                <a:gdLst>
                  <a:gd name="T0" fmla="*/ 24 w 2"/>
                  <a:gd name="T1" fmla="*/ 0 h 6"/>
                  <a:gd name="T2" fmla="*/ 14 w 2"/>
                  <a:gd name="T3" fmla="*/ 0 h 6"/>
                  <a:gd name="T4" fmla="*/ 0 w 2"/>
                  <a:gd name="T5" fmla="*/ 63 h 6"/>
                  <a:gd name="T6" fmla="*/ 14 w 2"/>
                  <a:gd name="T7" fmla="*/ 74 h 6"/>
                  <a:gd name="T8" fmla="*/ 14 w 2"/>
                  <a:gd name="T9" fmla="*/ 74 h 6"/>
                  <a:gd name="T10" fmla="*/ 14 w 2"/>
                  <a:gd name="T11" fmla="*/ 63 h 6"/>
                  <a:gd name="T12" fmla="*/ 14 w 2"/>
                  <a:gd name="T13" fmla="*/ 14 h 6"/>
                  <a:gd name="T14" fmla="*/ 24 w 2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6"/>
                  <a:gd name="T26" fmla="*/ 2 w 2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3" name="Freeform 395">
                <a:extLst>
                  <a:ext uri="{FF2B5EF4-FFF2-40B4-BE49-F238E27FC236}">
                    <a16:creationId xmlns="" xmlns:a16="http://schemas.microsoft.com/office/drawing/2014/main" id="{0A1D798D-8609-4B56-94A1-610726AFE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086"/>
                <a:ext cx="24" cy="7"/>
              </a:xfrm>
              <a:custGeom>
                <a:avLst/>
                <a:gdLst>
                  <a:gd name="T0" fmla="*/ 24 w 7"/>
                  <a:gd name="T1" fmla="*/ 0 h 2"/>
                  <a:gd name="T2" fmla="*/ 82 w 7"/>
                  <a:gd name="T3" fmla="*/ 0 h 2"/>
                  <a:gd name="T4" fmla="*/ 82 w 7"/>
                  <a:gd name="T5" fmla="*/ 24 h 2"/>
                  <a:gd name="T6" fmla="*/ 0 w 7"/>
                  <a:gd name="T7" fmla="*/ 14 h 2"/>
                  <a:gd name="T8" fmla="*/ 24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2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4" name="Freeform 396">
                <a:extLst>
                  <a:ext uri="{FF2B5EF4-FFF2-40B4-BE49-F238E27FC236}">
                    <a16:creationId xmlns="" xmlns:a16="http://schemas.microsoft.com/office/drawing/2014/main" id="{6D8DFE67-2C25-495E-9A2C-952CA1909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082"/>
                <a:ext cx="31" cy="98"/>
              </a:xfrm>
              <a:custGeom>
                <a:avLst/>
                <a:gdLst>
                  <a:gd name="T0" fmla="*/ 83 w 9"/>
                  <a:gd name="T1" fmla="*/ 0 h 28"/>
                  <a:gd name="T2" fmla="*/ 10 w 9"/>
                  <a:gd name="T3" fmla="*/ 284 h 28"/>
                  <a:gd name="T4" fmla="*/ 0 w 9"/>
                  <a:gd name="T5" fmla="*/ 333 h 28"/>
                  <a:gd name="T6" fmla="*/ 24 w 9"/>
                  <a:gd name="T7" fmla="*/ 343 h 28"/>
                  <a:gd name="T8" fmla="*/ 96 w 9"/>
                  <a:gd name="T9" fmla="*/ 74 h 28"/>
                  <a:gd name="T10" fmla="*/ 107 w 9"/>
                  <a:gd name="T11" fmla="*/ 14 h 28"/>
                  <a:gd name="T12" fmla="*/ 83 w 9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8"/>
                  <a:gd name="T23" fmla="*/ 9 w 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8">
                    <a:moveTo>
                      <a:pt x="7" y="0"/>
                    </a:moveTo>
                    <a:lnTo>
                      <a:pt x="1" y="23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8" y="6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5" name="Freeform 397">
                <a:extLst>
                  <a:ext uri="{FF2B5EF4-FFF2-40B4-BE49-F238E27FC236}">
                    <a16:creationId xmlns="" xmlns:a16="http://schemas.microsoft.com/office/drawing/2014/main" id="{7CA91F91-C1F3-4665-A14D-59A658F7A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2093"/>
                <a:ext cx="52" cy="87"/>
              </a:xfrm>
              <a:custGeom>
                <a:avLst/>
                <a:gdLst>
                  <a:gd name="T0" fmla="*/ 10 w 15"/>
                  <a:gd name="T1" fmla="*/ 0 h 25"/>
                  <a:gd name="T2" fmla="*/ 180 w 15"/>
                  <a:gd name="T3" fmla="*/ 292 h 25"/>
                  <a:gd name="T4" fmla="*/ 180 w 15"/>
                  <a:gd name="T5" fmla="*/ 303 h 25"/>
                  <a:gd name="T6" fmla="*/ 156 w 15"/>
                  <a:gd name="T7" fmla="*/ 278 h 25"/>
                  <a:gd name="T8" fmla="*/ 0 w 15"/>
                  <a:gd name="T9" fmla="*/ 35 h 25"/>
                  <a:gd name="T10" fmla="*/ 10 w 15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5"/>
                  <a:gd name="T20" fmla="*/ 15 w 15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5">
                    <a:moveTo>
                      <a:pt x="1" y="0"/>
                    </a:moveTo>
                    <a:lnTo>
                      <a:pt x="15" y="24"/>
                    </a:lnTo>
                    <a:lnTo>
                      <a:pt x="15" y="25"/>
                    </a:lnTo>
                    <a:lnTo>
                      <a:pt x="13" y="23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6" name="Freeform 398">
                <a:extLst>
                  <a:ext uri="{FF2B5EF4-FFF2-40B4-BE49-F238E27FC236}">
                    <a16:creationId xmlns="" xmlns:a16="http://schemas.microsoft.com/office/drawing/2014/main" id="{6273BEDC-C143-4F35-9E1F-0F7EC6416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180"/>
                <a:ext cx="73" cy="10"/>
              </a:xfrm>
              <a:custGeom>
                <a:avLst/>
                <a:gdLst>
                  <a:gd name="T0" fmla="*/ 0 w 21"/>
                  <a:gd name="T1" fmla="*/ 10 h 3"/>
                  <a:gd name="T2" fmla="*/ 243 w 21"/>
                  <a:gd name="T3" fmla="*/ 0 h 3"/>
                  <a:gd name="T4" fmla="*/ 254 w 21"/>
                  <a:gd name="T5" fmla="*/ 10 h 3"/>
                  <a:gd name="T6" fmla="*/ 10 w 21"/>
                  <a:gd name="T7" fmla="*/ 33 h 3"/>
                  <a:gd name="T8" fmla="*/ 0 w 21"/>
                  <a:gd name="T9" fmla="*/ 1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3"/>
                  <a:gd name="T17" fmla="*/ 21 w 2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3">
                    <a:moveTo>
                      <a:pt x="0" y="1"/>
                    </a:moveTo>
                    <a:lnTo>
                      <a:pt x="20" y="0"/>
                    </a:lnTo>
                    <a:lnTo>
                      <a:pt x="2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7" name="Freeform 399">
                <a:extLst>
                  <a:ext uri="{FF2B5EF4-FFF2-40B4-BE49-F238E27FC236}">
                    <a16:creationId xmlns="" xmlns:a16="http://schemas.microsoft.com/office/drawing/2014/main" id="{B835167C-B7B0-4300-AB69-07574722B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2117"/>
                <a:ext cx="28" cy="66"/>
              </a:xfrm>
              <a:custGeom>
                <a:avLst/>
                <a:gdLst>
                  <a:gd name="T0" fmla="*/ 98 w 8"/>
                  <a:gd name="T1" fmla="*/ 24 h 19"/>
                  <a:gd name="T2" fmla="*/ 73 w 8"/>
                  <a:gd name="T3" fmla="*/ 83 h 19"/>
                  <a:gd name="T4" fmla="*/ 49 w 8"/>
                  <a:gd name="T5" fmla="*/ 132 h 19"/>
                  <a:gd name="T6" fmla="*/ 38 w 8"/>
                  <a:gd name="T7" fmla="*/ 219 h 19"/>
                  <a:gd name="T8" fmla="*/ 0 w 8"/>
                  <a:gd name="T9" fmla="*/ 229 h 19"/>
                  <a:gd name="T10" fmla="*/ 38 w 8"/>
                  <a:gd name="T11" fmla="*/ 73 h 19"/>
                  <a:gd name="T12" fmla="*/ 63 w 8"/>
                  <a:gd name="T13" fmla="*/ 49 h 19"/>
                  <a:gd name="T14" fmla="*/ 87 w 8"/>
                  <a:gd name="T15" fmla="*/ 0 h 19"/>
                  <a:gd name="T16" fmla="*/ 98 w 8"/>
                  <a:gd name="T17" fmla="*/ 24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9"/>
                  <a:gd name="T29" fmla="*/ 8 w 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9">
                    <a:moveTo>
                      <a:pt x="8" y="2"/>
                    </a:moveTo>
                    <a:lnTo>
                      <a:pt x="6" y="7"/>
                    </a:lnTo>
                    <a:lnTo>
                      <a:pt x="4" y="11"/>
                    </a:lnTo>
                    <a:cubicBezTo>
                      <a:pt x="2" y="14"/>
                      <a:pt x="3" y="16"/>
                      <a:pt x="3" y="18"/>
                    </a:cubicBezTo>
                    <a:lnTo>
                      <a:pt x="0" y="19"/>
                    </a:lnTo>
                    <a:cubicBezTo>
                      <a:pt x="0" y="14"/>
                      <a:pt x="1" y="10"/>
                      <a:pt x="3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5" y="3"/>
                      <a:pt x="6" y="1"/>
                      <a:pt x="7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8" name="Freeform 400">
                <a:extLst>
                  <a:ext uri="{FF2B5EF4-FFF2-40B4-BE49-F238E27FC236}">
                    <a16:creationId xmlns="" xmlns:a16="http://schemas.microsoft.com/office/drawing/2014/main" id="{E01AB7B9-37F6-4331-9D63-C04E05AF6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2187"/>
                <a:ext cx="59" cy="27"/>
              </a:xfrm>
              <a:custGeom>
                <a:avLst/>
                <a:gdLst>
                  <a:gd name="T0" fmla="*/ 0 w 17"/>
                  <a:gd name="T1" fmla="*/ 81 h 8"/>
                  <a:gd name="T2" fmla="*/ 97 w 17"/>
                  <a:gd name="T3" fmla="*/ 67 h 8"/>
                  <a:gd name="T4" fmla="*/ 146 w 17"/>
                  <a:gd name="T5" fmla="*/ 57 h 8"/>
                  <a:gd name="T6" fmla="*/ 180 w 17"/>
                  <a:gd name="T7" fmla="*/ 57 h 8"/>
                  <a:gd name="T8" fmla="*/ 194 w 17"/>
                  <a:gd name="T9" fmla="*/ 34 h 8"/>
                  <a:gd name="T10" fmla="*/ 194 w 17"/>
                  <a:gd name="T11" fmla="*/ 10 h 8"/>
                  <a:gd name="T12" fmla="*/ 194 w 17"/>
                  <a:gd name="T13" fmla="*/ 10 h 8"/>
                  <a:gd name="T14" fmla="*/ 205 w 17"/>
                  <a:gd name="T15" fmla="*/ 47 h 8"/>
                  <a:gd name="T16" fmla="*/ 194 w 17"/>
                  <a:gd name="T17" fmla="*/ 67 h 8"/>
                  <a:gd name="T18" fmla="*/ 108 w 17"/>
                  <a:gd name="T19" fmla="*/ 81 h 8"/>
                  <a:gd name="T20" fmla="*/ 59 w 17"/>
                  <a:gd name="T21" fmla="*/ 81 h 8"/>
                  <a:gd name="T22" fmla="*/ 10 w 17"/>
                  <a:gd name="T23" fmla="*/ 91 h 8"/>
                  <a:gd name="T24" fmla="*/ 0 w 17"/>
                  <a:gd name="T25" fmla="*/ 8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8"/>
                  <a:gd name="T41" fmla="*/ 17 w 17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8">
                    <a:moveTo>
                      <a:pt x="0" y="7"/>
                    </a:moveTo>
                    <a:lnTo>
                      <a:pt x="8" y="6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6" y="1"/>
                    </a:lnTo>
                    <a:cubicBezTo>
                      <a:pt x="16" y="0"/>
                      <a:pt x="17" y="3"/>
                      <a:pt x="17" y="4"/>
                    </a:cubicBezTo>
                    <a:cubicBezTo>
                      <a:pt x="17" y="5"/>
                      <a:pt x="16" y="5"/>
                      <a:pt x="16" y="6"/>
                    </a:cubicBezTo>
                    <a:lnTo>
                      <a:pt x="9" y="7"/>
                    </a:lnTo>
                    <a:lnTo>
                      <a:pt x="5" y="7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9" name="Freeform 401">
                <a:extLst>
                  <a:ext uri="{FF2B5EF4-FFF2-40B4-BE49-F238E27FC236}">
                    <a16:creationId xmlns="" xmlns:a16="http://schemas.microsoft.com/office/drawing/2014/main" id="{AB46421A-D8C2-4515-8725-F402C1CDE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2061"/>
                <a:ext cx="42" cy="21"/>
              </a:xfrm>
              <a:custGeom>
                <a:avLst/>
                <a:gdLst>
                  <a:gd name="T0" fmla="*/ 112 w 12"/>
                  <a:gd name="T1" fmla="*/ 0 h 6"/>
                  <a:gd name="T2" fmla="*/ 137 w 12"/>
                  <a:gd name="T3" fmla="*/ 14 h 6"/>
                  <a:gd name="T4" fmla="*/ 137 w 12"/>
                  <a:gd name="T5" fmla="*/ 63 h 6"/>
                  <a:gd name="T6" fmla="*/ 98 w 12"/>
                  <a:gd name="T7" fmla="*/ 74 h 6"/>
                  <a:gd name="T8" fmla="*/ 63 w 12"/>
                  <a:gd name="T9" fmla="*/ 74 h 6"/>
                  <a:gd name="T10" fmla="*/ 63 w 12"/>
                  <a:gd name="T11" fmla="*/ 63 h 6"/>
                  <a:gd name="T12" fmla="*/ 14 w 12"/>
                  <a:gd name="T13" fmla="*/ 74 h 6"/>
                  <a:gd name="T14" fmla="*/ 0 w 12"/>
                  <a:gd name="T15" fmla="*/ 74 h 6"/>
                  <a:gd name="T16" fmla="*/ 112 w 12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"/>
                  <a:gd name="T29" fmla="*/ 12 w 12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">
                    <a:moveTo>
                      <a:pt x="9" y="0"/>
                    </a:moveTo>
                    <a:cubicBezTo>
                      <a:pt x="10" y="0"/>
                      <a:pt x="12" y="0"/>
                      <a:pt x="11" y="1"/>
                    </a:cubicBezTo>
                    <a:cubicBezTo>
                      <a:pt x="11" y="3"/>
                      <a:pt x="11" y="4"/>
                      <a:pt x="11" y="5"/>
                    </a:cubicBezTo>
                    <a:lnTo>
                      <a:pt x="8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2C1C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0" name="Freeform 402">
                <a:extLst>
                  <a:ext uri="{FF2B5EF4-FFF2-40B4-BE49-F238E27FC236}">
                    <a16:creationId xmlns="" xmlns:a16="http://schemas.microsoft.com/office/drawing/2014/main" id="{828BDA35-89BE-45E1-8A49-46930B74D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" y="2082"/>
                <a:ext cx="104" cy="25"/>
              </a:xfrm>
              <a:custGeom>
                <a:avLst/>
                <a:gdLst>
                  <a:gd name="T0" fmla="*/ 24 w 30"/>
                  <a:gd name="T1" fmla="*/ 0 h 7"/>
                  <a:gd name="T2" fmla="*/ 35 w 30"/>
                  <a:gd name="T3" fmla="*/ 25 h 7"/>
                  <a:gd name="T4" fmla="*/ 59 w 30"/>
                  <a:gd name="T5" fmla="*/ 25 h 7"/>
                  <a:gd name="T6" fmla="*/ 121 w 30"/>
                  <a:gd name="T7" fmla="*/ 14 h 7"/>
                  <a:gd name="T8" fmla="*/ 288 w 30"/>
                  <a:gd name="T9" fmla="*/ 39 h 7"/>
                  <a:gd name="T10" fmla="*/ 336 w 30"/>
                  <a:gd name="T11" fmla="*/ 50 h 7"/>
                  <a:gd name="T12" fmla="*/ 350 w 30"/>
                  <a:gd name="T13" fmla="*/ 75 h 7"/>
                  <a:gd name="T14" fmla="*/ 302 w 30"/>
                  <a:gd name="T15" fmla="*/ 75 h 7"/>
                  <a:gd name="T16" fmla="*/ 239 w 30"/>
                  <a:gd name="T17" fmla="*/ 75 h 7"/>
                  <a:gd name="T18" fmla="*/ 107 w 30"/>
                  <a:gd name="T19" fmla="*/ 50 h 7"/>
                  <a:gd name="T20" fmla="*/ 59 w 30"/>
                  <a:gd name="T21" fmla="*/ 39 h 7"/>
                  <a:gd name="T22" fmla="*/ 10 w 30"/>
                  <a:gd name="T23" fmla="*/ 25 h 7"/>
                  <a:gd name="T24" fmla="*/ 0 w 30"/>
                  <a:gd name="T25" fmla="*/ 14 h 7"/>
                  <a:gd name="T26" fmla="*/ 24 w 30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7"/>
                  <a:gd name="T44" fmla="*/ 30 w 30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7">
                    <a:moveTo>
                      <a:pt x="2" y="0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28" y="4"/>
                    </a:lnTo>
                    <a:cubicBezTo>
                      <a:pt x="29" y="4"/>
                      <a:pt x="30" y="5"/>
                      <a:pt x="29" y="6"/>
                    </a:cubicBezTo>
                    <a:cubicBezTo>
                      <a:pt x="28" y="7"/>
                      <a:pt x="26" y="7"/>
                      <a:pt x="25" y="6"/>
                    </a:cubicBezTo>
                    <a:lnTo>
                      <a:pt x="20" y="6"/>
                    </a:lnTo>
                    <a:lnTo>
                      <a:pt x="9" y="4"/>
                    </a:lnTo>
                    <a:lnTo>
                      <a:pt x="5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1" name="Freeform 403">
                <a:extLst>
                  <a:ext uri="{FF2B5EF4-FFF2-40B4-BE49-F238E27FC236}">
                    <a16:creationId xmlns="" xmlns:a16="http://schemas.microsoft.com/office/drawing/2014/main" id="{66B544CA-F336-410F-A35A-3896FAE30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089"/>
                <a:ext cx="52" cy="14"/>
              </a:xfrm>
              <a:custGeom>
                <a:avLst/>
                <a:gdLst>
                  <a:gd name="T0" fmla="*/ 24 w 15"/>
                  <a:gd name="T1" fmla="*/ 0 h 4"/>
                  <a:gd name="T2" fmla="*/ 180 w 15"/>
                  <a:gd name="T3" fmla="*/ 14 h 4"/>
                  <a:gd name="T4" fmla="*/ 170 w 15"/>
                  <a:gd name="T5" fmla="*/ 24 h 4"/>
                  <a:gd name="T6" fmla="*/ 24 w 15"/>
                  <a:gd name="T7" fmla="*/ 0 h 4"/>
                  <a:gd name="T8" fmla="*/ 24 w 15"/>
                  <a:gd name="T9" fmla="*/ 14 h 4"/>
                  <a:gd name="T10" fmla="*/ 10 w 15"/>
                  <a:gd name="T11" fmla="*/ 24 h 4"/>
                  <a:gd name="T12" fmla="*/ 170 w 15"/>
                  <a:gd name="T13" fmla="*/ 38 h 4"/>
                  <a:gd name="T14" fmla="*/ 170 w 15"/>
                  <a:gd name="T15" fmla="*/ 49 h 4"/>
                  <a:gd name="T16" fmla="*/ 0 w 15"/>
                  <a:gd name="T17" fmla="*/ 24 h 4"/>
                  <a:gd name="T18" fmla="*/ 24 w 15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4"/>
                  <a:gd name="T32" fmla="*/ 15 w 1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4">
                    <a:moveTo>
                      <a:pt x="2" y="0"/>
                    </a:moveTo>
                    <a:lnTo>
                      <a:pt x="15" y="1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2" name="Freeform 404">
                <a:extLst>
                  <a:ext uri="{FF2B5EF4-FFF2-40B4-BE49-F238E27FC236}">
                    <a16:creationId xmlns="" xmlns:a16="http://schemas.microsoft.com/office/drawing/2014/main" id="{1C0F5517-73F5-4338-8875-0C4DC221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100"/>
                <a:ext cx="49" cy="17"/>
              </a:xfrm>
              <a:custGeom>
                <a:avLst/>
                <a:gdLst>
                  <a:gd name="T0" fmla="*/ 0 w 14"/>
                  <a:gd name="T1" fmla="*/ 34 h 5"/>
                  <a:gd name="T2" fmla="*/ 74 w 14"/>
                  <a:gd name="T3" fmla="*/ 0 h 5"/>
                  <a:gd name="T4" fmla="*/ 172 w 14"/>
                  <a:gd name="T5" fmla="*/ 10 h 5"/>
                  <a:gd name="T6" fmla="*/ 14 w 14"/>
                  <a:gd name="T7" fmla="*/ 58 h 5"/>
                  <a:gd name="T8" fmla="*/ 0 w 14"/>
                  <a:gd name="T9" fmla="*/ 3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"/>
                  <a:gd name="T17" fmla="*/ 14 w 1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">
                    <a:moveTo>
                      <a:pt x="0" y="3"/>
                    </a:moveTo>
                    <a:cubicBezTo>
                      <a:pt x="1" y="2"/>
                      <a:pt x="3" y="0"/>
                      <a:pt x="6" y="0"/>
                    </a:cubicBezTo>
                    <a:lnTo>
                      <a:pt x="14" y="1"/>
                    </a:lnTo>
                    <a:cubicBezTo>
                      <a:pt x="9" y="1"/>
                      <a:pt x="5" y="2"/>
                      <a:pt x="1" y="5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3" name="Freeform 405">
                <a:extLst>
                  <a:ext uri="{FF2B5EF4-FFF2-40B4-BE49-F238E27FC236}">
                    <a16:creationId xmlns="" xmlns:a16="http://schemas.microsoft.com/office/drawing/2014/main" id="{4C47B667-EE60-47E3-BD09-61396AF16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" y="2103"/>
                <a:ext cx="70" cy="80"/>
              </a:xfrm>
              <a:custGeom>
                <a:avLst/>
                <a:gdLst>
                  <a:gd name="T0" fmla="*/ 0 w 20"/>
                  <a:gd name="T1" fmla="*/ 0 h 23"/>
                  <a:gd name="T2" fmla="*/ 98 w 20"/>
                  <a:gd name="T3" fmla="*/ 10 h 23"/>
                  <a:gd name="T4" fmla="*/ 196 w 20"/>
                  <a:gd name="T5" fmla="*/ 122 h 23"/>
                  <a:gd name="T6" fmla="*/ 235 w 20"/>
                  <a:gd name="T7" fmla="*/ 219 h 23"/>
                  <a:gd name="T8" fmla="*/ 245 w 20"/>
                  <a:gd name="T9" fmla="*/ 278 h 23"/>
                  <a:gd name="T10" fmla="*/ 196 w 20"/>
                  <a:gd name="T11" fmla="*/ 278 h 23"/>
                  <a:gd name="T12" fmla="*/ 171 w 20"/>
                  <a:gd name="T13" fmla="*/ 146 h 23"/>
                  <a:gd name="T14" fmla="*/ 112 w 20"/>
                  <a:gd name="T15" fmla="*/ 59 h 23"/>
                  <a:gd name="T16" fmla="*/ 0 w 20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23"/>
                  <a:gd name="T29" fmla="*/ 20 w 20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23">
                    <a:moveTo>
                      <a:pt x="0" y="0"/>
                    </a:moveTo>
                    <a:lnTo>
                      <a:pt x="8" y="1"/>
                    </a:lnTo>
                    <a:cubicBezTo>
                      <a:pt x="11" y="3"/>
                      <a:pt x="14" y="6"/>
                      <a:pt x="16" y="10"/>
                    </a:cubicBezTo>
                    <a:lnTo>
                      <a:pt x="19" y="18"/>
                    </a:lnTo>
                    <a:lnTo>
                      <a:pt x="20" y="23"/>
                    </a:lnTo>
                    <a:cubicBezTo>
                      <a:pt x="19" y="23"/>
                      <a:pt x="18" y="23"/>
                      <a:pt x="16" y="23"/>
                    </a:cubicBezTo>
                    <a:lnTo>
                      <a:pt x="14" y="12"/>
                    </a:lnTo>
                    <a:cubicBezTo>
                      <a:pt x="12" y="10"/>
                      <a:pt x="12" y="8"/>
                      <a:pt x="9" y="5"/>
                    </a:cubicBezTo>
                    <a:cubicBezTo>
                      <a:pt x="7" y="3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4" name="Freeform 406">
                <a:extLst>
                  <a:ext uri="{FF2B5EF4-FFF2-40B4-BE49-F238E27FC236}">
                    <a16:creationId xmlns="" xmlns:a16="http://schemas.microsoft.com/office/drawing/2014/main" id="{048980E0-4E76-42F6-9F65-71400D772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2124"/>
                <a:ext cx="13" cy="17"/>
              </a:xfrm>
              <a:custGeom>
                <a:avLst/>
                <a:gdLst>
                  <a:gd name="T0" fmla="*/ 0 w 4"/>
                  <a:gd name="T1" fmla="*/ 10 h 5"/>
                  <a:gd name="T2" fmla="*/ 10 w 4"/>
                  <a:gd name="T3" fmla="*/ 0 h 5"/>
                  <a:gd name="T4" fmla="*/ 42 w 4"/>
                  <a:gd name="T5" fmla="*/ 24 h 5"/>
                  <a:gd name="T6" fmla="*/ 23 w 4"/>
                  <a:gd name="T7" fmla="*/ 58 h 5"/>
                  <a:gd name="T8" fmla="*/ 0 w 4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0" y="1"/>
                    </a:moveTo>
                    <a:lnTo>
                      <a:pt x="1" y="0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5" name="Freeform 407">
                <a:extLst>
                  <a:ext uri="{FF2B5EF4-FFF2-40B4-BE49-F238E27FC236}">
                    <a16:creationId xmlns="" xmlns:a16="http://schemas.microsoft.com/office/drawing/2014/main" id="{A289A395-4B6B-419E-ADE5-B1CAB9AC5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" y="2166"/>
                <a:ext cx="63" cy="14"/>
              </a:xfrm>
              <a:custGeom>
                <a:avLst/>
                <a:gdLst>
                  <a:gd name="T0" fmla="*/ 0 w 18"/>
                  <a:gd name="T1" fmla="*/ 38 h 4"/>
                  <a:gd name="T2" fmla="*/ 210 w 18"/>
                  <a:gd name="T3" fmla="*/ 0 h 4"/>
                  <a:gd name="T4" fmla="*/ 220 w 18"/>
                  <a:gd name="T5" fmla="*/ 14 h 4"/>
                  <a:gd name="T6" fmla="*/ 0 w 18"/>
                  <a:gd name="T7" fmla="*/ 49 h 4"/>
                  <a:gd name="T8" fmla="*/ 0 w 18"/>
                  <a:gd name="T9" fmla="*/ 3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4"/>
                  <a:gd name="T17" fmla="*/ 18 w 1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4">
                    <a:moveTo>
                      <a:pt x="0" y="3"/>
                    </a:moveTo>
                    <a:lnTo>
                      <a:pt x="17" y="0"/>
                    </a:lnTo>
                    <a:lnTo>
                      <a:pt x="18" y="1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6" name="Freeform 408">
                <a:extLst>
                  <a:ext uri="{FF2B5EF4-FFF2-40B4-BE49-F238E27FC236}">
                    <a16:creationId xmlns="" xmlns:a16="http://schemas.microsoft.com/office/drawing/2014/main" id="{3D86D6A4-387A-41C1-8A74-8D4D3F441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" y="2162"/>
                <a:ext cx="49" cy="11"/>
              </a:xfrm>
              <a:custGeom>
                <a:avLst/>
                <a:gdLst>
                  <a:gd name="T0" fmla="*/ 0 w 14"/>
                  <a:gd name="T1" fmla="*/ 40 h 3"/>
                  <a:gd name="T2" fmla="*/ 172 w 14"/>
                  <a:gd name="T3" fmla="*/ 0 h 3"/>
                  <a:gd name="T4" fmla="*/ 172 w 14"/>
                  <a:gd name="T5" fmla="*/ 15 h 3"/>
                  <a:gd name="T6" fmla="*/ 0 w 14"/>
                  <a:gd name="T7" fmla="*/ 4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"/>
                  <a:gd name="T14" fmla="*/ 14 w 1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">
                    <a:moveTo>
                      <a:pt x="0" y="3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4" name="Freeform 409">
              <a:extLst>
                <a:ext uri="{FF2B5EF4-FFF2-40B4-BE49-F238E27FC236}">
                  <a16:creationId xmlns="" xmlns:a16="http://schemas.microsoft.com/office/drawing/2014/main" id="{46D121D2-DD87-4816-84D2-12EFA2EE3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110"/>
              <a:ext cx="21" cy="56"/>
            </a:xfrm>
            <a:custGeom>
              <a:avLst/>
              <a:gdLst>
                <a:gd name="T0" fmla="*/ 74 w 6"/>
                <a:gd name="T1" fmla="*/ 0 h 16"/>
                <a:gd name="T2" fmla="*/ 0 w 6"/>
                <a:gd name="T3" fmla="*/ 196 h 16"/>
                <a:gd name="T4" fmla="*/ 0 w 6"/>
                <a:gd name="T5" fmla="*/ 196 h 16"/>
                <a:gd name="T6" fmla="*/ 74 w 6"/>
                <a:gd name="T7" fmla="*/ 14 h 16"/>
                <a:gd name="T8" fmla="*/ 74 w 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6"/>
                <a:gd name="T17" fmla="*/ 6 w 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6">
                  <a:moveTo>
                    <a:pt x="6" y="0"/>
                  </a:moveTo>
                  <a:lnTo>
                    <a:pt x="0" y="16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Freeform 410">
              <a:extLst>
                <a:ext uri="{FF2B5EF4-FFF2-40B4-BE49-F238E27FC236}">
                  <a16:creationId xmlns="" xmlns:a16="http://schemas.microsoft.com/office/drawing/2014/main" id="{D2A7B3D6-64EA-4EBD-AD0F-0499B3F39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107"/>
              <a:ext cx="11" cy="55"/>
            </a:xfrm>
            <a:custGeom>
              <a:avLst/>
              <a:gdLst>
                <a:gd name="T0" fmla="*/ 40 w 3"/>
                <a:gd name="T1" fmla="*/ 10 h 16"/>
                <a:gd name="T2" fmla="*/ 0 w 3"/>
                <a:gd name="T3" fmla="*/ 189 h 16"/>
                <a:gd name="T4" fmla="*/ 26 w 3"/>
                <a:gd name="T5" fmla="*/ 0 h 16"/>
                <a:gd name="T6" fmla="*/ 40 w 3"/>
                <a:gd name="T7" fmla="*/ 1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6"/>
                <a:gd name="T14" fmla="*/ 3 w 3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6">
                  <a:moveTo>
                    <a:pt x="3" y="1"/>
                  </a:moveTo>
                  <a:lnTo>
                    <a:pt x="0" y="16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Freeform 411">
              <a:extLst>
                <a:ext uri="{FF2B5EF4-FFF2-40B4-BE49-F238E27FC236}">
                  <a16:creationId xmlns="" xmlns:a16="http://schemas.microsoft.com/office/drawing/2014/main" id="{1F02FC14-41E2-4866-90E4-1C51190F7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107"/>
              <a:ext cx="3" cy="62"/>
            </a:xfrm>
            <a:custGeom>
              <a:avLst/>
              <a:gdLst>
                <a:gd name="T0" fmla="*/ 0 w 1"/>
                <a:gd name="T1" fmla="*/ 214 h 18"/>
                <a:gd name="T2" fmla="*/ 9 w 1"/>
                <a:gd name="T3" fmla="*/ 0 h 18"/>
                <a:gd name="T4" fmla="*/ 9 w 1"/>
                <a:gd name="T5" fmla="*/ 0 h 18"/>
                <a:gd name="T6" fmla="*/ 0 w 1"/>
                <a:gd name="T7" fmla="*/ 214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8"/>
                <a:gd name="T14" fmla="*/ 1 w 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8">
                  <a:moveTo>
                    <a:pt x="0" y="18"/>
                  </a:moveTo>
                  <a:lnTo>
                    <a:pt x="1" y="0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Freeform 412">
              <a:extLst>
                <a:ext uri="{FF2B5EF4-FFF2-40B4-BE49-F238E27FC236}">
                  <a16:creationId xmlns="" xmlns:a16="http://schemas.microsoft.com/office/drawing/2014/main" id="{290C5E03-B74A-42EF-AC93-3CF13B401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2107"/>
              <a:ext cx="7" cy="62"/>
            </a:xfrm>
            <a:custGeom>
              <a:avLst/>
              <a:gdLst>
                <a:gd name="T0" fmla="*/ 14 w 2"/>
                <a:gd name="T1" fmla="*/ 0 h 18"/>
                <a:gd name="T2" fmla="*/ 24 w 2"/>
                <a:gd name="T3" fmla="*/ 214 h 18"/>
                <a:gd name="T4" fmla="*/ 0 w 2"/>
                <a:gd name="T5" fmla="*/ 0 h 18"/>
                <a:gd name="T6" fmla="*/ 14 w 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8"/>
                <a:gd name="T14" fmla="*/ 2 w 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8">
                  <a:moveTo>
                    <a:pt x="1" y="0"/>
                  </a:moveTo>
                  <a:lnTo>
                    <a:pt x="2" y="18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Freeform 413">
              <a:extLst>
                <a:ext uri="{FF2B5EF4-FFF2-40B4-BE49-F238E27FC236}">
                  <a16:creationId xmlns="" xmlns:a16="http://schemas.microsoft.com/office/drawing/2014/main" id="{A73E2148-40EE-4711-87FC-F0A76DD5D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107"/>
              <a:ext cx="13" cy="62"/>
            </a:xfrm>
            <a:custGeom>
              <a:avLst/>
              <a:gdLst>
                <a:gd name="T0" fmla="*/ 42 w 4"/>
                <a:gd name="T1" fmla="*/ 214 h 18"/>
                <a:gd name="T2" fmla="*/ 0 w 4"/>
                <a:gd name="T3" fmla="*/ 0 h 18"/>
                <a:gd name="T4" fmla="*/ 0 w 4"/>
                <a:gd name="T5" fmla="*/ 0 h 18"/>
                <a:gd name="T6" fmla="*/ 42 w 4"/>
                <a:gd name="T7" fmla="*/ 214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8"/>
                <a:gd name="T14" fmla="*/ 4 w 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8">
                  <a:moveTo>
                    <a:pt x="4" y="18"/>
                  </a:moveTo>
                  <a:lnTo>
                    <a:pt x="0" y="0"/>
                  </a:lnTo>
                  <a:lnTo>
                    <a:pt x="4" y="18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Freeform 414">
              <a:extLst>
                <a:ext uri="{FF2B5EF4-FFF2-40B4-BE49-F238E27FC236}">
                  <a16:creationId xmlns="" xmlns:a16="http://schemas.microsoft.com/office/drawing/2014/main" id="{54B72239-CB8B-4D95-962C-2B77414C5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169"/>
              <a:ext cx="27" cy="24"/>
            </a:xfrm>
            <a:custGeom>
              <a:avLst/>
              <a:gdLst>
                <a:gd name="T0" fmla="*/ 67 w 8"/>
                <a:gd name="T1" fmla="*/ 0 h 7"/>
                <a:gd name="T2" fmla="*/ 81 w 8"/>
                <a:gd name="T3" fmla="*/ 34 h 7"/>
                <a:gd name="T4" fmla="*/ 67 w 8"/>
                <a:gd name="T5" fmla="*/ 82 h 7"/>
                <a:gd name="T6" fmla="*/ 34 w 8"/>
                <a:gd name="T7" fmla="*/ 72 h 7"/>
                <a:gd name="T8" fmla="*/ 10 w 8"/>
                <a:gd name="T9" fmla="*/ 72 h 7"/>
                <a:gd name="T10" fmla="*/ 10 w 8"/>
                <a:gd name="T11" fmla="*/ 24 h 7"/>
                <a:gd name="T12" fmla="*/ 34 w 8"/>
                <a:gd name="T13" fmla="*/ 0 h 7"/>
                <a:gd name="T14" fmla="*/ 34 w 8"/>
                <a:gd name="T15" fmla="*/ 0 h 7"/>
                <a:gd name="T16" fmla="*/ 67 w 8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6" y="0"/>
                  </a:moveTo>
                  <a:cubicBezTo>
                    <a:pt x="7" y="0"/>
                    <a:pt x="8" y="2"/>
                    <a:pt x="7" y="3"/>
                  </a:cubicBezTo>
                  <a:cubicBezTo>
                    <a:pt x="8" y="4"/>
                    <a:pt x="7" y="5"/>
                    <a:pt x="6" y="7"/>
                  </a:cubicBezTo>
                  <a:cubicBezTo>
                    <a:pt x="5" y="7"/>
                    <a:pt x="4" y="7"/>
                    <a:pt x="3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Freeform 415">
              <a:extLst>
                <a:ext uri="{FF2B5EF4-FFF2-40B4-BE49-F238E27FC236}">
                  <a16:creationId xmlns="" xmlns:a16="http://schemas.microsoft.com/office/drawing/2014/main" id="{8DEB88BF-F7BC-4080-8B7E-24ECBB34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" y="2180"/>
              <a:ext cx="115" cy="62"/>
            </a:xfrm>
            <a:custGeom>
              <a:avLst/>
              <a:gdLst>
                <a:gd name="T0" fmla="*/ 279 w 33"/>
                <a:gd name="T1" fmla="*/ 0 h 18"/>
                <a:gd name="T2" fmla="*/ 401 w 33"/>
                <a:gd name="T3" fmla="*/ 96 h 18"/>
                <a:gd name="T4" fmla="*/ 401 w 33"/>
                <a:gd name="T5" fmla="*/ 107 h 18"/>
                <a:gd name="T6" fmla="*/ 279 w 33"/>
                <a:gd name="T7" fmla="*/ 0 h 18"/>
                <a:gd name="T8" fmla="*/ 254 w 33"/>
                <a:gd name="T9" fmla="*/ 24 h 18"/>
                <a:gd name="T10" fmla="*/ 352 w 33"/>
                <a:gd name="T11" fmla="*/ 165 h 18"/>
                <a:gd name="T12" fmla="*/ 342 w 33"/>
                <a:gd name="T13" fmla="*/ 165 h 18"/>
                <a:gd name="T14" fmla="*/ 254 w 33"/>
                <a:gd name="T15" fmla="*/ 34 h 18"/>
                <a:gd name="T16" fmla="*/ 220 w 33"/>
                <a:gd name="T17" fmla="*/ 189 h 18"/>
                <a:gd name="T18" fmla="*/ 220 w 33"/>
                <a:gd name="T19" fmla="*/ 214 h 18"/>
                <a:gd name="T20" fmla="*/ 206 w 33"/>
                <a:gd name="T21" fmla="*/ 214 h 18"/>
                <a:gd name="T22" fmla="*/ 220 w 33"/>
                <a:gd name="T23" fmla="*/ 179 h 18"/>
                <a:gd name="T24" fmla="*/ 230 w 33"/>
                <a:gd name="T25" fmla="*/ 48 h 18"/>
                <a:gd name="T26" fmla="*/ 0 w 33"/>
                <a:gd name="T27" fmla="*/ 83 h 18"/>
                <a:gd name="T28" fmla="*/ 171 w 33"/>
                <a:gd name="T29" fmla="*/ 34 h 18"/>
                <a:gd name="T30" fmla="*/ 195 w 33"/>
                <a:gd name="T31" fmla="*/ 48 h 18"/>
                <a:gd name="T32" fmla="*/ 230 w 33"/>
                <a:gd name="T33" fmla="*/ 48 h 18"/>
                <a:gd name="T34" fmla="*/ 230 w 33"/>
                <a:gd name="T35" fmla="*/ 48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18"/>
                <a:gd name="T56" fmla="*/ 33 w 33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18">
                  <a:moveTo>
                    <a:pt x="23" y="0"/>
                  </a:moveTo>
                  <a:lnTo>
                    <a:pt x="33" y="8"/>
                  </a:lnTo>
                  <a:lnTo>
                    <a:pt x="33" y="9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29" y="14"/>
                  </a:lnTo>
                  <a:lnTo>
                    <a:pt x="28" y="14"/>
                  </a:lnTo>
                  <a:lnTo>
                    <a:pt x="21" y="3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5"/>
                  </a:lnTo>
                  <a:lnTo>
                    <a:pt x="19" y="4"/>
                  </a:lnTo>
                  <a:cubicBezTo>
                    <a:pt x="14" y="2"/>
                    <a:pt x="7" y="6"/>
                    <a:pt x="0" y="7"/>
                  </a:cubicBezTo>
                  <a:lnTo>
                    <a:pt x="14" y="3"/>
                  </a:lnTo>
                  <a:lnTo>
                    <a:pt x="16" y="4"/>
                  </a:lnTo>
                  <a:lnTo>
                    <a:pt x="19" y="4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Freeform 416">
              <a:extLst>
                <a:ext uri="{FF2B5EF4-FFF2-40B4-BE49-F238E27FC236}">
                  <a16:creationId xmlns="" xmlns:a16="http://schemas.microsoft.com/office/drawing/2014/main" id="{D71B114B-6574-443E-8F57-074DE927E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2183"/>
              <a:ext cx="69" cy="76"/>
            </a:xfrm>
            <a:custGeom>
              <a:avLst/>
              <a:gdLst>
                <a:gd name="T0" fmla="*/ 204 w 20"/>
                <a:gd name="T1" fmla="*/ 0 h 22"/>
                <a:gd name="T2" fmla="*/ 238 w 20"/>
                <a:gd name="T3" fmla="*/ 10 h 22"/>
                <a:gd name="T4" fmla="*/ 190 w 20"/>
                <a:gd name="T5" fmla="*/ 142 h 22"/>
                <a:gd name="T6" fmla="*/ 35 w 20"/>
                <a:gd name="T7" fmla="*/ 252 h 22"/>
                <a:gd name="T8" fmla="*/ 0 w 20"/>
                <a:gd name="T9" fmla="*/ 263 h 22"/>
                <a:gd name="T10" fmla="*/ 166 w 20"/>
                <a:gd name="T11" fmla="*/ 131 h 22"/>
                <a:gd name="T12" fmla="*/ 204 w 20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2"/>
                <a:gd name="T23" fmla="*/ 20 w 2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2">
                  <a:moveTo>
                    <a:pt x="17" y="0"/>
                  </a:moveTo>
                  <a:lnTo>
                    <a:pt x="20" y="1"/>
                  </a:lnTo>
                  <a:cubicBezTo>
                    <a:pt x="20" y="5"/>
                    <a:pt x="18" y="8"/>
                    <a:pt x="16" y="12"/>
                  </a:cubicBezTo>
                  <a:cubicBezTo>
                    <a:pt x="12" y="17"/>
                    <a:pt x="8" y="19"/>
                    <a:pt x="3" y="21"/>
                  </a:cubicBezTo>
                  <a:lnTo>
                    <a:pt x="0" y="22"/>
                  </a:lnTo>
                  <a:cubicBezTo>
                    <a:pt x="6" y="19"/>
                    <a:pt x="11" y="16"/>
                    <a:pt x="14" y="11"/>
                  </a:cubicBezTo>
                  <a:cubicBezTo>
                    <a:pt x="16" y="7"/>
                    <a:pt x="17" y="4"/>
                    <a:pt x="17" y="0"/>
                  </a:cubicBez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Freeform 417">
              <a:extLst>
                <a:ext uri="{FF2B5EF4-FFF2-40B4-BE49-F238E27FC236}">
                  <a16:creationId xmlns="" xmlns:a16="http://schemas.microsoft.com/office/drawing/2014/main" id="{96A3DF92-6005-4E93-8EF2-41D695AE5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2187"/>
              <a:ext cx="143" cy="72"/>
            </a:xfrm>
            <a:custGeom>
              <a:avLst/>
              <a:gdLst>
                <a:gd name="T0" fmla="*/ 49 w 41"/>
                <a:gd name="T1" fmla="*/ 10 h 21"/>
                <a:gd name="T2" fmla="*/ 98 w 41"/>
                <a:gd name="T3" fmla="*/ 154 h 21"/>
                <a:gd name="T4" fmla="*/ 328 w 41"/>
                <a:gd name="T5" fmla="*/ 199 h 21"/>
                <a:gd name="T6" fmla="*/ 499 w 41"/>
                <a:gd name="T7" fmla="*/ 0 h 21"/>
                <a:gd name="T8" fmla="*/ 499 w 41"/>
                <a:gd name="T9" fmla="*/ 0 h 21"/>
                <a:gd name="T10" fmla="*/ 342 w 41"/>
                <a:gd name="T11" fmla="*/ 223 h 21"/>
                <a:gd name="T12" fmla="*/ 303 w 41"/>
                <a:gd name="T13" fmla="*/ 237 h 21"/>
                <a:gd name="T14" fmla="*/ 195 w 41"/>
                <a:gd name="T15" fmla="*/ 237 h 21"/>
                <a:gd name="T16" fmla="*/ 98 w 41"/>
                <a:gd name="T17" fmla="*/ 199 h 21"/>
                <a:gd name="T18" fmla="*/ 0 w 41"/>
                <a:gd name="T19" fmla="*/ 48 h 21"/>
                <a:gd name="T20" fmla="*/ 0 w 41"/>
                <a:gd name="T21" fmla="*/ 10 h 21"/>
                <a:gd name="T22" fmla="*/ 49 w 41"/>
                <a:gd name="T23" fmla="*/ 1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21"/>
                <a:gd name="T38" fmla="*/ 41 w 41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21">
                  <a:moveTo>
                    <a:pt x="4" y="1"/>
                  </a:moveTo>
                  <a:cubicBezTo>
                    <a:pt x="4" y="5"/>
                    <a:pt x="5" y="9"/>
                    <a:pt x="8" y="13"/>
                  </a:cubicBezTo>
                  <a:cubicBezTo>
                    <a:pt x="14" y="17"/>
                    <a:pt x="20" y="19"/>
                    <a:pt x="27" y="17"/>
                  </a:cubicBezTo>
                  <a:cubicBezTo>
                    <a:pt x="34" y="14"/>
                    <a:pt x="39" y="8"/>
                    <a:pt x="41" y="0"/>
                  </a:cubicBezTo>
                  <a:cubicBezTo>
                    <a:pt x="40" y="8"/>
                    <a:pt x="36" y="15"/>
                    <a:pt x="28" y="19"/>
                  </a:cubicBezTo>
                  <a:lnTo>
                    <a:pt x="25" y="20"/>
                  </a:lnTo>
                  <a:cubicBezTo>
                    <a:pt x="22" y="21"/>
                    <a:pt x="19" y="20"/>
                    <a:pt x="16" y="20"/>
                  </a:cubicBezTo>
                  <a:cubicBezTo>
                    <a:pt x="13" y="19"/>
                    <a:pt x="11" y="18"/>
                    <a:pt x="8" y="17"/>
                  </a:cubicBezTo>
                  <a:cubicBezTo>
                    <a:pt x="5" y="14"/>
                    <a:pt x="2" y="11"/>
                    <a:pt x="0" y="4"/>
                  </a:cubicBez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3818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Freeform 418">
              <a:extLst>
                <a:ext uri="{FF2B5EF4-FFF2-40B4-BE49-F238E27FC236}">
                  <a16:creationId xmlns="" xmlns:a16="http://schemas.microsoft.com/office/drawing/2014/main" id="{6A1BB286-49D1-4A1C-BCD8-312B6C3C5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2256"/>
              <a:ext cx="91" cy="7"/>
            </a:xfrm>
            <a:custGeom>
              <a:avLst/>
              <a:gdLst>
                <a:gd name="T0" fmla="*/ 0 w 26"/>
                <a:gd name="T1" fmla="*/ 14 h 2"/>
                <a:gd name="T2" fmla="*/ 49 w 26"/>
                <a:gd name="T3" fmla="*/ 0 h 2"/>
                <a:gd name="T4" fmla="*/ 147 w 26"/>
                <a:gd name="T5" fmla="*/ 14 h 2"/>
                <a:gd name="T6" fmla="*/ 210 w 26"/>
                <a:gd name="T7" fmla="*/ 0 h 2"/>
                <a:gd name="T8" fmla="*/ 270 w 26"/>
                <a:gd name="T9" fmla="*/ 0 h 2"/>
                <a:gd name="T10" fmla="*/ 319 w 26"/>
                <a:gd name="T11" fmla="*/ 0 h 2"/>
                <a:gd name="T12" fmla="*/ 270 w 26"/>
                <a:gd name="T13" fmla="*/ 0 h 2"/>
                <a:gd name="T14" fmla="*/ 210 w 26"/>
                <a:gd name="T15" fmla="*/ 14 h 2"/>
                <a:gd name="T16" fmla="*/ 245 w 26"/>
                <a:gd name="T17" fmla="*/ 14 h 2"/>
                <a:gd name="T18" fmla="*/ 284 w 26"/>
                <a:gd name="T19" fmla="*/ 24 h 2"/>
                <a:gd name="T20" fmla="*/ 270 w 26"/>
                <a:gd name="T21" fmla="*/ 24 h 2"/>
                <a:gd name="T22" fmla="*/ 161 w 26"/>
                <a:gd name="T23" fmla="*/ 24 h 2"/>
                <a:gd name="T24" fmla="*/ 0 w 26"/>
                <a:gd name="T25" fmla="*/ 14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2"/>
                <a:gd name="T41" fmla="*/ 26 w 26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2">
                  <a:moveTo>
                    <a:pt x="0" y="1"/>
                  </a:moveTo>
                  <a:lnTo>
                    <a:pt x="4" y="0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13" y="2"/>
                  </a:lnTo>
                  <a:cubicBezTo>
                    <a:pt x="9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15E5D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Freeform 419">
              <a:extLst>
                <a:ext uri="{FF2B5EF4-FFF2-40B4-BE49-F238E27FC236}">
                  <a16:creationId xmlns="" xmlns:a16="http://schemas.microsoft.com/office/drawing/2014/main" id="{797BB124-CC19-4094-8E8C-66DE6E65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107"/>
              <a:ext cx="24" cy="10"/>
            </a:xfrm>
            <a:custGeom>
              <a:avLst/>
              <a:gdLst>
                <a:gd name="T0" fmla="*/ 0 w 7"/>
                <a:gd name="T1" fmla="*/ 0 h 3"/>
                <a:gd name="T2" fmla="*/ 82 w 7"/>
                <a:gd name="T3" fmla="*/ 33 h 3"/>
                <a:gd name="T4" fmla="*/ 72 w 7"/>
                <a:gd name="T5" fmla="*/ 33 h 3"/>
                <a:gd name="T6" fmla="*/ 0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0" y="0"/>
                  </a:moveTo>
                  <a:cubicBezTo>
                    <a:pt x="2" y="0"/>
                    <a:pt x="5" y="1"/>
                    <a:pt x="7" y="3"/>
                  </a:cubicBezTo>
                  <a:lnTo>
                    <a:pt x="6" y="3"/>
                  </a:ln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Freeform 420">
              <a:extLst>
                <a:ext uri="{FF2B5EF4-FFF2-40B4-BE49-F238E27FC236}">
                  <a16:creationId xmlns="" xmlns:a16="http://schemas.microsoft.com/office/drawing/2014/main" id="{593DAF2A-C91F-46E4-99CA-C56F09084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" y="2107"/>
              <a:ext cx="14" cy="3"/>
            </a:xfrm>
            <a:custGeom>
              <a:avLst/>
              <a:gdLst>
                <a:gd name="T0" fmla="*/ 0 w 4"/>
                <a:gd name="T1" fmla="*/ 0 h 1"/>
                <a:gd name="T2" fmla="*/ 49 w 4"/>
                <a:gd name="T3" fmla="*/ 9 h 1"/>
                <a:gd name="T4" fmla="*/ 49 w 4"/>
                <a:gd name="T5" fmla="*/ 9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Freeform 421">
              <a:extLst>
                <a:ext uri="{FF2B5EF4-FFF2-40B4-BE49-F238E27FC236}">
                  <a16:creationId xmlns="" xmlns:a16="http://schemas.microsoft.com/office/drawing/2014/main" id="{021293F1-47BB-4D19-A4BA-EE70124F8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2103"/>
              <a:ext cx="34" cy="45"/>
            </a:xfrm>
            <a:custGeom>
              <a:avLst/>
              <a:gdLst>
                <a:gd name="T0" fmla="*/ 10 w 10"/>
                <a:gd name="T1" fmla="*/ 35 h 13"/>
                <a:gd name="T2" fmla="*/ 0 w 10"/>
                <a:gd name="T3" fmla="*/ 48 h 13"/>
                <a:gd name="T4" fmla="*/ 24 w 10"/>
                <a:gd name="T5" fmla="*/ 59 h 13"/>
                <a:gd name="T6" fmla="*/ 58 w 10"/>
                <a:gd name="T7" fmla="*/ 156 h 13"/>
                <a:gd name="T8" fmla="*/ 116 w 10"/>
                <a:gd name="T9" fmla="*/ 132 h 13"/>
                <a:gd name="T10" fmla="*/ 34 w 10"/>
                <a:gd name="T11" fmla="*/ 0 h 13"/>
                <a:gd name="T12" fmla="*/ 10 w 10"/>
                <a:gd name="T13" fmla="*/ 24 h 13"/>
                <a:gd name="T14" fmla="*/ 10 w 10"/>
                <a:gd name="T15" fmla="*/ 35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3"/>
                <a:gd name="T26" fmla="*/ 10 w 10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3">
                  <a:moveTo>
                    <a:pt x="1" y="3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5" y="13"/>
                  </a:lnTo>
                  <a:lnTo>
                    <a:pt x="10" y="11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Freeform 422">
              <a:extLst>
                <a:ext uri="{FF2B5EF4-FFF2-40B4-BE49-F238E27FC236}">
                  <a16:creationId xmlns="" xmlns:a16="http://schemas.microsoft.com/office/drawing/2014/main" id="{C2A2B101-D842-4B96-961C-A96F59BB6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" y="2145"/>
              <a:ext cx="11" cy="21"/>
            </a:xfrm>
            <a:custGeom>
              <a:avLst/>
              <a:gdLst>
                <a:gd name="T0" fmla="*/ 26 w 3"/>
                <a:gd name="T1" fmla="*/ 0 h 6"/>
                <a:gd name="T2" fmla="*/ 40 w 3"/>
                <a:gd name="T3" fmla="*/ 39 h 6"/>
                <a:gd name="T4" fmla="*/ 15 w 3"/>
                <a:gd name="T5" fmla="*/ 74 h 6"/>
                <a:gd name="T6" fmla="*/ 0 w 3"/>
                <a:gd name="T7" fmla="*/ 24 h 6"/>
                <a:gd name="T8" fmla="*/ 26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2" y="0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E9974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" name="Freeform 423">
              <a:extLst>
                <a:ext uri="{FF2B5EF4-FFF2-40B4-BE49-F238E27FC236}">
                  <a16:creationId xmlns="" xmlns:a16="http://schemas.microsoft.com/office/drawing/2014/main" id="{7A82691D-2F3F-4EC8-851A-6388CF975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2037"/>
              <a:ext cx="66" cy="49"/>
            </a:xfrm>
            <a:custGeom>
              <a:avLst/>
              <a:gdLst>
                <a:gd name="T0" fmla="*/ 229 w 19"/>
                <a:gd name="T1" fmla="*/ 0 h 14"/>
                <a:gd name="T2" fmla="*/ 195 w 19"/>
                <a:gd name="T3" fmla="*/ 25 h 14"/>
                <a:gd name="T4" fmla="*/ 59 w 19"/>
                <a:gd name="T5" fmla="*/ 74 h 14"/>
                <a:gd name="T6" fmla="*/ 0 w 19"/>
                <a:gd name="T7" fmla="*/ 123 h 14"/>
                <a:gd name="T8" fmla="*/ 0 w 19"/>
                <a:gd name="T9" fmla="*/ 161 h 14"/>
                <a:gd name="T10" fmla="*/ 24 w 19"/>
                <a:gd name="T11" fmla="*/ 172 h 14"/>
                <a:gd name="T12" fmla="*/ 170 w 19"/>
                <a:gd name="T13" fmla="*/ 63 h 14"/>
                <a:gd name="T14" fmla="*/ 219 w 19"/>
                <a:gd name="T15" fmla="*/ 39 h 14"/>
                <a:gd name="T16" fmla="*/ 229 w 19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4"/>
                <a:gd name="T29" fmla="*/ 19 w 19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4">
                  <a:moveTo>
                    <a:pt x="19" y="0"/>
                  </a:moveTo>
                  <a:lnTo>
                    <a:pt x="16" y="2"/>
                  </a:lnTo>
                  <a:lnTo>
                    <a:pt x="5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14" y="5"/>
                  </a:lnTo>
                  <a:lnTo>
                    <a:pt x="18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59493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" name="Freeform 424">
              <a:extLst>
                <a:ext uri="{FF2B5EF4-FFF2-40B4-BE49-F238E27FC236}">
                  <a16:creationId xmlns="" xmlns:a16="http://schemas.microsoft.com/office/drawing/2014/main" id="{37BF90CA-7BED-4EE9-819E-09C45744D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2291"/>
              <a:ext cx="146" cy="83"/>
            </a:xfrm>
            <a:custGeom>
              <a:avLst/>
              <a:gdLst>
                <a:gd name="T0" fmla="*/ 10 w 42"/>
                <a:gd name="T1" fmla="*/ 287 h 24"/>
                <a:gd name="T2" fmla="*/ 73 w 42"/>
                <a:gd name="T3" fmla="*/ 239 h 24"/>
                <a:gd name="T4" fmla="*/ 156 w 42"/>
                <a:gd name="T5" fmla="*/ 263 h 24"/>
                <a:gd name="T6" fmla="*/ 195 w 42"/>
                <a:gd name="T7" fmla="*/ 228 h 24"/>
                <a:gd name="T8" fmla="*/ 313 w 42"/>
                <a:gd name="T9" fmla="*/ 214 h 24"/>
                <a:gd name="T10" fmla="*/ 448 w 42"/>
                <a:gd name="T11" fmla="*/ 239 h 24"/>
                <a:gd name="T12" fmla="*/ 483 w 42"/>
                <a:gd name="T13" fmla="*/ 252 h 24"/>
                <a:gd name="T14" fmla="*/ 508 w 42"/>
                <a:gd name="T15" fmla="*/ 239 h 24"/>
                <a:gd name="T16" fmla="*/ 497 w 42"/>
                <a:gd name="T17" fmla="*/ 145 h 24"/>
                <a:gd name="T18" fmla="*/ 410 w 42"/>
                <a:gd name="T19" fmla="*/ 24 h 24"/>
                <a:gd name="T20" fmla="*/ 264 w 42"/>
                <a:gd name="T21" fmla="*/ 0 h 24"/>
                <a:gd name="T22" fmla="*/ 156 w 42"/>
                <a:gd name="T23" fmla="*/ 24 h 24"/>
                <a:gd name="T24" fmla="*/ 24 w 42"/>
                <a:gd name="T25" fmla="*/ 121 h 24"/>
                <a:gd name="T26" fmla="*/ 0 w 42"/>
                <a:gd name="T27" fmla="*/ 277 h 24"/>
                <a:gd name="T28" fmla="*/ 146 w 42"/>
                <a:gd name="T29" fmla="*/ 48 h 24"/>
                <a:gd name="T30" fmla="*/ 10 w 42"/>
                <a:gd name="T31" fmla="*/ 287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"/>
                <a:gd name="T49" fmla="*/ 0 h 24"/>
                <a:gd name="T50" fmla="*/ 42 w 4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" h="24">
                  <a:moveTo>
                    <a:pt x="1" y="24"/>
                  </a:moveTo>
                  <a:lnTo>
                    <a:pt x="6" y="20"/>
                  </a:lnTo>
                  <a:lnTo>
                    <a:pt x="13" y="22"/>
                  </a:lnTo>
                  <a:lnTo>
                    <a:pt x="16" y="19"/>
                  </a:lnTo>
                  <a:lnTo>
                    <a:pt x="26" y="18"/>
                  </a:lnTo>
                  <a:lnTo>
                    <a:pt x="37" y="20"/>
                  </a:lnTo>
                  <a:lnTo>
                    <a:pt x="40" y="21"/>
                  </a:lnTo>
                  <a:lnTo>
                    <a:pt x="42" y="20"/>
                  </a:lnTo>
                  <a:lnTo>
                    <a:pt x="41" y="12"/>
                  </a:lnTo>
                  <a:lnTo>
                    <a:pt x="34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2" y="10"/>
                  </a:lnTo>
                  <a:lnTo>
                    <a:pt x="0" y="23"/>
                  </a:lnTo>
                  <a:lnTo>
                    <a:pt x="12" y="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" name="Freeform 425">
              <a:extLst>
                <a:ext uri="{FF2B5EF4-FFF2-40B4-BE49-F238E27FC236}">
                  <a16:creationId xmlns="" xmlns:a16="http://schemas.microsoft.com/office/drawing/2014/main" id="{68B8A721-AFF2-445C-92F2-61908A2A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2357"/>
              <a:ext cx="135" cy="149"/>
            </a:xfrm>
            <a:custGeom>
              <a:avLst/>
              <a:gdLst>
                <a:gd name="T0" fmla="*/ 83 w 39"/>
                <a:gd name="T1" fmla="*/ 156 h 43"/>
                <a:gd name="T2" fmla="*/ 24 w 39"/>
                <a:gd name="T3" fmla="*/ 97 h 43"/>
                <a:gd name="T4" fmla="*/ 97 w 39"/>
                <a:gd name="T5" fmla="*/ 146 h 43"/>
                <a:gd name="T6" fmla="*/ 121 w 39"/>
                <a:gd name="T7" fmla="*/ 156 h 43"/>
                <a:gd name="T8" fmla="*/ 132 w 39"/>
                <a:gd name="T9" fmla="*/ 49 h 43"/>
                <a:gd name="T10" fmla="*/ 166 w 39"/>
                <a:gd name="T11" fmla="*/ 35 h 43"/>
                <a:gd name="T12" fmla="*/ 204 w 39"/>
                <a:gd name="T13" fmla="*/ 24 h 43"/>
                <a:gd name="T14" fmla="*/ 263 w 39"/>
                <a:gd name="T15" fmla="*/ 49 h 43"/>
                <a:gd name="T16" fmla="*/ 312 w 39"/>
                <a:gd name="T17" fmla="*/ 10 h 43"/>
                <a:gd name="T18" fmla="*/ 370 w 39"/>
                <a:gd name="T19" fmla="*/ 10 h 43"/>
                <a:gd name="T20" fmla="*/ 433 w 39"/>
                <a:gd name="T21" fmla="*/ 0 h 43"/>
                <a:gd name="T22" fmla="*/ 467 w 39"/>
                <a:gd name="T23" fmla="*/ 10 h 43"/>
                <a:gd name="T24" fmla="*/ 467 w 39"/>
                <a:gd name="T25" fmla="*/ 49 h 43"/>
                <a:gd name="T26" fmla="*/ 467 w 39"/>
                <a:gd name="T27" fmla="*/ 156 h 43"/>
                <a:gd name="T28" fmla="*/ 457 w 39"/>
                <a:gd name="T29" fmla="*/ 253 h 43"/>
                <a:gd name="T30" fmla="*/ 370 w 39"/>
                <a:gd name="T31" fmla="*/ 347 h 43"/>
                <a:gd name="T32" fmla="*/ 322 w 39"/>
                <a:gd name="T33" fmla="*/ 360 h 43"/>
                <a:gd name="T34" fmla="*/ 166 w 39"/>
                <a:gd name="T35" fmla="*/ 326 h 43"/>
                <a:gd name="T36" fmla="*/ 253 w 39"/>
                <a:gd name="T37" fmla="*/ 347 h 43"/>
                <a:gd name="T38" fmla="*/ 346 w 39"/>
                <a:gd name="T39" fmla="*/ 347 h 43"/>
                <a:gd name="T40" fmla="*/ 360 w 39"/>
                <a:gd name="T41" fmla="*/ 395 h 43"/>
                <a:gd name="T42" fmla="*/ 336 w 39"/>
                <a:gd name="T43" fmla="*/ 433 h 43"/>
                <a:gd name="T44" fmla="*/ 336 w 39"/>
                <a:gd name="T45" fmla="*/ 506 h 43"/>
                <a:gd name="T46" fmla="*/ 301 w 39"/>
                <a:gd name="T47" fmla="*/ 516 h 43"/>
                <a:gd name="T48" fmla="*/ 215 w 39"/>
                <a:gd name="T49" fmla="*/ 482 h 43"/>
                <a:gd name="T50" fmla="*/ 156 w 39"/>
                <a:gd name="T51" fmla="*/ 433 h 43"/>
                <a:gd name="T52" fmla="*/ 145 w 39"/>
                <a:gd name="T53" fmla="*/ 395 h 43"/>
                <a:gd name="T54" fmla="*/ 156 w 39"/>
                <a:gd name="T55" fmla="*/ 371 h 43"/>
                <a:gd name="T56" fmla="*/ 145 w 39"/>
                <a:gd name="T57" fmla="*/ 326 h 43"/>
                <a:gd name="T58" fmla="*/ 107 w 39"/>
                <a:gd name="T59" fmla="*/ 263 h 43"/>
                <a:gd name="T60" fmla="*/ 83 w 39"/>
                <a:gd name="T61" fmla="*/ 239 h 43"/>
                <a:gd name="T62" fmla="*/ 73 w 39"/>
                <a:gd name="T63" fmla="*/ 253 h 43"/>
                <a:gd name="T64" fmla="*/ 48 w 39"/>
                <a:gd name="T65" fmla="*/ 229 h 43"/>
                <a:gd name="T66" fmla="*/ 0 w 39"/>
                <a:gd name="T67" fmla="*/ 170 h 43"/>
                <a:gd name="T68" fmla="*/ 10 w 39"/>
                <a:gd name="T69" fmla="*/ 121 h 43"/>
                <a:gd name="T70" fmla="*/ 48 w 39"/>
                <a:gd name="T71" fmla="*/ 121 h 43"/>
                <a:gd name="T72" fmla="*/ 83 w 39"/>
                <a:gd name="T73" fmla="*/ 156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43"/>
                <a:gd name="T113" fmla="*/ 39 w 39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43">
                  <a:moveTo>
                    <a:pt x="7" y="13"/>
                  </a:moveTo>
                  <a:lnTo>
                    <a:pt x="2" y="8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26" y="1"/>
                  </a:lnTo>
                  <a:lnTo>
                    <a:pt x="31" y="1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39" y="4"/>
                  </a:lnTo>
                  <a:lnTo>
                    <a:pt x="39" y="13"/>
                  </a:lnTo>
                  <a:lnTo>
                    <a:pt x="38" y="21"/>
                  </a:lnTo>
                  <a:lnTo>
                    <a:pt x="31" y="29"/>
                  </a:lnTo>
                  <a:lnTo>
                    <a:pt x="27" y="30"/>
                  </a:lnTo>
                  <a:lnTo>
                    <a:pt x="14" y="27"/>
                  </a:lnTo>
                  <a:lnTo>
                    <a:pt x="21" y="29"/>
                  </a:lnTo>
                  <a:lnTo>
                    <a:pt x="29" y="29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8" y="42"/>
                  </a:lnTo>
                  <a:lnTo>
                    <a:pt x="25" y="43"/>
                  </a:lnTo>
                  <a:lnTo>
                    <a:pt x="18" y="40"/>
                  </a:lnTo>
                  <a:lnTo>
                    <a:pt x="13" y="36"/>
                  </a:lnTo>
                  <a:lnTo>
                    <a:pt x="12" y="33"/>
                  </a:lnTo>
                  <a:lnTo>
                    <a:pt x="13" y="31"/>
                  </a:lnTo>
                  <a:lnTo>
                    <a:pt x="12" y="27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DAAD83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Line 426">
              <a:extLst>
                <a:ext uri="{FF2B5EF4-FFF2-40B4-BE49-F238E27FC236}">
                  <a16:creationId xmlns="" xmlns:a16="http://schemas.microsoft.com/office/drawing/2014/main" id="{ED63294F-58A0-4595-9B97-09F64444AC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4" y="2471"/>
              <a:ext cx="3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427">
              <a:extLst>
                <a:ext uri="{FF2B5EF4-FFF2-40B4-BE49-F238E27FC236}">
                  <a16:creationId xmlns="" xmlns:a16="http://schemas.microsoft.com/office/drawing/2014/main" id="{D3778B63-674C-4362-B03F-AA6414B6D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2471"/>
              <a:ext cx="236" cy="258"/>
            </a:xfrm>
            <a:custGeom>
              <a:avLst/>
              <a:gdLst>
                <a:gd name="T0" fmla="*/ 288 w 68"/>
                <a:gd name="T1" fmla="*/ 0 h 74"/>
                <a:gd name="T2" fmla="*/ 278 w 68"/>
                <a:gd name="T3" fmla="*/ 59 h 74"/>
                <a:gd name="T4" fmla="*/ 253 w 68"/>
                <a:gd name="T5" fmla="*/ 59 h 74"/>
                <a:gd name="T6" fmla="*/ 170 w 68"/>
                <a:gd name="T7" fmla="*/ 122 h 74"/>
                <a:gd name="T8" fmla="*/ 73 w 68"/>
                <a:gd name="T9" fmla="*/ 195 h 74"/>
                <a:gd name="T10" fmla="*/ 49 w 68"/>
                <a:gd name="T11" fmla="*/ 303 h 74"/>
                <a:gd name="T12" fmla="*/ 49 w 68"/>
                <a:gd name="T13" fmla="*/ 460 h 74"/>
                <a:gd name="T14" fmla="*/ 0 w 68"/>
                <a:gd name="T15" fmla="*/ 582 h 74"/>
                <a:gd name="T16" fmla="*/ 83 w 68"/>
                <a:gd name="T17" fmla="*/ 572 h 74"/>
                <a:gd name="T18" fmla="*/ 229 w 68"/>
                <a:gd name="T19" fmla="*/ 558 h 74"/>
                <a:gd name="T20" fmla="*/ 326 w 68"/>
                <a:gd name="T21" fmla="*/ 533 h 74"/>
                <a:gd name="T22" fmla="*/ 326 w 68"/>
                <a:gd name="T23" fmla="*/ 547 h 74"/>
                <a:gd name="T24" fmla="*/ 278 w 68"/>
                <a:gd name="T25" fmla="*/ 558 h 74"/>
                <a:gd name="T26" fmla="*/ 302 w 68"/>
                <a:gd name="T27" fmla="*/ 680 h 74"/>
                <a:gd name="T28" fmla="*/ 434 w 68"/>
                <a:gd name="T29" fmla="*/ 900 h 74"/>
                <a:gd name="T30" fmla="*/ 517 w 68"/>
                <a:gd name="T31" fmla="*/ 900 h 74"/>
                <a:gd name="T32" fmla="*/ 673 w 68"/>
                <a:gd name="T33" fmla="*/ 791 h 74"/>
                <a:gd name="T34" fmla="*/ 649 w 68"/>
                <a:gd name="T35" fmla="*/ 729 h 74"/>
                <a:gd name="T36" fmla="*/ 639 w 68"/>
                <a:gd name="T37" fmla="*/ 631 h 74"/>
                <a:gd name="T38" fmla="*/ 649 w 68"/>
                <a:gd name="T39" fmla="*/ 596 h 74"/>
                <a:gd name="T40" fmla="*/ 614 w 68"/>
                <a:gd name="T41" fmla="*/ 582 h 74"/>
                <a:gd name="T42" fmla="*/ 614 w 68"/>
                <a:gd name="T43" fmla="*/ 523 h 74"/>
                <a:gd name="T44" fmla="*/ 580 w 68"/>
                <a:gd name="T45" fmla="*/ 523 h 74"/>
                <a:gd name="T46" fmla="*/ 566 w 68"/>
                <a:gd name="T47" fmla="*/ 377 h 74"/>
                <a:gd name="T48" fmla="*/ 580 w 68"/>
                <a:gd name="T49" fmla="*/ 342 h 74"/>
                <a:gd name="T50" fmla="*/ 625 w 68"/>
                <a:gd name="T51" fmla="*/ 303 h 74"/>
                <a:gd name="T52" fmla="*/ 673 w 68"/>
                <a:gd name="T53" fmla="*/ 328 h 74"/>
                <a:gd name="T54" fmla="*/ 698 w 68"/>
                <a:gd name="T55" fmla="*/ 352 h 74"/>
                <a:gd name="T56" fmla="*/ 711 w 68"/>
                <a:gd name="T57" fmla="*/ 450 h 74"/>
                <a:gd name="T58" fmla="*/ 736 w 68"/>
                <a:gd name="T59" fmla="*/ 450 h 74"/>
                <a:gd name="T60" fmla="*/ 784 w 68"/>
                <a:gd name="T61" fmla="*/ 415 h 74"/>
                <a:gd name="T62" fmla="*/ 819 w 68"/>
                <a:gd name="T63" fmla="*/ 366 h 74"/>
                <a:gd name="T64" fmla="*/ 736 w 68"/>
                <a:gd name="T65" fmla="*/ 244 h 74"/>
                <a:gd name="T66" fmla="*/ 663 w 68"/>
                <a:gd name="T67" fmla="*/ 98 h 74"/>
                <a:gd name="T68" fmla="*/ 566 w 68"/>
                <a:gd name="T69" fmla="*/ 49 h 74"/>
                <a:gd name="T70" fmla="*/ 555 w 68"/>
                <a:gd name="T71" fmla="*/ 49 h 74"/>
                <a:gd name="T72" fmla="*/ 541 w 68"/>
                <a:gd name="T73" fmla="*/ 24 h 74"/>
                <a:gd name="T74" fmla="*/ 555 w 68"/>
                <a:gd name="T75" fmla="*/ 73 h 74"/>
                <a:gd name="T76" fmla="*/ 580 w 68"/>
                <a:gd name="T77" fmla="*/ 171 h 74"/>
                <a:gd name="T78" fmla="*/ 507 w 68"/>
                <a:gd name="T79" fmla="*/ 122 h 74"/>
                <a:gd name="T80" fmla="*/ 458 w 68"/>
                <a:gd name="T81" fmla="*/ 146 h 74"/>
                <a:gd name="T82" fmla="*/ 288 w 68"/>
                <a:gd name="T83" fmla="*/ 59 h 74"/>
                <a:gd name="T84" fmla="*/ 288 w 68"/>
                <a:gd name="T85" fmla="*/ 0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"/>
                <a:gd name="T130" fmla="*/ 0 h 74"/>
                <a:gd name="T131" fmla="*/ 68 w 68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" h="74">
                  <a:moveTo>
                    <a:pt x="24" y="0"/>
                  </a:moveTo>
                  <a:lnTo>
                    <a:pt x="23" y="5"/>
                  </a:lnTo>
                  <a:lnTo>
                    <a:pt x="21" y="5"/>
                  </a:lnTo>
                  <a:lnTo>
                    <a:pt x="14" y="10"/>
                  </a:lnTo>
                  <a:lnTo>
                    <a:pt x="6" y="16"/>
                  </a:lnTo>
                  <a:lnTo>
                    <a:pt x="4" y="25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7" y="47"/>
                  </a:lnTo>
                  <a:lnTo>
                    <a:pt x="19" y="46"/>
                  </a:lnTo>
                  <a:lnTo>
                    <a:pt x="27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5" y="56"/>
                  </a:lnTo>
                  <a:lnTo>
                    <a:pt x="36" y="74"/>
                  </a:lnTo>
                  <a:lnTo>
                    <a:pt x="43" y="74"/>
                  </a:lnTo>
                  <a:lnTo>
                    <a:pt x="56" y="65"/>
                  </a:lnTo>
                  <a:lnTo>
                    <a:pt x="54" y="60"/>
                  </a:lnTo>
                  <a:lnTo>
                    <a:pt x="53" y="52"/>
                  </a:lnTo>
                  <a:lnTo>
                    <a:pt x="54" y="49"/>
                  </a:lnTo>
                  <a:lnTo>
                    <a:pt x="51" y="48"/>
                  </a:lnTo>
                  <a:lnTo>
                    <a:pt x="51" y="43"/>
                  </a:lnTo>
                  <a:lnTo>
                    <a:pt x="48" y="43"/>
                  </a:lnTo>
                  <a:lnTo>
                    <a:pt x="47" y="31"/>
                  </a:lnTo>
                  <a:lnTo>
                    <a:pt x="48" y="28"/>
                  </a:lnTo>
                  <a:lnTo>
                    <a:pt x="52" y="25"/>
                  </a:lnTo>
                  <a:lnTo>
                    <a:pt x="56" y="27"/>
                  </a:lnTo>
                  <a:lnTo>
                    <a:pt x="58" y="29"/>
                  </a:lnTo>
                  <a:lnTo>
                    <a:pt x="59" y="37"/>
                  </a:lnTo>
                  <a:lnTo>
                    <a:pt x="61" y="37"/>
                  </a:lnTo>
                  <a:lnTo>
                    <a:pt x="65" y="34"/>
                  </a:lnTo>
                  <a:lnTo>
                    <a:pt x="68" y="30"/>
                  </a:lnTo>
                  <a:lnTo>
                    <a:pt x="61" y="20"/>
                  </a:lnTo>
                  <a:lnTo>
                    <a:pt x="55" y="8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2"/>
                  </a:lnTo>
                  <a:lnTo>
                    <a:pt x="46" y="6"/>
                  </a:lnTo>
                  <a:lnTo>
                    <a:pt x="48" y="14"/>
                  </a:lnTo>
                  <a:lnTo>
                    <a:pt x="42" y="10"/>
                  </a:lnTo>
                  <a:lnTo>
                    <a:pt x="38" y="12"/>
                  </a:lnTo>
                  <a:lnTo>
                    <a:pt x="24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Freeform 428">
              <a:extLst>
                <a:ext uri="{FF2B5EF4-FFF2-40B4-BE49-F238E27FC236}">
                  <a16:creationId xmlns="" xmlns:a16="http://schemas.microsoft.com/office/drawing/2014/main" id="{C8F0D4EE-DAC6-4F30-84D0-97A59C3FE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2565"/>
              <a:ext cx="80" cy="129"/>
            </a:xfrm>
            <a:custGeom>
              <a:avLst/>
              <a:gdLst>
                <a:gd name="T0" fmla="*/ 205 w 23"/>
                <a:gd name="T1" fmla="*/ 98 h 37"/>
                <a:gd name="T2" fmla="*/ 268 w 23"/>
                <a:gd name="T3" fmla="*/ 230 h 37"/>
                <a:gd name="T4" fmla="*/ 278 w 23"/>
                <a:gd name="T5" fmla="*/ 279 h 37"/>
                <a:gd name="T6" fmla="*/ 254 w 23"/>
                <a:gd name="T7" fmla="*/ 425 h 37"/>
                <a:gd name="T8" fmla="*/ 205 w 23"/>
                <a:gd name="T9" fmla="*/ 450 h 37"/>
                <a:gd name="T10" fmla="*/ 108 w 23"/>
                <a:gd name="T11" fmla="*/ 390 h 37"/>
                <a:gd name="T12" fmla="*/ 83 w 23"/>
                <a:gd name="T13" fmla="*/ 317 h 37"/>
                <a:gd name="T14" fmla="*/ 83 w 23"/>
                <a:gd name="T15" fmla="*/ 268 h 37"/>
                <a:gd name="T16" fmla="*/ 49 w 23"/>
                <a:gd name="T17" fmla="*/ 244 h 37"/>
                <a:gd name="T18" fmla="*/ 59 w 23"/>
                <a:gd name="T19" fmla="*/ 181 h 37"/>
                <a:gd name="T20" fmla="*/ 10 w 23"/>
                <a:gd name="T21" fmla="*/ 181 h 37"/>
                <a:gd name="T22" fmla="*/ 10 w 23"/>
                <a:gd name="T23" fmla="*/ 146 h 37"/>
                <a:gd name="T24" fmla="*/ 49 w 23"/>
                <a:gd name="T25" fmla="*/ 132 h 37"/>
                <a:gd name="T26" fmla="*/ 49 w 23"/>
                <a:gd name="T27" fmla="*/ 122 h 37"/>
                <a:gd name="T28" fmla="*/ 10 w 23"/>
                <a:gd name="T29" fmla="*/ 122 h 37"/>
                <a:gd name="T30" fmla="*/ 0 w 23"/>
                <a:gd name="T31" fmla="*/ 108 h 37"/>
                <a:gd name="T32" fmla="*/ 59 w 23"/>
                <a:gd name="T33" fmla="*/ 98 h 37"/>
                <a:gd name="T34" fmla="*/ 59 w 23"/>
                <a:gd name="T35" fmla="*/ 84 h 37"/>
                <a:gd name="T36" fmla="*/ 10 w 23"/>
                <a:gd name="T37" fmla="*/ 98 h 37"/>
                <a:gd name="T38" fmla="*/ 0 w 23"/>
                <a:gd name="T39" fmla="*/ 84 h 37"/>
                <a:gd name="T40" fmla="*/ 35 w 23"/>
                <a:gd name="T41" fmla="*/ 59 h 37"/>
                <a:gd name="T42" fmla="*/ 59 w 23"/>
                <a:gd name="T43" fmla="*/ 59 h 37"/>
                <a:gd name="T44" fmla="*/ 73 w 23"/>
                <a:gd name="T45" fmla="*/ 35 h 37"/>
                <a:gd name="T46" fmla="*/ 24 w 23"/>
                <a:gd name="T47" fmla="*/ 24 h 37"/>
                <a:gd name="T48" fmla="*/ 10 w 23"/>
                <a:gd name="T49" fmla="*/ 35 h 37"/>
                <a:gd name="T50" fmla="*/ 10 w 23"/>
                <a:gd name="T51" fmla="*/ 10 h 37"/>
                <a:gd name="T52" fmla="*/ 35 w 23"/>
                <a:gd name="T53" fmla="*/ 0 h 37"/>
                <a:gd name="T54" fmla="*/ 97 w 23"/>
                <a:gd name="T55" fmla="*/ 24 h 37"/>
                <a:gd name="T56" fmla="*/ 108 w 23"/>
                <a:gd name="T57" fmla="*/ 157 h 37"/>
                <a:gd name="T58" fmla="*/ 219 w 23"/>
                <a:gd name="T59" fmla="*/ 268 h 37"/>
                <a:gd name="T60" fmla="*/ 219 w 23"/>
                <a:gd name="T61" fmla="*/ 255 h 37"/>
                <a:gd name="T62" fmla="*/ 132 w 23"/>
                <a:gd name="T63" fmla="*/ 171 h 37"/>
                <a:gd name="T64" fmla="*/ 132 w 23"/>
                <a:gd name="T65" fmla="*/ 132 h 37"/>
                <a:gd name="T66" fmla="*/ 205 w 23"/>
                <a:gd name="T67" fmla="*/ 98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"/>
                <a:gd name="T103" fmla="*/ 0 h 37"/>
                <a:gd name="T104" fmla="*/ 23 w 23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" h="37">
                  <a:moveTo>
                    <a:pt x="17" y="8"/>
                  </a:moveTo>
                  <a:lnTo>
                    <a:pt x="22" y="19"/>
                  </a:lnTo>
                  <a:lnTo>
                    <a:pt x="23" y="23"/>
                  </a:lnTo>
                  <a:lnTo>
                    <a:pt x="21" y="35"/>
                  </a:lnTo>
                  <a:lnTo>
                    <a:pt x="17" y="37"/>
                  </a:lnTo>
                  <a:lnTo>
                    <a:pt x="9" y="3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5" y="15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8" y="2"/>
                  </a:lnTo>
                  <a:lnTo>
                    <a:pt x="9" y="13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C89775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" name="Freeform 429">
              <a:extLst>
                <a:ext uri="{FF2B5EF4-FFF2-40B4-BE49-F238E27FC236}">
                  <a16:creationId xmlns="" xmlns:a16="http://schemas.microsoft.com/office/drawing/2014/main" id="{A097DF92-C444-4E97-A6CB-60183FC4A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2649"/>
              <a:ext cx="42" cy="80"/>
            </a:xfrm>
            <a:custGeom>
              <a:avLst/>
              <a:gdLst>
                <a:gd name="T0" fmla="*/ 0 w 12"/>
                <a:gd name="T1" fmla="*/ 0 h 23"/>
                <a:gd name="T2" fmla="*/ 24 w 12"/>
                <a:gd name="T3" fmla="*/ 122 h 23"/>
                <a:gd name="T4" fmla="*/ 24 w 12"/>
                <a:gd name="T5" fmla="*/ 181 h 23"/>
                <a:gd name="T6" fmla="*/ 39 w 12"/>
                <a:gd name="T7" fmla="*/ 268 h 23"/>
                <a:gd name="T8" fmla="*/ 147 w 12"/>
                <a:gd name="T9" fmla="*/ 278 h 23"/>
                <a:gd name="T10" fmla="*/ 63 w 12"/>
                <a:gd name="T11" fmla="*/ 181 h 23"/>
                <a:gd name="T12" fmla="*/ 0 w 12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3"/>
                <a:gd name="T23" fmla="*/ 12 w 12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3">
                  <a:moveTo>
                    <a:pt x="0" y="0"/>
                  </a:moveTo>
                  <a:lnTo>
                    <a:pt x="2" y="10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12" y="23"/>
                  </a:lnTo>
                  <a:lnTo>
                    <a:pt x="5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Freeform 430">
              <a:extLst>
                <a:ext uri="{FF2B5EF4-FFF2-40B4-BE49-F238E27FC236}">
                  <a16:creationId xmlns="" xmlns:a16="http://schemas.microsoft.com/office/drawing/2014/main" id="{A6D7793D-3926-4F3C-93DD-F243FFB2B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2722"/>
              <a:ext cx="250" cy="406"/>
            </a:xfrm>
            <a:custGeom>
              <a:avLst/>
              <a:gdLst>
                <a:gd name="T0" fmla="*/ 97 w 72"/>
                <a:gd name="T1" fmla="*/ 10 h 117"/>
                <a:gd name="T2" fmla="*/ 24 w 72"/>
                <a:gd name="T3" fmla="*/ 146 h 117"/>
                <a:gd name="T4" fmla="*/ 49 w 72"/>
                <a:gd name="T5" fmla="*/ 375 h 117"/>
                <a:gd name="T6" fmla="*/ 108 w 72"/>
                <a:gd name="T7" fmla="*/ 663 h 117"/>
                <a:gd name="T8" fmla="*/ 97 w 72"/>
                <a:gd name="T9" fmla="*/ 795 h 117"/>
                <a:gd name="T10" fmla="*/ 35 w 72"/>
                <a:gd name="T11" fmla="*/ 1131 h 117"/>
                <a:gd name="T12" fmla="*/ 0 w 72"/>
                <a:gd name="T13" fmla="*/ 1301 h 117"/>
                <a:gd name="T14" fmla="*/ 97 w 72"/>
                <a:gd name="T15" fmla="*/ 1398 h 117"/>
                <a:gd name="T16" fmla="*/ 264 w 72"/>
                <a:gd name="T17" fmla="*/ 1409 h 117"/>
                <a:gd name="T18" fmla="*/ 351 w 72"/>
                <a:gd name="T19" fmla="*/ 1131 h 117"/>
                <a:gd name="T20" fmla="*/ 399 w 72"/>
                <a:gd name="T21" fmla="*/ 989 h 117"/>
                <a:gd name="T22" fmla="*/ 424 w 72"/>
                <a:gd name="T23" fmla="*/ 829 h 117"/>
                <a:gd name="T24" fmla="*/ 424 w 72"/>
                <a:gd name="T25" fmla="*/ 638 h 117"/>
                <a:gd name="T26" fmla="*/ 410 w 72"/>
                <a:gd name="T27" fmla="*/ 434 h 117"/>
                <a:gd name="T28" fmla="*/ 385 w 72"/>
                <a:gd name="T29" fmla="*/ 337 h 117"/>
                <a:gd name="T30" fmla="*/ 302 w 72"/>
                <a:gd name="T31" fmla="*/ 264 h 117"/>
                <a:gd name="T32" fmla="*/ 375 w 72"/>
                <a:gd name="T33" fmla="*/ 326 h 117"/>
                <a:gd name="T34" fmla="*/ 410 w 72"/>
                <a:gd name="T35" fmla="*/ 409 h 117"/>
                <a:gd name="T36" fmla="*/ 424 w 72"/>
                <a:gd name="T37" fmla="*/ 517 h 117"/>
                <a:gd name="T38" fmla="*/ 424 w 72"/>
                <a:gd name="T39" fmla="*/ 625 h 117"/>
                <a:gd name="T40" fmla="*/ 517 w 72"/>
                <a:gd name="T41" fmla="*/ 746 h 117"/>
                <a:gd name="T42" fmla="*/ 493 w 72"/>
                <a:gd name="T43" fmla="*/ 819 h 117"/>
                <a:gd name="T44" fmla="*/ 531 w 72"/>
                <a:gd name="T45" fmla="*/ 892 h 117"/>
                <a:gd name="T46" fmla="*/ 517 w 72"/>
                <a:gd name="T47" fmla="*/ 1058 h 117"/>
                <a:gd name="T48" fmla="*/ 556 w 72"/>
                <a:gd name="T49" fmla="*/ 1326 h 117"/>
                <a:gd name="T50" fmla="*/ 566 w 72"/>
                <a:gd name="T51" fmla="*/ 1350 h 117"/>
                <a:gd name="T52" fmla="*/ 771 w 72"/>
                <a:gd name="T53" fmla="*/ 1277 h 117"/>
                <a:gd name="T54" fmla="*/ 868 w 72"/>
                <a:gd name="T55" fmla="*/ 1169 h 117"/>
                <a:gd name="T56" fmla="*/ 819 w 72"/>
                <a:gd name="T57" fmla="*/ 965 h 117"/>
                <a:gd name="T58" fmla="*/ 809 w 72"/>
                <a:gd name="T59" fmla="*/ 760 h 117"/>
                <a:gd name="T60" fmla="*/ 760 w 72"/>
                <a:gd name="T61" fmla="*/ 555 h 117"/>
                <a:gd name="T62" fmla="*/ 639 w 72"/>
                <a:gd name="T63" fmla="*/ 215 h 117"/>
                <a:gd name="T64" fmla="*/ 590 w 72"/>
                <a:gd name="T65" fmla="*/ 156 h 117"/>
                <a:gd name="T66" fmla="*/ 615 w 72"/>
                <a:gd name="T67" fmla="*/ 132 h 117"/>
                <a:gd name="T68" fmla="*/ 566 w 72"/>
                <a:gd name="T69" fmla="*/ 97 h 117"/>
                <a:gd name="T70" fmla="*/ 556 w 72"/>
                <a:gd name="T71" fmla="*/ 0 h 117"/>
                <a:gd name="T72" fmla="*/ 410 w 72"/>
                <a:gd name="T73" fmla="*/ 35 h 117"/>
                <a:gd name="T74" fmla="*/ 194 w 72"/>
                <a:gd name="T75" fmla="*/ 35 h 117"/>
                <a:gd name="T76" fmla="*/ 97 w 72"/>
                <a:gd name="T77" fmla="*/ 10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117"/>
                <a:gd name="T119" fmla="*/ 72 w 72"/>
                <a:gd name="T120" fmla="*/ 117 h 1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117">
                  <a:moveTo>
                    <a:pt x="8" y="1"/>
                  </a:moveTo>
                  <a:lnTo>
                    <a:pt x="2" y="12"/>
                  </a:lnTo>
                  <a:lnTo>
                    <a:pt x="4" y="31"/>
                  </a:lnTo>
                  <a:lnTo>
                    <a:pt x="9" y="55"/>
                  </a:lnTo>
                  <a:lnTo>
                    <a:pt x="8" y="66"/>
                  </a:lnTo>
                  <a:lnTo>
                    <a:pt x="3" y="94"/>
                  </a:lnTo>
                  <a:lnTo>
                    <a:pt x="0" y="108"/>
                  </a:lnTo>
                  <a:lnTo>
                    <a:pt x="8" y="116"/>
                  </a:lnTo>
                  <a:lnTo>
                    <a:pt x="22" y="117"/>
                  </a:lnTo>
                  <a:lnTo>
                    <a:pt x="29" y="94"/>
                  </a:lnTo>
                  <a:lnTo>
                    <a:pt x="33" y="82"/>
                  </a:lnTo>
                  <a:lnTo>
                    <a:pt x="35" y="69"/>
                  </a:lnTo>
                  <a:lnTo>
                    <a:pt x="35" y="53"/>
                  </a:lnTo>
                  <a:lnTo>
                    <a:pt x="34" y="36"/>
                  </a:lnTo>
                  <a:lnTo>
                    <a:pt x="32" y="28"/>
                  </a:lnTo>
                  <a:lnTo>
                    <a:pt x="25" y="22"/>
                  </a:lnTo>
                  <a:lnTo>
                    <a:pt x="31" y="27"/>
                  </a:lnTo>
                  <a:lnTo>
                    <a:pt x="34" y="34"/>
                  </a:lnTo>
                  <a:lnTo>
                    <a:pt x="35" y="43"/>
                  </a:lnTo>
                  <a:lnTo>
                    <a:pt x="35" y="52"/>
                  </a:lnTo>
                  <a:lnTo>
                    <a:pt x="43" y="62"/>
                  </a:lnTo>
                  <a:lnTo>
                    <a:pt x="41" y="68"/>
                  </a:lnTo>
                  <a:lnTo>
                    <a:pt x="44" y="74"/>
                  </a:lnTo>
                  <a:lnTo>
                    <a:pt x="43" y="88"/>
                  </a:lnTo>
                  <a:lnTo>
                    <a:pt x="46" y="110"/>
                  </a:lnTo>
                  <a:lnTo>
                    <a:pt x="47" y="112"/>
                  </a:lnTo>
                  <a:lnTo>
                    <a:pt x="64" y="106"/>
                  </a:lnTo>
                  <a:lnTo>
                    <a:pt x="72" y="97"/>
                  </a:lnTo>
                  <a:lnTo>
                    <a:pt x="68" y="80"/>
                  </a:lnTo>
                  <a:lnTo>
                    <a:pt x="67" y="63"/>
                  </a:lnTo>
                  <a:lnTo>
                    <a:pt x="63" y="46"/>
                  </a:lnTo>
                  <a:lnTo>
                    <a:pt x="53" y="18"/>
                  </a:lnTo>
                  <a:lnTo>
                    <a:pt x="49" y="13"/>
                  </a:lnTo>
                  <a:lnTo>
                    <a:pt x="51" y="11"/>
                  </a:lnTo>
                  <a:lnTo>
                    <a:pt x="47" y="8"/>
                  </a:lnTo>
                  <a:lnTo>
                    <a:pt x="46" y="0"/>
                  </a:lnTo>
                  <a:lnTo>
                    <a:pt x="34" y="3"/>
                  </a:lnTo>
                  <a:lnTo>
                    <a:pt x="16" y="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340D7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Freeform 431">
              <a:extLst>
                <a:ext uri="{FF2B5EF4-FFF2-40B4-BE49-F238E27FC236}">
                  <a16:creationId xmlns="" xmlns:a16="http://schemas.microsoft.com/office/drawing/2014/main" id="{BDBB7162-30F7-4BFA-A6EA-499EB1ADA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3100"/>
              <a:ext cx="136" cy="87"/>
            </a:xfrm>
            <a:custGeom>
              <a:avLst/>
              <a:gdLst>
                <a:gd name="T0" fmla="*/ 10 w 39"/>
                <a:gd name="T1" fmla="*/ 59 h 25"/>
                <a:gd name="T2" fmla="*/ 171 w 39"/>
                <a:gd name="T3" fmla="*/ 0 h 25"/>
                <a:gd name="T4" fmla="*/ 157 w 39"/>
                <a:gd name="T5" fmla="*/ 97 h 25"/>
                <a:gd name="T6" fmla="*/ 244 w 39"/>
                <a:gd name="T7" fmla="*/ 108 h 25"/>
                <a:gd name="T8" fmla="*/ 474 w 39"/>
                <a:gd name="T9" fmla="*/ 146 h 25"/>
                <a:gd name="T10" fmla="*/ 450 w 39"/>
                <a:gd name="T11" fmla="*/ 219 h 25"/>
                <a:gd name="T12" fmla="*/ 391 w 39"/>
                <a:gd name="T13" fmla="*/ 244 h 25"/>
                <a:gd name="T14" fmla="*/ 279 w 39"/>
                <a:gd name="T15" fmla="*/ 244 h 25"/>
                <a:gd name="T16" fmla="*/ 35 w 39"/>
                <a:gd name="T17" fmla="*/ 303 h 25"/>
                <a:gd name="T18" fmla="*/ 0 w 39"/>
                <a:gd name="T19" fmla="*/ 244 h 25"/>
                <a:gd name="T20" fmla="*/ 10 w 39"/>
                <a:gd name="T21" fmla="*/ 171 h 25"/>
                <a:gd name="T22" fmla="*/ 10 w 39"/>
                <a:gd name="T23" fmla="*/ 59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25"/>
                <a:gd name="T38" fmla="*/ 39 w 39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25">
                  <a:moveTo>
                    <a:pt x="1" y="5"/>
                  </a:moveTo>
                  <a:lnTo>
                    <a:pt x="14" y="0"/>
                  </a:lnTo>
                  <a:lnTo>
                    <a:pt x="13" y="8"/>
                  </a:lnTo>
                  <a:lnTo>
                    <a:pt x="20" y="9"/>
                  </a:lnTo>
                  <a:lnTo>
                    <a:pt x="39" y="12"/>
                  </a:lnTo>
                  <a:lnTo>
                    <a:pt x="37" y="18"/>
                  </a:lnTo>
                  <a:lnTo>
                    <a:pt x="32" y="20"/>
                  </a:lnTo>
                  <a:lnTo>
                    <a:pt x="23" y="20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C79F82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Freeform 432">
              <a:extLst>
                <a:ext uri="{FF2B5EF4-FFF2-40B4-BE49-F238E27FC236}">
                  <a16:creationId xmlns="" xmlns:a16="http://schemas.microsoft.com/office/drawing/2014/main" id="{835F3684-4B1D-4237-80DC-6C5D56965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125"/>
              <a:ext cx="73" cy="104"/>
            </a:xfrm>
            <a:custGeom>
              <a:avLst/>
              <a:gdLst>
                <a:gd name="T0" fmla="*/ 170 w 21"/>
                <a:gd name="T1" fmla="*/ 49 h 30"/>
                <a:gd name="T2" fmla="*/ 156 w 21"/>
                <a:gd name="T3" fmla="*/ 73 h 30"/>
                <a:gd name="T4" fmla="*/ 205 w 21"/>
                <a:gd name="T5" fmla="*/ 170 h 30"/>
                <a:gd name="T6" fmla="*/ 243 w 21"/>
                <a:gd name="T7" fmla="*/ 239 h 30"/>
                <a:gd name="T8" fmla="*/ 254 w 21"/>
                <a:gd name="T9" fmla="*/ 288 h 30"/>
                <a:gd name="T10" fmla="*/ 243 w 21"/>
                <a:gd name="T11" fmla="*/ 336 h 30"/>
                <a:gd name="T12" fmla="*/ 156 w 21"/>
                <a:gd name="T13" fmla="*/ 361 h 30"/>
                <a:gd name="T14" fmla="*/ 24 w 21"/>
                <a:gd name="T15" fmla="*/ 312 h 30"/>
                <a:gd name="T16" fmla="*/ 0 w 21"/>
                <a:gd name="T17" fmla="*/ 205 h 30"/>
                <a:gd name="T18" fmla="*/ 24 w 21"/>
                <a:gd name="T19" fmla="*/ 121 h 30"/>
                <a:gd name="T20" fmla="*/ 73 w 21"/>
                <a:gd name="T21" fmla="*/ 97 h 30"/>
                <a:gd name="T22" fmla="*/ 73 w 21"/>
                <a:gd name="T23" fmla="*/ 83 h 30"/>
                <a:gd name="T24" fmla="*/ 35 w 21"/>
                <a:gd name="T25" fmla="*/ 97 h 30"/>
                <a:gd name="T26" fmla="*/ 10 w 21"/>
                <a:gd name="T27" fmla="*/ 83 h 30"/>
                <a:gd name="T28" fmla="*/ 35 w 21"/>
                <a:gd name="T29" fmla="*/ 35 h 30"/>
                <a:gd name="T30" fmla="*/ 49 w 21"/>
                <a:gd name="T31" fmla="*/ 0 h 30"/>
                <a:gd name="T32" fmla="*/ 170 w 21"/>
                <a:gd name="T33" fmla="*/ 49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30"/>
                <a:gd name="T53" fmla="*/ 21 w 2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30">
                  <a:moveTo>
                    <a:pt x="14" y="4"/>
                  </a:moveTo>
                  <a:lnTo>
                    <a:pt x="13" y="6"/>
                  </a:lnTo>
                  <a:lnTo>
                    <a:pt x="17" y="14"/>
                  </a:lnTo>
                  <a:lnTo>
                    <a:pt x="20" y="20"/>
                  </a:lnTo>
                  <a:lnTo>
                    <a:pt x="21" y="24"/>
                  </a:lnTo>
                  <a:lnTo>
                    <a:pt x="20" y="28"/>
                  </a:lnTo>
                  <a:lnTo>
                    <a:pt x="13" y="30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6" y="8"/>
                  </a:lnTo>
                  <a:lnTo>
                    <a:pt x="6" y="7"/>
                  </a:lnTo>
                  <a:lnTo>
                    <a:pt x="3" y="8"/>
                  </a:lnTo>
                  <a:lnTo>
                    <a:pt x="1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DAB79C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Freeform 433">
              <a:extLst>
                <a:ext uri="{FF2B5EF4-FFF2-40B4-BE49-F238E27FC236}">
                  <a16:creationId xmlns="" xmlns:a16="http://schemas.microsoft.com/office/drawing/2014/main" id="{7B7725B1-9113-439D-911E-443C4435E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177"/>
              <a:ext cx="66" cy="48"/>
            </a:xfrm>
            <a:custGeom>
              <a:avLst/>
              <a:gdLst>
                <a:gd name="T0" fmla="*/ 0 w 19"/>
                <a:gd name="T1" fmla="*/ 34 h 14"/>
                <a:gd name="T2" fmla="*/ 195 w 19"/>
                <a:gd name="T3" fmla="*/ 0 h 14"/>
                <a:gd name="T4" fmla="*/ 229 w 19"/>
                <a:gd name="T5" fmla="*/ 72 h 14"/>
                <a:gd name="T6" fmla="*/ 35 w 19"/>
                <a:gd name="T7" fmla="*/ 106 h 14"/>
                <a:gd name="T8" fmla="*/ 108 w 19"/>
                <a:gd name="T9" fmla="*/ 130 h 14"/>
                <a:gd name="T10" fmla="*/ 229 w 19"/>
                <a:gd name="T11" fmla="*/ 117 h 14"/>
                <a:gd name="T12" fmla="*/ 229 w 19"/>
                <a:gd name="T13" fmla="*/ 154 h 14"/>
                <a:gd name="T14" fmla="*/ 108 w 19"/>
                <a:gd name="T15" fmla="*/ 165 h 14"/>
                <a:gd name="T16" fmla="*/ 24 w 19"/>
                <a:gd name="T17" fmla="*/ 130 h 14"/>
                <a:gd name="T18" fmla="*/ 0 w 19"/>
                <a:gd name="T19" fmla="*/ 34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4"/>
                <a:gd name="T32" fmla="*/ 19 w 19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4">
                  <a:moveTo>
                    <a:pt x="0" y="3"/>
                  </a:moveTo>
                  <a:lnTo>
                    <a:pt x="16" y="0"/>
                  </a:lnTo>
                  <a:lnTo>
                    <a:pt x="19" y="6"/>
                  </a:lnTo>
                  <a:lnTo>
                    <a:pt x="3" y="9"/>
                  </a:lnTo>
                  <a:lnTo>
                    <a:pt x="9" y="11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9" y="14"/>
                  </a:lnTo>
                  <a:lnTo>
                    <a:pt x="2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B3D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Freeform 434">
              <a:extLst>
                <a:ext uri="{FF2B5EF4-FFF2-40B4-BE49-F238E27FC236}">
                  <a16:creationId xmlns="" xmlns:a16="http://schemas.microsoft.com/office/drawing/2014/main" id="{B480835B-6E9F-492B-AD11-0E70E061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3135"/>
              <a:ext cx="132" cy="52"/>
            </a:xfrm>
            <a:custGeom>
              <a:avLst/>
              <a:gdLst>
                <a:gd name="T0" fmla="*/ 0 w 38"/>
                <a:gd name="T1" fmla="*/ 121 h 15"/>
                <a:gd name="T2" fmla="*/ 219 w 38"/>
                <a:gd name="T3" fmla="*/ 97 h 15"/>
                <a:gd name="T4" fmla="*/ 240 w 38"/>
                <a:gd name="T5" fmla="*/ 97 h 15"/>
                <a:gd name="T6" fmla="*/ 219 w 38"/>
                <a:gd name="T7" fmla="*/ 83 h 15"/>
                <a:gd name="T8" fmla="*/ 229 w 38"/>
                <a:gd name="T9" fmla="*/ 0 h 15"/>
                <a:gd name="T10" fmla="*/ 434 w 38"/>
                <a:gd name="T11" fmla="*/ 0 h 15"/>
                <a:gd name="T12" fmla="*/ 459 w 38"/>
                <a:gd name="T13" fmla="*/ 35 h 15"/>
                <a:gd name="T14" fmla="*/ 459 w 38"/>
                <a:gd name="T15" fmla="*/ 97 h 15"/>
                <a:gd name="T16" fmla="*/ 386 w 38"/>
                <a:gd name="T17" fmla="*/ 121 h 15"/>
                <a:gd name="T18" fmla="*/ 254 w 38"/>
                <a:gd name="T19" fmla="*/ 132 h 15"/>
                <a:gd name="T20" fmla="*/ 24 w 38"/>
                <a:gd name="T21" fmla="*/ 180 h 15"/>
                <a:gd name="T22" fmla="*/ 0 w 38"/>
                <a:gd name="T23" fmla="*/ 121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15"/>
                <a:gd name="T38" fmla="*/ 38 w 38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15">
                  <a:moveTo>
                    <a:pt x="0" y="10"/>
                  </a:moveTo>
                  <a:lnTo>
                    <a:pt x="18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9" y="0"/>
                  </a:lnTo>
                  <a:lnTo>
                    <a:pt x="36" y="0"/>
                  </a:lnTo>
                  <a:lnTo>
                    <a:pt x="38" y="3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1" y="11"/>
                  </a:lnTo>
                  <a:lnTo>
                    <a:pt x="2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B3D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Freeform 435">
              <a:extLst>
                <a:ext uri="{FF2B5EF4-FFF2-40B4-BE49-F238E27FC236}">
                  <a16:creationId xmlns="" xmlns:a16="http://schemas.microsoft.com/office/drawing/2014/main" id="{6C5D2C2B-1CF9-43D1-BABA-07A2C188B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2475"/>
              <a:ext cx="125" cy="247"/>
            </a:xfrm>
            <a:custGeom>
              <a:avLst/>
              <a:gdLst>
                <a:gd name="T0" fmla="*/ 434 w 36"/>
                <a:gd name="T1" fmla="*/ 0 h 71"/>
                <a:gd name="T2" fmla="*/ 181 w 36"/>
                <a:gd name="T3" fmla="*/ 49 h 71"/>
                <a:gd name="T4" fmla="*/ 35 w 36"/>
                <a:gd name="T5" fmla="*/ 157 h 71"/>
                <a:gd name="T6" fmla="*/ 0 w 36"/>
                <a:gd name="T7" fmla="*/ 424 h 71"/>
                <a:gd name="T8" fmla="*/ 59 w 36"/>
                <a:gd name="T9" fmla="*/ 459 h 71"/>
                <a:gd name="T10" fmla="*/ 73 w 36"/>
                <a:gd name="T11" fmla="*/ 859 h 71"/>
                <a:gd name="T12" fmla="*/ 146 w 36"/>
                <a:gd name="T13" fmla="*/ 859 h 71"/>
                <a:gd name="T14" fmla="*/ 229 w 36"/>
                <a:gd name="T15" fmla="*/ 800 h 71"/>
                <a:gd name="T16" fmla="*/ 264 w 36"/>
                <a:gd name="T17" fmla="*/ 581 h 71"/>
                <a:gd name="T18" fmla="*/ 194 w 36"/>
                <a:gd name="T19" fmla="*/ 449 h 71"/>
                <a:gd name="T20" fmla="*/ 219 w 36"/>
                <a:gd name="T21" fmla="*/ 181 h 71"/>
                <a:gd name="T22" fmla="*/ 434 w 36"/>
                <a:gd name="T23" fmla="*/ 0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71"/>
                <a:gd name="T38" fmla="*/ 36 w 36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71">
                  <a:moveTo>
                    <a:pt x="36" y="0"/>
                  </a:moveTo>
                  <a:lnTo>
                    <a:pt x="15" y="4"/>
                  </a:lnTo>
                  <a:lnTo>
                    <a:pt x="3" y="13"/>
                  </a:lnTo>
                  <a:lnTo>
                    <a:pt x="0" y="35"/>
                  </a:lnTo>
                  <a:lnTo>
                    <a:pt x="5" y="38"/>
                  </a:lnTo>
                  <a:lnTo>
                    <a:pt x="6" y="71"/>
                  </a:lnTo>
                  <a:lnTo>
                    <a:pt x="12" y="71"/>
                  </a:lnTo>
                  <a:lnTo>
                    <a:pt x="19" y="66"/>
                  </a:lnTo>
                  <a:lnTo>
                    <a:pt x="22" y="48"/>
                  </a:lnTo>
                  <a:lnTo>
                    <a:pt x="16" y="37"/>
                  </a:lnTo>
                  <a:lnTo>
                    <a:pt x="18" y="1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04C4B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Freeform 436">
              <a:extLst>
                <a:ext uri="{FF2B5EF4-FFF2-40B4-BE49-F238E27FC236}">
                  <a16:creationId xmlns="" xmlns:a16="http://schemas.microsoft.com/office/drawing/2014/main" id="{0AAB071B-8816-42F1-9274-F9567A42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392"/>
              <a:ext cx="24" cy="10"/>
            </a:xfrm>
            <a:custGeom>
              <a:avLst/>
              <a:gdLst>
                <a:gd name="T0" fmla="*/ 48 w 7"/>
                <a:gd name="T1" fmla="*/ 0 h 3"/>
                <a:gd name="T2" fmla="*/ 10 w 7"/>
                <a:gd name="T3" fmla="*/ 10 h 3"/>
                <a:gd name="T4" fmla="*/ 0 w 7"/>
                <a:gd name="T5" fmla="*/ 23 h 3"/>
                <a:gd name="T6" fmla="*/ 10 w 7"/>
                <a:gd name="T7" fmla="*/ 33 h 3"/>
                <a:gd name="T8" fmla="*/ 48 w 7"/>
                <a:gd name="T9" fmla="*/ 33 h 3"/>
                <a:gd name="T10" fmla="*/ 82 w 7"/>
                <a:gd name="T11" fmla="*/ 23 h 3"/>
                <a:gd name="T12" fmla="*/ 82 w 7"/>
                <a:gd name="T13" fmla="*/ 10 h 3"/>
                <a:gd name="T14" fmla="*/ 48 w 7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3"/>
                <a:gd name="T26" fmla="*/ 7 w 7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3">
                  <a:moveTo>
                    <a:pt x="4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Freeform 437">
              <a:extLst>
                <a:ext uri="{FF2B5EF4-FFF2-40B4-BE49-F238E27FC236}">
                  <a16:creationId xmlns="" xmlns:a16="http://schemas.microsoft.com/office/drawing/2014/main" id="{C3A9F6E0-6DA2-4160-9601-3F3852FCA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2388"/>
              <a:ext cx="21" cy="7"/>
            </a:xfrm>
            <a:custGeom>
              <a:avLst/>
              <a:gdLst>
                <a:gd name="T0" fmla="*/ 0 w 6"/>
                <a:gd name="T1" fmla="*/ 14 h 2"/>
                <a:gd name="T2" fmla="*/ 39 w 6"/>
                <a:gd name="T3" fmla="*/ 0 h 2"/>
                <a:gd name="T4" fmla="*/ 63 w 6"/>
                <a:gd name="T5" fmla="*/ 0 h 2"/>
                <a:gd name="T6" fmla="*/ 74 w 6"/>
                <a:gd name="T7" fmla="*/ 14 h 2"/>
                <a:gd name="T8" fmla="*/ 63 w 6"/>
                <a:gd name="T9" fmla="*/ 24 h 2"/>
                <a:gd name="T10" fmla="*/ 24 w 6"/>
                <a:gd name="T11" fmla="*/ 24 h 2"/>
                <a:gd name="T12" fmla="*/ 14 w 6"/>
                <a:gd name="T13" fmla="*/ 24 h 2"/>
                <a:gd name="T14" fmla="*/ 0 w 6"/>
                <a:gd name="T15" fmla="*/ 14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2"/>
                <a:gd name="T26" fmla="*/ 6 w 6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2">
                  <a:moveTo>
                    <a:pt x="0" y="1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" name="Freeform 438">
              <a:extLst>
                <a:ext uri="{FF2B5EF4-FFF2-40B4-BE49-F238E27FC236}">
                  <a16:creationId xmlns="" xmlns:a16="http://schemas.microsoft.com/office/drawing/2014/main" id="{751C1579-D745-4044-87FF-E875E9D17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" y="2409"/>
              <a:ext cx="17" cy="7"/>
            </a:xfrm>
            <a:custGeom>
              <a:avLst/>
              <a:gdLst>
                <a:gd name="T0" fmla="*/ 0 w 5"/>
                <a:gd name="T1" fmla="*/ 14 h 2"/>
                <a:gd name="T2" fmla="*/ 24 w 5"/>
                <a:gd name="T3" fmla="*/ 0 h 2"/>
                <a:gd name="T4" fmla="*/ 48 w 5"/>
                <a:gd name="T5" fmla="*/ 14 h 2"/>
                <a:gd name="T6" fmla="*/ 58 w 5"/>
                <a:gd name="T7" fmla="*/ 14 h 2"/>
                <a:gd name="T8" fmla="*/ 34 w 5"/>
                <a:gd name="T9" fmla="*/ 24 h 2"/>
                <a:gd name="T10" fmla="*/ 24 w 5"/>
                <a:gd name="T11" fmla="*/ 14 h 2"/>
                <a:gd name="T12" fmla="*/ 10 w 5"/>
                <a:gd name="T13" fmla="*/ 24 h 2"/>
                <a:gd name="T14" fmla="*/ 0 w 5"/>
                <a:gd name="T15" fmla="*/ 24 h 2"/>
                <a:gd name="T16" fmla="*/ 0 w 5"/>
                <a:gd name="T17" fmla="*/ 14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"/>
                <a:gd name="T29" fmla="*/ 5 w 5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3818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Freeform 439">
              <a:extLst>
                <a:ext uri="{FF2B5EF4-FFF2-40B4-BE49-F238E27FC236}">
                  <a16:creationId xmlns="" xmlns:a16="http://schemas.microsoft.com/office/drawing/2014/main" id="{B02D436F-55CA-4853-AD15-42DDD2AD7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2426"/>
              <a:ext cx="34" cy="14"/>
            </a:xfrm>
            <a:custGeom>
              <a:avLst/>
              <a:gdLst>
                <a:gd name="T0" fmla="*/ 0 w 10"/>
                <a:gd name="T1" fmla="*/ 0 h 4"/>
                <a:gd name="T2" fmla="*/ 58 w 10"/>
                <a:gd name="T3" fmla="*/ 14 h 4"/>
                <a:gd name="T4" fmla="*/ 105 w 10"/>
                <a:gd name="T5" fmla="*/ 0 h 4"/>
                <a:gd name="T6" fmla="*/ 116 w 10"/>
                <a:gd name="T7" fmla="*/ 0 h 4"/>
                <a:gd name="T8" fmla="*/ 105 w 10"/>
                <a:gd name="T9" fmla="*/ 24 h 4"/>
                <a:gd name="T10" fmla="*/ 92 w 10"/>
                <a:gd name="T11" fmla="*/ 38 h 4"/>
                <a:gd name="T12" fmla="*/ 68 w 10"/>
                <a:gd name="T13" fmla="*/ 49 h 4"/>
                <a:gd name="T14" fmla="*/ 24 w 10"/>
                <a:gd name="T15" fmla="*/ 38 h 4"/>
                <a:gd name="T16" fmla="*/ 0 w 10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"/>
                <a:gd name="T29" fmla="*/ 10 w 10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">
                  <a:moveTo>
                    <a:pt x="0" y="0"/>
                  </a:moveTo>
                  <a:lnTo>
                    <a:pt x="5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Freeform 440">
              <a:extLst>
                <a:ext uri="{FF2B5EF4-FFF2-40B4-BE49-F238E27FC236}">
                  <a16:creationId xmlns="" xmlns:a16="http://schemas.microsoft.com/office/drawing/2014/main" id="{48A380A6-373A-477D-B11F-8F7A2F162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2353"/>
              <a:ext cx="118" cy="49"/>
            </a:xfrm>
            <a:custGeom>
              <a:avLst/>
              <a:gdLst>
                <a:gd name="T0" fmla="*/ 0 w 34"/>
                <a:gd name="T1" fmla="*/ 63 h 14"/>
                <a:gd name="T2" fmla="*/ 10 w 34"/>
                <a:gd name="T3" fmla="*/ 112 h 14"/>
                <a:gd name="T4" fmla="*/ 108 w 34"/>
                <a:gd name="T5" fmla="*/ 172 h 14"/>
                <a:gd name="T6" fmla="*/ 121 w 34"/>
                <a:gd name="T7" fmla="*/ 63 h 14"/>
                <a:gd name="T8" fmla="*/ 194 w 34"/>
                <a:gd name="T9" fmla="*/ 39 h 14"/>
                <a:gd name="T10" fmla="*/ 264 w 34"/>
                <a:gd name="T11" fmla="*/ 63 h 14"/>
                <a:gd name="T12" fmla="*/ 302 w 34"/>
                <a:gd name="T13" fmla="*/ 25 h 14"/>
                <a:gd name="T14" fmla="*/ 410 w 34"/>
                <a:gd name="T15" fmla="*/ 25 h 14"/>
                <a:gd name="T16" fmla="*/ 312 w 34"/>
                <a:gd name="T17" fmla="*/ 0 h 14"/>
                <a:gd name="T18" fmla="*/ 205 w 34"/>
                <a:gd name="T19" fmla="*/ 14 h 14"/>
                <a:gd name="T20" fmla="*/ 156 w 34"/>
                <a:gd name="T21" fmla="*/ 49 h 14"/>
                <a:gd name="T22" fmla="*/ 73 w 34"/>
                <a:gd name="T23" fmla="*/ 25 h 14"/>
                <a:gd name="T24" fmla="*/ 10 w 34"/>
                <a:gd name="T25" fmla="*/ 63 h 14"/>
                <a:gd name="T26" fmla="*/ 0 w 34"/>
                <a:gd name="T27" fmla="*/ 63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14"/>
                <a:gd name="T44" fmla="*/ 34 w 3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14">
                  <a:moveTo>
                    <a:pt x="0" y="5"/>
                  </a:moveTo>
                  <a:lnTo>
                    <a:pt x="1" y="9"/>
                  </a:lnTo>
                  <a:lnTo>
                    <a:pt x="9" y="14"/>
                  </a:lnTo>
                  <a:lnTo>
                    <a:pt x="10" y="5"/>
                  </a:lnTo>
                  <a:lnTo>
                    <a:pt x="16" y="3"/>
                  </a:lnTo>
                  <a:lnTo>
                    <a:pt x="22" y="5"/>
                  </a:lnTo>
                  <a:lnTo>
                    <a:pt x="25" y="2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6" y="2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" name="Freeform 441">
              <a:extLst>
                <a:ext uri="{FF2B5EF4-FFF2-40B4-BE49-F238E27FC236}">
                  <a16:creationId xmlns="" xmlns:a16="http://schemas.microsoft.com/office/drawing/2014/main" id="{4578A34F-F184-4256-B585-4D06E6236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2513"/>
              <a:ext cx="66" cy="167"/>
            </a:xfrm>
            <a:custGeom>
              <a:avLst/>
              <a:gdLst>
                <a:gd name="T0" fmla="*/ 35 w 19"/>
                <a:gd name="T1" fmla="*/ 24 h 48"/>
                <a:gd name="T2" fmla="*/ 108 w 19"/>
                <a:gd name="T3" fmla="*/ 10 h 48"/>
                <a:gd name="T4" fmla="*/ 156 w 19"/>
                <a:gd name="T5" fmla="*/ 0 h 48"/>
                <a:gd name="T6" fmla="*/ 170 w 19"/>
                <a:gd name="T7" fmla="*/ 35 h 48"/>
                <a:gd name="T8" fmla="*/ 156 w 19"/>
                <a:gd name="T9" fmla="*/ 49 h 48"/>
                <a:gd name="T10" fmla="*/ 156 w 19"/>
                <a:gd name="T11" fmla="*/ 59 h 48"/>
                <a:gd name="T12" fmla="*/ 170 w 19"/>
                <a:gd name="T13" fmla="*/ 84 h 48"/>
                <a:gd name="T14" fmla="*/ 219 w 19"/>
                <a:gd name="T15" fmla="*/ 205 h 48"/>
                <a:gd name="T16" fmla="*/ 229 w 19"/>
                <a:gd name="T17" fmla="*/ 362 h 48"/>
                <a:gd name="T18" fmla="*/ 195 w 19"/>
                <a:gd name="T19" fmla="*/ 473 h 48"/>
                <a:gd name="T20" fmla="*/ 146 w 19"/>
                <a:gd name="T21" fmla="*/ 376 h 48"/>
                <a:gd name="T22" fmla="*/ 156 w 19"/>
                <a:gd name="T23" fmla="*/ 268 h 48"/>
                <a:gd name="T24" fmla="*/ 156 w 19"/>
                <a:gd name="T25" fmla="*/ 244 h 48"/>
                <a:gd name="T26" fmla="*/ 132 w 19"/>
                <a:gd name="T27" fmla="*/ 122 h 48"/>
                <a:gd name="T28" fmla="*/ 73 w 19"/>
                <a:gd name="T29" fmla="*/ 230 h 48"/>
                <a:gd name="T30" fmla="*/ 108 w 19"/>
                <a:gd name="T31" fmla="*/ 386 h 48"/>
                <a:gd name="T32" fmla="*/ 59 w 19"/>
                <a:gd name="T33" fmla="*/ 571 h 48"/>
                <a:gd name="T34" fmla="*/ 24 w 19"/>
                <a:gd name="T35" fmla="*/ 581 h 48"/>
                <a:gd name="T36" fmla="*/ 10 w 19"/>
                <a:gd name="T37" fmla="*/ 400 h 48"/>
                <a:gd name="T38" fmla="*/ 0 w 19"/>
                <a:gd name="T39" fmla="*/ 303 h 48"/>
                <a:gd name="T40" fmla="*/ 24 w 19"/>
                <a:gd name="T41" fmla="*/ 146 h 48"/>
                <a:gd name="T42" fmla="*/ 97 w 19"/>
                <a:gd name="T43" fmla="*/ 73 h 48"/>
                <a:gd name="T44" fmla="*/ 97 w 19"/>
                <a:gd name="T45" fmla="*/ 59 h 48"/>
                <a:gd name="T46" fmla="*/ 49 w 19"/>
                <a:gd name="T47" fmla="*/ 59 h 48"/>
                <a:gd name="T48" fmla="*/ 35 w 19"/>
                <a:gd name="T49" fmla="*/ 24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48"/>
                <a:gd name="T77" fmla="*/ 19 w 19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48">
                  <a:moveTo>
                    <a:pt x="3" y="2"/>
                  </a:moveTo>
                  <a:lnTo>
                    <a:pt x="9" y="1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8" y="17"/>
                  </a:lnTo>
                  <a:lnTo>
                    <a:pt x="19" y="30"/>
                  </a:lnTo>
                  <a:lnTo>
                    <a:pt x="16" y="39"/>
                  </a:lnTo>
                  <a:lnTo>
                    <a:pt x="12" y="31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1" y="10"/>
                  </a:lnTo>
                  <a:lnTo>
                    <a:pt x="6" y="19"/>
                  </a:lnTo>
                  <a:lnTo>
                    <a:pt x="9" y="32"/>
                  </a:lnTo>
                  <a:lnTo>
                    <a:pt x="5" y="47"/>
                  </a:lnTo>
                  <a:lnTo>
                    <a:pt x="2" y="48"/>
                  </a:lnTo>
                  <a:lnTo>
                    <a:pt x="1" y="33"/>
                  </a:lnTo>
                  <a:lnTo>
                    <a:pt x="0" y="25"/>
                  </a:lnTo>
                  <a:lnTo>
                    <a:pt x="2" y="12"/>
                  </a:lnTo>
                  <a:lnTo>
                    <a:pt x="8" y="6"/>
                  </a:lnTo>
                  <a:lnTo>
                    <a:pt x="8" y="5"/>
                  </a:lnTo>
                  <a:lnTo>
                    <a:pt x="4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EB3D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" name="Freeform 442">
              <a:extLst>
                <a:ext uri="{FF2B5EF4-FFF2-40B4-BE49-F238E27FC236}">
                  <a16:creationId xmlns="" xmlns:a16="http://schemas.microsoft.com/office/drawing/2014/main" id="{231EE93C-FB92-4A33-B94D-97370C0BF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635"/>
              <a:ext cx="167" cy="208"/>
            </a:xfrm>
            <a:custGeom>
              <a:avLst/>
              <a:gdLst>
                <a:gd name="T0" fmla="*/ 0 w 48"/>
                <a:gd name="T1" fmla="*/ 24 h 60"/>
                <a:gd name="T2" fmla="*/ 170 w 48"/>
                <a:gd name="T3" fmla="*/ 0 h 60"/>
                <a:gd name="T4" fmla="*/ 181 w 48"/>
                <a:gd name="T5" fmla="*/ 107 h 60"/>
                <a:gd name="T6" fmla="*/ 351 w 48"/>
                <a:gd name="T7" fmla="*/ 371 h 60"/>
                <a:gd name="T8" fmla="*/ 400 w 48"/>
                <a:gd name="T9" fmla="*/ 433 h 60"/>
                <a:gd name="T10" fmla="*/ 498 w 48"/>
                <a:gd name="T11" fmla="*/ 492 h 60"/>
                <a:gd name="T12" fmla="*/ 532 w 48"/>
                <a:gd name="T13" fmla="*/ 541 h 60"/>
                <a:gd name="T14" fmla="*/ 546 w 48"/>
                <a:gd name="T15" fmla="*/ 600 h 60"/>
                <a:gd name="T16" fmla="*/ 532 w 48"/>
                <a:gd name="T17" fmla="*/ 600 h 60"/>
                <a:gd name="T18" fmla="*/ 498 w 48"/>
                <a:gd name="T19" fmla="*/ 551 h 60"/>
                <a:gd name="T20" fmla="*/ 484 w 48"/>
                <a:gd name="T21" fmla="*/ 551 h 60"/>
                <a:gd name="T22" fmla="*/ 522 w 48"/>
                <a:gd name="T23" fmla="*/ 600 h 60"/>
                <a:gd name="T24" fmla="*/ 532 w 48"/>
                <a:gd name="T25" fmla="*/ 614 h 60"/>
                <a:gd name="T26" fmla="*/ 557 w 48"/>
                <a:gd name="T27" fmla="*/ 624 h 60"/>
                <a:gd name="T28" fmla="*/ 571 w 48"/>
                <a:gd name="T29" fmla="*/ 638 h 60"/>
                <a:gd name="T30" fmla="*/ 581 w 48"/>
                <a:gd name="T31" fmla="*/ 648 h 60"/>
                <a:gd name="T32" fmla="*/ 557 w 48"/>
                <a:gd name="T33" fmla="*/ 648 h 60"/>
                <a:gd name="T34" fmla="*/ 522 w 48"/>
                <a:gd name="T35" fmla="*/ 638 h 60"/>
                <a:gd name="T36" fmla="*/ 498 w 48"/>
                <a:gd name="T37" fmla="*/ 624 h 60"/>
                <a:gd name="T38" fmla="*/ 473 w 48"/>
                <a:gd name="T39" fmla="*/ 614 h 60"/>
                <a:gd name="T40" fmla="*/ 459 w 48"/>
                <a:gd name="T41" fmla="*/ 624 h 60"/>
                <a:gd name="T42" fmla="*/ 484 w 48"/>
                <a:gd name="T43" fmla="*/ 638 h 60"/>
                <a:gd name="T44" fmla="*/ 522 w 48"/>
                <a:gd name="T45" fmla="*/ 662 h 60"/>
                <a:gd name="T46" fmla="*/ 532 w 48"/>
                <a:gd name="T47" fmla="*/ 673 h 60"/>
                <a:gd name="T48" fmla="*/ 546 w 48"/>
                <a:gd name="T49" fmla="*/ 686 h 60"/>
                <a:gd name="T50" fmla="*/ 557 w 48"/>
                <a:gd name="T51" fmla="*/ 697 h 60"/>
                <a:gd name="T52" fmla="*/ 532 w 48"/>
                <a:gd name="T53" fmla="*/ 697 h 60"/>
                <a:gd name="T54" fmla="*/ 508 w 48"/>
                <a:gd name="T55" fmla="*/ 697 h 60"/>
                <a:gd name="T56" fmla="*/ 459 w 48"/>
                <a:gd name="T57" fmla="*/ 648 h 60"/>
                <a:gd name="T58" fmla="*/ 449 w 48"/>
                <a:gd name="T59" fmla="*/ 638 h 60"/>
                <a:gd name="T60" fmla="*/ 449 w 48"/>
                <a:gd name="T61" fmla="*/ 648 h 60"/>
                <a:gd name="T62" fmla="*/ 459 w 48"/>
                <a:gd name="T63" fmla="*/ 662 h 60"/>
                <a:gd name="T64" fmla="*/ 498 w 48"/>
                <a:gd name="T65" fmla="*/ 697 h 60"/>
                <a:gd name="T66" fmla="*/ 522 w 48"/>
                <a:gd name="T67" fmla="*/ 711 h 60"/>
                <a:gd name="T68" fmla="*/ 532 w 48"/>
                <a:gd name="T69" fmla="*/ 711 h 60"/>
                <a:gd name="T70" fmla="*/ 532 w 48"/>
                <a:gd name="T71" fmla="*/ 721 h 60"/>
                <a:gd name="T72" fmla="*/ 498 w 48"/>
                <a:gd name="T73" fmla="*/ 721 h 60"/>
                <a:gd name="T74" fmla="*/ 435 w 48"/>
                <a:gd name="T75" fmla="*/ 686 h 60"/>
                <a:gd name="T76" fmla="*/ 386 w 48"/>
                <a:gd name="T77" fmla="*/ 648 h 60"/>
                <a:gd name="T78" fmla="*/ 337 w 48"/>
                <a:gd name="T79" fmla="*/ 575 h 60"/>
                <a:gd name="T80" fmla="*/ 278 w 48"/>
                <a:gd name="T81" fmla="*/ 517 h 60"/>
                <a:gd name="T82" fmla="*/ 205 w 48"/>
                <a:gd name="T83" fmla="*/ 419 h 60"/>
                <a:gd name="T84" fmla="*/ 49 w 48"/>
                <a:gd name="T85" fmla="*/ 215 h 60"/>
                <a:gd name="T86" fmla="*/ 0 w 48"/>
                <a:gd name="T87" fmla="*/ 35 h 60"/>
                <a:gd name="T88" fmla="*/ 10 w 48"/>
                <a:gd name="T89" fmla="*/ 170 h 60"/>
                <a:gd name="T90" fmla="*/ 0 w 48"/>
                <a:gd name="T91" fmla="*/ 24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"/>
                <a:gd name="T139" fmla="*/ 0 h 60"/>
                <a:gd name="T140" fmla="*/ 48 w 48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" h="60">
                  <a:moveTo>
                    <a:pt x="0" y="2"/>
                  </a:moveTo>
                  <a:lnTo>
                    <a:pt x="14" y="0"/>
                  </a:lnTo>
                  <a:lnTo>
                    <a:pt x="15" y="9"/>
                  </a:lnTo>
                  <a:lnTo>
                    <a:pt x="29" y="31"/>
                  </a:lnTo>
                  <a:lnTo>
                    <a:pt x="33" y="36"/>
                  </a:lnTo>
                  <a:lnTo>
                    <a:pt x="41" y="41"/>
                  </a:lnTo>
                  <a:lnTo>
                    <a:pt x="44" y="45"/>
                  </a:lnTo>
                  <a:lnTo>
                    <a:pt x="45" y="50"/>
                  </a:lnTo>
                  <a:lnTo>
                    <a:pt x="44" y="50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3" y="50"/>
                  </a:lnTo>
                  <a:lnTo>
                    <a:pt x="44" y="51"/>
                  </a:lnTo>
                  <a:lnTo>
                    <a:pt x="46" y="52"/>
                  </a:lnTo>
                  <a:lnTo>
                    <a:pt x="47" y="53"/>
                  </a:lnTo>
                  <a:lnTo>
                    <a:pt x="48" y="54"/>
                  </a:lnTo>
                  <a:lnTo>
                    <a:pt x="46" y="54"/>
                  </a:lnTo>
                  <a:lnTo>
                    <a:pt x="43" y="53"/>
                  </a:lnTo>
                  <a:lnTo>
                    <a:pt x="41" y="52"/>
                  </a:lnTo>
                  <a:lnTo>
                    <a:pt x="39" y="51"/>
                  </a:lnTo>
                  <a:lnTo>
                    <a:pt x="38" y="52"/>
                  </a:lnTo>
                  <a:lnTo>
                    <a:pt x="40" y="53"/>
                  </a:lnTo>
                  <a:lnTo>
                    <a:pt x="43" y="55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7" y="54"/>
                  </a:lnTo>
                  <a:lnTo>
                    <a:pt x="38" y="55"/>
                  </a:lnTo>
                  <a:lnTo>
                    <a:pt x="41" y="58"/>
                  </a:lnTo>
                  <a:lnTo>
                    <a:pt x="43" y="59"/>
                  </a:lnTo>
                  <a:lnTo>
                    <a:pt x="44" y="59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36" y="57"/>
                  </a:lnTo>
                  <a:lnTo>
                    <a:pt x="32" y="54"/>
                  </a:lnTo>
                  <a:lnTo>
                    <a:pt x="28" y="48"/>
                  </a:lnTo>
                  <a:lnTo>
                    <a:pt x="23" y="43"/>
                  </a:lnTo>
                  <a:lnTo>
                    <a:pt x="17" y="35"/>
                  </a:lnTo>
                  <a:lnTo>
                    <a:pt x="4" y="18"/>
                  </a:lnTo>
                  <a:lnTo>
                    <a:pt x="0" y="3"/>
                  </a:lnTo>
                  <a:lnTo>
                    <a:pt x="1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AAB8C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" name="Freeform 443">
              <a:extLst>
                <a:ext uri="{FF2B5EF4-FFF2-40B4-BE49-F238E27FC236}">
                  <a16:creationId xmlns="" xmlns:a16="http://schemas.microsoft.com/office/drawing/2014/main" id="{8EEB0D2D-38BF-48A2-B666-DCDACD75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2273"/>
              <a:ext cx="146" cy="84"/>
            </a:xfrm>
            <a:custGeom>
              <a:avLst/>
              <a:gdLst>
                <a:gd name="T0" fmla="*/ 10 w 42"/>
                <a:gd name="T1" fmla="*/ 294 h 24"/>
                <a:gd name="T2" fmla="*/ 59 w 42"/>
                <a:gd name="T3" fmla="*/ 245 h 24"/>
                <a:gd name="T4" fmla="*/ 156 w 42"/>
                <a:gd name="T5" fmla="*/ 270 h 24"/>
                <a:gd name="T6" fmla="*/ 195 w 42"/>
                <a:gd name="T7" fmla="*/ 235 h 24"/>
                <a:gd name="T8" fmla="*/ 313 w 42"/>
                <a:gd name="T9" fmla="*/ 220 h 24"/>
                <a:gd name="T10" fmla="*/ 448 w 42"/>
                <a:gd name="T11" fmla="*/ 245 h 24"/>
                <a:gd name="T12" fmla="*/ 473 w 42"/>
                <a:gd name="T13" fmla="*/ 259 h 24"/>
                <a:gd name="T14" fmla="*/ 508 w 42"/>
                <a:gd name="T15" fmla="*/ 259 h 24"/>
                <a:gd name="T16" fmla="*/ 483 w 42"/>
                <a:gd name="T17" fmla="*/ 147 h 24"/>
                <a:gd name="T18" fmla="*/ 400 w 42"/>
                <a:gd name="T19" fmla="*/ 24 h 24"/>
                <a:gd name="T20" fmla="*/ 254 w 42"/>
                <a:gd name="T21" fmla="*/ 0 h 24"/>
                <a:gd name="T22" fmla="*/ 146 w 42"/>
                <a:gd name="T23" fmla="*/ 24 h 24"/>
                <a:gd name="T24" fmla="*/ 10 w 42"/>
                <a:gd name="T25" fmla="*/ 123 h 24"/>
                <a:gd name="T26" fmla="*/ 0 w 42"/>
                <a:gd name="T27" fmla="*/ 284 h 24"/>
                <a:gd name="T28" fmla="*/ 132 w 42"/>
                <a:gd name="T29" fmla="*/ 49 h 24"/>
                <a:gd name="T30" fmla="*/ 10 w 42"/>
                <a:gd name="T31" fmla="*/ 294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"/>
                <a:gd name="T49" fmla="*/ 0 h 24"/>
                <a:gd name="T50" fmla="*/ 42 w 4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" h="24">
                  <a:moveTo>
                    <a:pt x="1" y="24"/>
                  </a:moveTo>
                  <a:lnTo>
                    <a:pt x="5" y="20"/>
                  </a:lnTo>
                  <a:lnTo>
                    <a:pt x="13" y="22"/>
                  </a:lnTo>
                  <a:lnTo>
                    <a:pt x="16" y="19"/>
                  </a:lnTo>
                  <a:lnTo>
                    <a:pt x="26" y="18"/>
                  </a:lnTo>
                  <a:lnTo>
                    <a:pt x="37" y="20"/>
                  </a:lnTo>
                  <a:lnTo>
                    <a:pt x="39" y="21"/>
                  </a:lnTo>
                  <a:lnTo>
                    <a:pt x="42" y="21"/>
                  </a:lnTo>
                  <a:lnTo>
                    <a:pt x="40" y="12"/>
                  </a:lnTo>
                  <a:lnTo>
                    <a:pt x="33" y="2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1" y="10"/>
                  </a:lnTo>
                  <a:lnTo>
                    <a:pt x="0" y="23"/>
                  </a:lnTo>
                  <a:lnTo>
                    <a:pt x="11" y="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0089E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" name="Freeform 444">
              <a:extLst>
                <a:ext uri="{FF2B5EF4-FFF2-40B4-BE49-F238E27FC236}">
                  <a16:creationId xmlns="" xmlns:a16="http://schemas.microsoft.com/office/drawing/2014/main" id="{FFFE8051-C408-45EE-AF0A-5F73AA97A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454"/>
              <a:ext cx="153" cy="115"/>
            </a:xfrm>
            <a:custGeom>
              <a:avLst/>
              <a:gdLst>
                <a:gd name="T0" fmla="*/ 35 w 44"/>
                <a:gd name="T1" fmla="*/ 401 h 33"/>
                <a:gd name="T2" fmla="*/ 170 w 44"/>
                <a:gd name="T3" fmla="*/ 366 h 33"/>
                <a:gd name="T4" fmla="*/ 362 w 44"/>
                <a:gd name="T5" fmla="*/ 220 h 33"/>
                <a:gd name="T6" fmla="*/ 449 w 44"/>
                <a:gd name="T7" fmla="*/ 206 h 33"/>
                <a:gd name="T8" fmla="*/ 532 w 44"/>
                <a:gd name="T9" fmla="*/ 171 h 33"/>
                <a:gd name="T10" fmla="*/ 449 w 44"/>
                <a:gd name="T11" fmla="*/ 132 h 33"/>
                <a:gd name="T12" fmla="*/ 289 w 44"/>
                <a:gd name="T13" fmla="*/ 0 h 33"/>
                <a:gd name="T14" fmla="*/ 73 w 44"/>
                <a:gd name="T15" fmla="*/ 73 h 33"/>
                <a:gd name="T16" fmla="*/ 0 w 44"/>
                <a:gd name="T17" fmla="*/ 254 h 33"/>
                <a:gd name="T18" fmla="*/ 10 w 44"/>
                <a:gd name="T19" fmla="*/ 328 h 33"/>
                <a:gd name="T20" fmla="*/ 35 w 44"/>
                <a:gd name="T21" fmla="*/ 401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33"/>
                <a:gd name="T35" fmla="*/ 44 w 44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33">
                  <a:moveTo>
                    <a:pt x="3" y="33"/>
                  </a:moveTo>
                  <a:lnTo>
                    <a:pt x="14" y="30"/>
                  </a:lnTo>
                  <a:lnTo>
                    <a:pt x="30" y="18"/>
                  </a:lnTo>
                  <a:lnTo>
                    <a:pt x="37" y="17"/>
                  </a:lnTo>
                  <a:lnTo>
                    <a:pt x="44" y="14"/>
                  </a:lnTo>
                  <a:lnTo>
                    <a:pt x="37" y="11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EB3D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" name="Freeform 445">
              <a:extLst>
                <a:ext uri="{FF2B5EF4-FFF2-40B4-BE49-F238E27FC236}">
                  <a16:creationId xmlns="" xmlns:a16="http://schemas.microsoft.com/office/drawing/2014/main" id="{3DCB2BAC-9BBA-42CA-8BB0-8BFB04369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2517"/>
              <a:ext cx="100" cy="90"/>
            </a:xfrm>
            <a:custGeom>
              <a:avLst/>
              <a:gdLst>
                <a:gd name="T0" fmla="*/ 0 w 29"/>
                <a:gd name="T1" fmla="*/ 204 h 26"/>
                <a:gd name="T2" fmla="*/ 59 w 29"/>
                <a:gd name="T3" fmla="*/ 287 h 26"/>
                <a:gd name="T4" fmla="*/ 97 w 29"/>
                <a:gd name="T5" fmla="*/ 312 h 26"/>
                <a:gd name="T6" fmla="*/ 166 w 29"/>
                <a:gd name="T7" fmla="*/ 253 h 26"/>
                <a:gd name="T8" fmla="*/ 203 w 29"/>
                <a:gd name="T9" fmla="*/ 215 h 26"/>
                <a:gd name="T10" fmla="*/ 190 w 29"/>
                <a:gd name="T11" fmla="*/ 156 h 26"/>
                <a:gd name="T12" fmla="*/ 214 w 29"/>
                <a:gd name="T13" fmla="*/ 107 h 26"/>
                <a:gd name="T14" fmla="*/ 238 w 29"/>
                <a:gd name="T15" fmla="*/ 132 h 26"/>
                <a:gd name="T16" fmla="*/ 262 w 29"/>
                <a:gd name="T17" fmla="*/ 156 h 26"/>
                <a:gd name="T18" fmla="*/ 310 w 29"/>
                <a:gd name="T19" fmla="*/ 121 h 26"/>
                <a:gd name="T20" fmla="*/ 310 w 29"/>
                <a:gd name="T21" fmla="*/ 83 h 26"/>
                <a:gd name="T22" fmla="*/ 345 w 29"/>
                <a:gd name="T23" fmla="*/ 24 h 26"/>
                <a:gd name="T24" fmla="*/ 345 w 29"/>
                <a:gd name="T25" fmla="*/ 0 h 26"/>
                <a:gd name="T26" fmla="*/ 297 w 29"/>
                <a:gd name="T27" fmla="*/ 10 h 26"/>
                <a:gd name="T28" fmla="*/ 107 w 29"/>
                <a:gd name="T29" fmla="*/ 145 h 26"/>
                <a:gd name="T30" fmla="*/ 0 w 29"/>
                <a:gd name="T31" fmla="*/ 204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26"/>
                <a:gd name="T50" fmla="*/ 29 w 29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26">
                  <a:moveTo>
                    <a:pt x="0" y="17"/>
                  </a:moveTo>
                  <a:lnTo>
                    <a:pt x="5" y="24"/>
                  </a:lnTo>
                  <a:lnTo>
                    <a:pt x="8" y="26"/>
                  </a:lnTo>
                  <a:lnTo>
                    <a:pt x="14" y="21"/>
                  </a:lnTo>
                  <a:lnTo>
                    <a:pt x="17" y="18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9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" name="Freeform 446">
              <a:extLst>
                <a:ext uri="{FF2B5EF4-FFF2-40B4-BE49-F238E27FC236}">
                  <a16:creationId xmlns="" xmlns:a16="http://schemas.microsoft.com/office/drawing/2014/main" id="{41939D5D-016D-4DB1-9BA2-411C5CABB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520"/>
              <a:ext cx="101" cy="111"/>
            </a:xfrm>
            <a:custGeom>
              <a:avLst/>
              <a:gdLst>
                <a:gd name="T0" fmla="*/ 24 w 29"/>
                <a:gd name="T1" fmla="*/ 288 h 32"/>
                <a:gd name="T2" fmla="*/ 0 w 29"/>
                <a:gd name="T3" fmla="*/ 336 h 32"/>
                <a:gd name="T4" fmla="*/ 122 w 29"/>
                <a:gd name="T5" fmla="*/ 375 h 32"/>
                <a:gd name="T6" fmla="*/ 195 w 29"/>
                <a:gd name="T7" fmla="*/ 385 h 32"/>
                <a:gd name="T8" fmla="*/ 219 w 29"/>
                <a:gd name="T9" fmla="*/ 326 h 32"/>
                <a:gd name="T10" fmla="*/ 317 w 29"/>
                <a:gd name="T11" fmla="*/ 312 h 32"/>
                <a:gd name="T12" fmla="*/ 352 w 29"/>
                <a:gd name="T13" fmla="*/ 194 h 32"/>
                <a:gd name="T14" fmla="*/ 341 w 29"/>
                <a:gd name="T15" fmla="*/ 108 h 32"/>
                <a:gd name="T16" fmla="*/ 352 w 29"/>
                <a:gd name="T17" fmla="*/ 83 h 32"/>
                <a:gd name="T18" fmla="*/ 352 w 29"/>
                <a:gd name="T19" fmla="*/ 0 h 32"/>
                <a:gd name="T20" fmla="*/ 317 w 29"/>
                <a:gd name="T21" fmla="*/ 0 h 32"/>
                <a:gd name="T22" fmla="*/ 279 w 29"/>
                <a:gd name="T23" fmla="*/ 73 h 32"/>
                <a:gd name="T24" fmla="*/ 279 w 29"/>
                <a:gd name="T25" fmla="*/ 121 h 32"/>
                <a:gd name="T26" fmla="*/ 230 w 29"/>
                <a:gd name="T27" fmla="*/ 146 h 32"/>
                <a:gd name="T28" fmla="*/ 205 w 29"/>
                <a:gd name="T29" fmla="*/ 108 h 32"/>
                <a:gd name="T30" fmla="*/ 181 w 29"/>
                <a:gd name="T31" fmla="*/ 108 h 32"/>
                <a:gd name="T32" fmla="*/ 171 w 29"/>
                <a:gd name="T33" fmla="*/ 156 h 32"/>
                <a:gd name="T34" fmla="*/ 181 w 29"/>
                <a:gd name="T35" fmla="*/ 205 h 32"/>
                <a:gd name="T36" fmla="*/ 59 w 29"/>
                <a:gd name="T37" fmla="*/ 302 h 32"/>
                <a:gd name="T38" fmla="*/ 24 w 29"/>
                <a:gd name="T39" fmla="*/ 288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32"/>
                <a:gd name="T62" fmla="*/ 29 w 29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32">
                  <a:moveTo>
                    <a:pt x="2" y="24"/>
                  </a:moveTo>
                  <a:lnTo>
                    <a:pt x="0" y="28"/>
                  </a:lnTo>
                  <a:lnTo>
                    <a:pt x="10" y="31"/>
                  </a:lnTo>
                  <a:lnTo>
                    <a:pt x="16" y="32"/>
                  </a:lnTo>
                  <a:lnTo>
                    <a:pt x="18" y="27"/>
                  </a:lnTo>
                  <a:lnTo>
                    <a:pt x="26" y="26"/>
                  </a:lnTo>
                  <a:lnTo>
                    <a:pt x="29" y="16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19" y="12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5" y="17"/>
                  </a:lnTo>
                  <a:lnTo>
                    <a:pt x="5" y="25"/>
                  </a:lnTo>
                  <a:lnTo>
                    <a:pt x="2" y="24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" name="Freeform 447">
              <a:extLst>
                <a:ext uri="{FF2B5EF4-FFF2-40B4-BE49-F238E27FC236}">
                  <a16:creationId xmlns="" xmlns:a16="http://schemas.microsoft.com/office/drawing/2014/main" id="{8F1BF3AE-9CB6-4443-B107-CA83EDA95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621"/>
              <a:ext cx="63" cy="24"/>
            </a:xfrm>
            <a:custGeom>
              <a:avLst/>
              <a:gdLst>
                <a:gd name="T0" fmla="*/ 14 w 18"/>
                <a:gd name="T1" fmla="*/ 0 h 7"/>
                <a:gd name="T2" fmla="*/ 87 w 18"/>
                <a:gd name="T3" fmla="*/ 24 h 7"/>
                <a:gd name="T4" fmla="*/ 220 w 18"/>
                <a:gd name="T5" fmla="*/ 34 h 7"/>
                <a:gd name="T6" fmla="*/ 210 w 18"/>
                <a:gd name="T7" fmla="*/ 72 h 7"/>
                <a:gd name="T8" fmla="*/ 112 w 18"/>
                <a:gd name="T9" fmla="*/ 82 h 7"/>
                <a:gd name="T10" fmla="*/ 0 w 18"/>
                <a:gd name="T11" fmla="*/ 48 h 7"/>
                <a:gd name="T12" fmla="*/ 14 w 18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7"/>
                <a:gd name="T23" fmla="*/ 18 w 18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7">
                  <a:moveTo>
                    <a:pt x="1" y="0"/>
                  </a:moveTo>
                  <a:lnTo>
                    <a:pt x="7" y="2"/>
                  </a:lnTo>
                  <a:lnTo>
                    <a:pt x="18" y="3"/>
                  </a:lnTo>
                  <a:lnTo>
                    <a:pt x="17" y="6"/>
                  </a:lnTo>
                  <a:lnTo>
                    <a:pt x="9" y="7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9049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Freeform 448">
              <a:extLst>
                <a:ext uri="{FF2B5EF4-FFF2-40B4-BE49-F238E27FC236}">
                  <a16:creationId xmlns="" xmlns:a16="http://schemas.microsoft.com/office/drawing/2014/main" id="{F4D24FE5-1224-482E-9D9A-989D16A37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631"/>
              <a:ext cx="119" cy="223"/>
            </a:xfrm>
            <a:custGeom>
              <a:avLst/>
              <a:gdLst>
                <a:gd name="T0" fmla="*/ 332 w 34"/>
                <a:gd name="T1" fmla="*/ 0 h 64"/>
                <a:gd name="T2" fmla="*/ 269 w 34"/>
                <a:gd name="T3" fmla="*/ 10 h 64"/>
                <a:gd name="T4" fmla="*/ 245 w 34"/>
                <a:gd name="T5" fmla="*/ 35 h 64"/>
                <a:gd name="T6" fmla="*/ 136 w 34"/>
                <a:gd name="T7" fmla="*/ 24 h 64"/>
                <a:gd name="T8" fmla="*/ 63 w 34"/>
                <a:gd name="T9" fmla="*/ 181 h 64"/>
                <a:gd name="T10" fmla="*/ 73 w 34"/>
                <a:gd name="T11" fmla="*/ 195 h 64"/>
                <a:gd name="T12" fmla="*/ 24 w 34"/>
                <a:gd name="T13" fmla="*/ 317 h 64"/>
                <a:gd name="T14" fmla="*/ 73 w 34"/>
                <a:gd name="T15" fmla="*/ 390 h 64"/>
                <a:gd name="T16" fmla="*/ 38 w 34"/>
                <a:gd name="T17" fmla="*/ 557 h 64"/>
                <a:gd name="T18" fmla="*/ 0 w 34"/>
                <a:gd name="T19" fmla="*/ 669 h 64"/>
                <a:gd name="T20" fmla="*/ 136 w 34"/>
                <a:gd name="T21" fmla="*/ 742 h 64"/>
                <a:gd name="T22" fmla="*/ 210 w 34"/>
                <a:gd name="T23" fmla="*/ 777 h 64"/>
                <a:gd name="T24" fmla="*/ 269 w 34"/>
                <a:gd name="T25" fmla="*/ 753 h 64"/>
                <a:gd name="T26" fmla="*/ 332 w 34"/>
                <a:gd name="T27" fmla="*/ 777 h 64"/>
                <a:gd name="T28" fmla="*/ 381 w 34"/>
                <a:gd name="T29" fmla="*/ 753 h 64"/>
                <a:gd name="T30" fmla="*/ 416 w 34"/>
                <a:gd name="T31" fmla="*/ 753 h 64"/>
                <a:gd name="T32" fmla="*/ 416 w 34"/>
                <a:gd name="T33" fmla="*/ 254 h 64"/>
                <a:gd name="T34" fmla="*/ 416 w 34"/>
                <a:gd name="T35" fmla="*/ 122 h 64"/>
                <a:gd name="T36" fmla="*/ 332 w 34"/>
                <a:gd name="T37" fmla="*/ 122 h 64"/>
                <a:gd name="T38" fmla="*/ 343 w 34"/>
                <a:gd name="T39" fmla="*/ 84 h 64"/>
                <a:gd name="T40" fmla="*/ 269 w 34"/>
                <a:gd name="T41" fmla="*/ 49 h 64"/>
                <a:gd name="T42" fmla="*/ 283 w 34"/>
                <a:gd name="T43" fmla="*/ 24 h 64"/>
                <a:gd name="T44" fmla="*/ 332 w 34"/>
                <a:gd name="T45" fmla="*/ 24 h 64"/>
                <a:gd name="T46" fmla="*/ 332 w 34"/>
                <a:gd name="T47" fmla="*/ 0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64"/>
                <a:gd name="T74" fmla="*/ 34 w 34"/>
                <a:gd name="T75" fmla="*/ 64 h 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64">
                  <a:moveTo>
                    <a:pt x="27" y="0"/>
                  </a:moveTo>
                  <a:lnTo>
                    <a:pt x="22" y="1"/>
                  </a:lnTo>
                  <a:lnTo>
                    <a:pt x="20" y="3"/>
                  </a:lnTo>
                  <a:lnTo>
                    <a:pt x="11" y="2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11" y="61"/>
                  </a:lnTo>
                  <a:lnTo>
                    <a:pt x="17" y="64"/>
                  </a:lnTo>
                  <a:lnTo>
                    <a:pt x="22" y="62"/>
                  </a:lnTo>
                  <a:lnTo>
                    <a:pt x="27" y="64"/>
                  </a:lnTo>
                  <a:lnTo>
                    <a:pt x="31" y="62"/>
                  </a:lnTo>
                  <a:lnTo>
                    <a:pt x="34" y="62"/>
                  </a:lnTo>
                  <a:lnTo>
                    <a:pt x="34" y="21"/>
                  </a:lnTo>
                  <a:lnTo>
                    <a:pt x="34" y="10"/>
                  </a:lnTo>
                  <a:lnTo>
                    <a:pt x="27" y="10"/>
                  </a:lnTo>
                  <a:lnTo>
                    <a:pt x="28" y="7"/>
                  </a:lnTo>
                  <a:lnTo>
                    <a:pt x="22" y="4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89E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" name="Freeform 449">
              <a:extLst>
                <a:ext uri="{FF2B5EF4-FFF2-40B4-BE49-F238E27FC236}">
                  <a16:creationId xmlns="" xmlns:a16="http://schemas.microsoft.com/office/drawing/2014/main" id="{5F0066E6-6BDE-4F98-899C-9F1A3291D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649"/>
              <a:ext cx="79" cy="201"/>
            </a:xfrm>
            <a:custGeom>
              <a:avLst/>
              <a:gdLst>
                <a:gd name="T0" fmla="*/ 10 w 23"/>
                <a:gd name="T1" fmla="*/ 73 h 58"/>
                <a:gd name="T2" fmla="*/ 141 w 23"/>
                <a:gd name="T3" fmla="*/ 0 h 58"/>
                <a:gd name="T4" fmla="*/ 237 w 23"/>
                <a:gd name="T5" fmla="*/ 73 h 58"/>
                <a:gd name="T6" fmla="*/ 247 w 23"/>
                <a:gd name="T7" fmla="*/ 229 h 58"/>
                <a:gd name="T8" fmla="*/ 271 w 23"/>
                <a:gd name="T9" fmla="*/ 277 h 58"/>
                <a:gd name="T10" fmla="*/ 155 w 23"/>
                <a:gd name="T11" fmla="*/ 350 h 58"/>
                <a:gd name="T12" fmla="*/ 24 w 23"/>
                <a:gd name="T13" fmla="*/ 360 h 58"/>
                <a:gd name="T14" fmla="*/ 24 w 23"/>
                <a:gd name="T15" fmla="*/ 371 h 58"/>
                <a:gd name="T16" fmla="*/ 48 w 23"/>
                <a:gd name="T17" fmla="*/ 385 h 58"/>
                <a:gd name="T18" fmla="*/ 48 w 23"/>
                <a:gd name="T19" fmla="*/ 457 h 58"/>
                <a:gd name="T20" fmla="*/ 72 w 23"/>
                <a:gd name="T21" fmla="*/ 624 h 58"/>
                <a:gd name="T22" fmla="*/ 93 w 23"/>
                <a:gd name="T23" fmla="*/ 697 h 58"/>
                <a:gd name="T24" fmla="*/ 0 w 23"/>
                <a:gd name="T25" fmla="*/ 697 h 58"/>
                <a:gd name="T26" fmla="*/ 0 w 23"/>
                <a:gd name="T27" fmla="*/ 589 h 58"/>
                <a:gd name="T28" fmla="*/ 10 w 23"/>
                <a:gd name="T29" fmla="*/ 73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58"/>
                <a:gd name="T47" fmla="*/ 23 w 23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58">
                  <a:moveTo>
                    <a:pt x="1" y="6"/>
                  </a:moveTo>
                  <a:lnTo>
                    <a:pt x="12" y="0"/>
                  </a:lnTo>
                  <a:lnTo>
                    <a:pt x="20" y="6"/>
                  </a:lnTo>
                  <a:lnTo>
                    <a:pt x="21" y="19"/>
                  </a:lnTo>
                  <a:lnTo>
                    <a:pt x="23" y="23"/>
                  </a:lnTo>
                  <a:lnTo>
                    <a:pt x="13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6" y="52"/>
                  </a:lnTo>
                  <a:lnTo>
                    <a:pt x="8" y="58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9049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Freeform 450">
              <a:extLst>
                <a:ext uri="{FF2B5EF4-FFF2-40B4-BE49-F238E27FC236}">
                  <a16:creationId xmlns="" xmlns:a16="http://schemas.microsoft.com/office/drawing/2014/main" id="{FEB80558-7C58-4DF3-8375-A48D337E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736"/>
              <a:ext cx="31" cy="100"/>
            </a:xfrm>
            <a:custGeom>
              <a:avLst/>
              <a:gdLst>
                <a:gd name="T0" fmla="*/ 48 w 9"/>
                <a:gd name="T1" fmla="*/ 345 h 29"/>
                <a:gd name="T2" fmla="*/ 107 w 9"/>
                <a:gd name="T3" fmla="*/ 297 h 29"/>
                <a:gd name="T4" fmla="*/ 59 w 9"/>
                <a:gd name="T5" fmla="*/ 190 h 29"/>
                <a:gd name="T6" fmla="*/ 34 w 9"/>
                <a:gd name="T7" fmla="*/ 0 h 29"/>
                <a:gd name="T8" fmla="*/ 10 w 9"/>
                <a:gd name="T9" fmla="*/ 10 h 29"/>
                <a:gd name="T10" fmla="*/ 0 w 9"/>
                <a:gd name="T11" fmla="*/ 179 h 29"/>
                <a:gd name="T12" fmla="*/ 48 w 9"/>
                <a:gd name="T13" fmla="*/ 345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9"/>
                <a:gd name="T23" fmla="*/ 9 w 9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9">
                  <a:moveTo>
                    <a:pt x="4" y="29"/>
                  </a:moveTo>
                  <a:lnTo>
                    <a:pt x="9" y="25"/>
                  </a:lnTo>
                  <a:lnTo>
                    <a:pt x="5" y="16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5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9049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Freeform 451">
              <a:extLst>
                <a:ext uri="{FF2B5EF4-FFF2-40B4-BE49-F238E27FC236}">
                  <a16:creationId xmlns="" xmlns:a16="http://schemas.microsoft.com/office/drawing/2014/main" id="{32595AF8-7860-49F2-B34C-8C429B42C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2742"/>
              <a:ext cx="104" cy="205"/>
            </a:xfrm>
            <a:custGeom>
              <a:avLst/>
              <a:gdLst>
                <a:gd name="T0" fmla="*/ 239 w 30"/>
                <a:gd name="T1" fmla="*/ 473 h 59"/>
                <a:gd name="T2" fmla="*/ 191 w 30"/>
                <a:gd name="T3" fmla="*/ 313 h 59"/>
                <a:gd name="T4" fmla="*/ 156 w 30"/>
                <a:gd name="T5" fmla="*/ 170 h 59"/>
                <a:gd name="T6" fmla="*/ 170 w 30"/>
                <a:gd name="T7" fmla="*/ 0 h 59"/>
                <a:gd name="T8" fmla="*/ 83 w 30"/>
                <a:gd name="T9" fmla="*/ 35 h 59"/>
                <a:gd name="T10" fmla="*/ 0 w 30"/>
                <a:gd name="T11" fmla="*/ 49 h 59"/>
                <a:gd name="T12" fmla="*/ 0 w 30"/>
                <a:gd name="T13" fmla="*/ 181 h 59"/>
                <a:gd name="T14" fmla="*/ 10 w 30"/>
                <a:gd name="T15" fmla="*/ 302 h 59"/>
                <a:gd name="T16" fmla="*/ 49 w 30"/>
                <a:gd name="T17" fmla="*/ 400 h 59"/>
                <a:gd name="T18" fmla="*/ 121 w 30"/>
                <a:gd name="T19" fmla="*/ 507 h 59"/>
                <a:gd name="T20" fmla="*/ 180 w 30"/>
                <a:gd name="T21" fmla="*/ 580 h 59"/>
                <a:gd name="T22" fmla="*/ 180 w 30"/>
                <a:gd name="T23" fmla="*/ 615 h 59"/>
                <a:gd name="T24" fmla="*/ 191 w 30"/>
                <a:gd name="T25" fmla="*/ 639 h 59"/>
                <a:gd name="T26" fmla="*/ 215 w 30"/>
                <a:gd name="T27" fmla="*/ 688 h 59"/>
                <a:gd name="T28" fmla="*/ 229 w 30"/>
                <a:gd name="T29" fmla="*/ 712 h 59"/>
                <a:gd name="T30" fmla="*/ 253 w 30"/>
                <a:gd name="T31" fmla="*/ 712 h 59"/>
                <a:gd name="T32" fmla="*/ 253 w 30"/>
                <a:gd name="T33" fmla="*/ 688 h 59"/>
                <a:gd name="T34" fmla="*/ 263 w 30"/>
                <a:gd name="T35" fmla="*/ 678 h 59"/>
                <a:gd name="T36" fmla="*/ 263 w 30"/>
                <a:gd name="T37" fmla="*/ 712 h 59"/>
                <a:gd name="T38" fmla="*/ 277 w 30"/>
                <a:gd name="T39" fmla="*/ 712 h 59"/>
                <a:gd name="T40" fmla="*/ 277 w 30"/>
                <a:gd name="T41" fmla="*/ 678 h 59"/>
                <a:gd name="T42" fmla="*/ 288 w 30"/>
                <a:gd name="T43" fmla="*/ 664 h 59"/>
                <a:gd name="T44" fmla="*/ 302 w 30"/>
                <a:gd name="T45" fmla="*/ 702 h 59"/>
                <a:gd name="T46" fmla="*/ 326 w 30"/>
                <a:gd name="T47" fmla="*/ 678 h 59"/>
                <a:gd name="T48" fmla="*/ 326 w 30"/>
                <a:gd name="T49" fmla="*/ 653 h 59"/>
                <a:gd name="T50" fmla="*/ 350 w 30"/>
                <a:gd name="T51" fmla="*/ 678 h 59"/>
                <a:gd name="T52" fmla="*/ 361 w 30"/>
                <a:gd name="T53" fmla="*/ 664 h 59"/>
                <a:gd name="T54" fmla="*/ 336 w 30"/>
                <a:gd name="T55" fmla="*/ 580 h 59"/>
                <a:gd name="T56" fmla="*/ 350 w 30"/>
                <a:gd name="T57" fmla="*/ 556 h 59"/>
                <a:gd name="T58" fmla="*/ 239 w 30"/>
                <a:gd name="T59" fmla="*/ 473 h 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"/>
                <a:gd name="T91" fmla="*/ 0 h 59"/>
                <a:gd name="T92" fmla="*/ 30 w 30"/>
                <a:gd name="T93" fmla="*/ 59 h 5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" h="59">
                  <a:moveTo>
                    <a:pt x="20" y="39"/>
                  </a:moveTo>
                  <a:lnTo>
                    <a:pt x="16" y="26"/>
                  </a:lnTo>
                  <a:lnTo>
                    <a:pt x="13" y="14"/>
                  </a:lnTo>
                  <a:lnTo>
                    <a:pt x="14" y="0"/>
                  </a:lnTo>
                  <a:lnTo>
                    <a:pt x="7" y="3"/>
                  </a:lnTo>
                  <a:lnTo>
                    <a:pt x="0" y="4"/>
                  </a:lnTo>
                  <a:lnTo>
                    <a:pt x="0" y="15"/>
                  </a:lnTo>
                  <a:lnTo>
                    <a:pt x="1" y="25"/>
                  </a:lnTo>
                  <a:lnTo>
                    <a:pt x="4" y="33"/>
                  </a:lnTo>
                  <a:lnTo>
                    <a:pt x="10" y="42"/>
                  </a:lnTo>
                  <a:lnTo>
                    <a:pt x="15" y="48"/>
                  </a:lnTo>
                  <a:lnTo>
                    <a:pt x="15" y="51"/>
                  </a:lnTo>
                  <a:lnTo>
                    <a:pt x="16" y="53"/>
                  </a:lnTo>
                  <a:lnTo>
                    <a:pt x="18" y="57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4" y="55"/>
                  </a:lnTo>
                  <a:lnTo>
                    <a:pt x="25" y="58"/>
                  </a:lnTo>
                  <a:lnTo>
                    <a:pt x="27" y="56"/>
                  </a:lnTo>
                  <a:lnTo>
                    <a:pt x="27" y="54"/>
                  </a:lnTo>
                  <a:lnTo>
                    <a:pt x="29" y="56"/>
                  </a:lnTo>
                  <a:lnTo>
                    <a:pt x="30" y="55"/>
                  </a:lnTo>
                  <a:lnTo>
                    <a:pt x="28" y="48"/>
                  </a:lnTo>
                  <a:lnTo>
                    <a:pt x="29" y="46"/>
                  </a:lnTo>
                  <a:lnTo>
                    <a:pt x="20" y="39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" name="Freeform 452">
              <a:extLst>
                <a:ext uri="{FF2B5EF4-FFF2-40B4-BE49-F238E27FC236}">
                  <a16:creationId xmlns="" xmlns:a16="http://schemas.microsoft.com/office/drawing/2014/main" id="{7B9428DA-A8F6-4632-BA1A-38B49FE3B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2850"/>
              <a:ext cx="233" cy="341"/>
            </a:xfrm>
            <a:custGeom>
              <a:avLst/>
              <a:gdLst>
                <a:gd name="T0" fmla="*/ 122 w 67"/>
                <a:gd name="T1" fmla="*/ 10 h 98"/>
                <a:gd name="T2" fmla="*/ 97 w 67"/>
                <a:gd name="T3" fmla="*/ 278 h 98"/>
                <a:gd name="T4" fmla="*/ 146 w 67"/>
                <a:gd name="T5" fmla="*/ 386 h 98"/>
                <a:gd name="T6" fmla="*/ 146 w 67"/>
                <a:gd name="T7" fmla="*/ 508 h 98"/>
                <a:gd name="T8" fmla="*/ 132 w 67"/>
                <a:gd name="T9" fmla="*/ 571 h 98"/>
                <a:gd name="T10" fmla="*/ 83 w 67"/>
                <a:gd name="T11" fmla="*/ 605 h 98"/>
                <a:gd name="T12" fmla="*/ 97 w 67"/>
                <a:gd name="T13" fmla="*/ 665 h 98"/>
                <a:gd name="T14" fmla="*/ 0 w 67"/>
                <a:gd name="T15" fmla="*/ 1040 h 98"/>
                <a:gd name="T16" fmla="*/ 0 w 67"/>
                <a:gd name="T17" fmla="*/ 1089 h 98"/>
                <a:gd name="T18" fmla="*/ 170 w 67"/>
                <a:gd name="T19" fmla="*/ 1054 h 98"/>
                <a:gd name="T20" fmla="*/ 278 w 67"/>
                <a:gd name="T21" fmla="*/ 1030 h 98"/>
                <a:gd name="T22" fmla="*/ 327 w 67"/>
                <a:gd name="T23" fmla="*/ 776 h 98"/>
                <a:gd name="T24" fmla="*/ 254 w 67"/>
                <a:gd name="T25" fmla="*/ 859 h 98"/>
                <a:gd name="T26" fmla="*/ 254 w 67"/>
                <a:gd name="T27" fmla="*/ 835 h 98"/>
                <a:gd name="T28" fmla="*/ 313 w 67"/>
                <a:gd name="T29" fmla="*/ 776 h 98"/>
                <a:gd name="T30" fmla="*/ 386 w 67"/>
                <a:gd name="T31" fmla="*/ 640 h 98"/>
                <a:gd name="T32" fmla="*/ 376 w 67"/>
                <a:gd name="T33" fmla="*/ 605 h 98"/>
                <a:gd name="T34" fmla="*/ 362 w 67"/>
                <a:gd name="T35" fmla="*/ 546 h 98"/>
                <a:gd name="T36" fmla="*/ 337 w 67"/>
                <a:gd name="T37" fmla="*/ 449 h 98"/>
                <a:gd name="T38" fmla="*/ 303 w 67"/>
                <a:gd name="T39" fmla="*/ 386 h 98"/>
                <a:gd name="T40" fmla="*/ 230 w 67"/>
                <a:gd name="T41" fmla="*/ 303 h 98"/>
                <a:gd name="T42" fmla="*/ 195 w 67"/>
                <a:gd name="T43" fmla="*/ 268 h 98"/>
                <a:gd name="T44" fmla="*/ 219 w 67"/>
                <a:gd name="T45" fmla="*/ 254 h 98"/>
                <a:gd name="T46" fmla="*/ 243 w 67"/>
                <a:gd name="T47" fmla="*/ 303 h 98"/>
                <a:gd name="T48" fmla="*/ 278 w 67"/>
                <a:gd name="T49" fmla="*/ 351 h 98"/>
                <a:gd name="T50" fmla="*/ 303 w 67"/>
                <a:gd name="T51" fmla="*/ 376 h 98"/>
                <a:gd name="T52" fmla="*/ 337 w 67"/>
                <a:gd name="T53" fmla="*/ 425 h 98"/>
                <a:gd name="T54" fmla="*/ 362 w 67"/>
                <a:gd name="T55" fmla="*/ 508 h 98"/>
                <a:gd name="T56" fmla="*/ 386 w 67"/>
                <a:gd name="T57" fmla="*/ 605 h 98"/>
                <a:gd name="T58" fmla="*/ 424 w 67"/>
                <a:gd name="T59" fmla="*/ 665 h 98"/>
                <a:gd name="T60" fmla="*/ 410 w 67"/>
                <a:gd name="T61" fmla="*/ 703 h 98"/>
                <a:gd name="T62" fmla="*/ 449 w 67"/>
                <a:gd name="T63" fmla="*/ 752 h 98"/>
                <a:gd name="T64" fmla="*/ 449 w 67"/>
                <a:gd name="T65" fmla="*/ 957 h 98"/>
                <a:gd name="T66" fmla="*/ 497 w 67"/>
                <a:gd name="T67" fmla="*/ 1079 h 98"/>
                <a:gd name="T68" fmla="*/ 532 w 67"/>
                <a:gd name="T69" fmla="*/ 1187 h 98"/>
                <a:gd name="T70" fmla="*/ 629 w 67"/>
                <a:gd name="T71" fmla="*/ 1176 h 98"/>
                <a:gd name="T72" fmla="*/ 810 w 67"/>
                <a:gd name="T73" fmla="*/ 1006 h 98"/>
                <a:gd name="T74" fmla="*/ 762 w 67"/>
                <a:gd name="T75" fmla="*/ 776 h 98"/>
                <a:gd name="T76" fmla="*/ 762 w 67"/>
                <a:gd name="T77" fmla="*/ 581 h 98"/>
                <a:gd name="T78" fmla="*/ 654 w 67"/>
                <a:gd name="T79" fmla="*/ 327 h 98"/>
                <a:gd name="T80" fmla="*/ 581 w 67"/>
                <a:gd name="T81" fmla="*/ 338 h 98"/>
                <a:gd name="T82" fmla="*/ 532 w 67"/>
                <a:gd name="T83" fmla="*/ 244 h 98"/>
                <a:gd name="T84" fmla="*/ 386 w 67"/>
                <a:gd name="T85" fmla="*/ 0 h 98"/>
                <a:gd name="T86" fmla="*/ 122 w 67"/>
                <a:gd name="T87" fmla="*/ 10 h 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"/>
                <a:gd name="T133" fmla="*/ 0 h 98"/>
                <a:gd name="T134" fmla="*/ 67 w 67"/>
                <a:gd name="T135" fmla="*/ 98 h 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" h="98">
                  <a:moveTo>
                    <a:pt x="10" y="1"/>
                  </a:moveTo>
                  <a:lnTo>
                    <a:pt x="8" y="23"/>
                  </a:lnTo>
                  <a:lnTo>
                    <a:pt x="12" y="32"/>
                  </a:lnTo>
                  <a:lnTo>
                    <a:pt x="12" y="42"/>
                  </a:lnTo>
                  <a:lnTo>
                    <a:pt x="11" y="47"/>
                  </a:lnTo>
                  <a:lnTo>
                    <a:pt x="7" y="50"/>
                  </a:lnTo>
                  <a:lnTo>
                    <a:pt x="8" y="55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14" y="87"/>
                  </a:lnTo>
                  <a:lnTo>
                    <a:pt x="23" y="85"/>
                  </a:lnTo>
                  <a:lnTo>
                    <a:pt x="27" y="64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6" y="64"/>
                  </a:lnTo>
                  <a:lnTo>
                    <a:pt x="32" y="53"/>
                  </a:lnTo>
                  <a:lnTo>
                    <a:pt x="31" y="50"/>
                  </a:lnTo>
                  <a:lnTo>
                    <a:pt x="30" y="45"/>
                  </a:lnTo>
                  <a:lnTo>
                    <a:pt x="28" y="37"/>
                  </a:lnTo>
                  <a:lnTo>
                    <a:pt x="25" y="32"/>
                  </a:lnTo>
                  <a:lnTo>
                    <a:pt x="19" y="25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20" y="25"/>
                  </a:lnTo>
                  <a:lnTo>
                    <a:pt x="23" y="29"/>
                  </a:lnTo>
                  <a:lnTo>
                    <a:pt x="25" y="31"/>
                  </a:lnTo>
                  <a:lnTo>
                    <a:pt x="28" y="35"/>
                  </a:lnTo>
                  <a:lnTo>
                    <a:pt x="30" y="42"/>
                  </a:lnTo>
                  <a:lnTo>
                    <a:pt x="32" y="50"/>
                  </a:lnTo>
                  <a:lnTo>
                    <a:pt x="35" y="55"/>
                  </a:lnTo>
                  <a:lnTo>
                    <a:pt x="34" y="58"/>
                  </a:lnTo>
                  <a:lnTo>
                    <a:pt x="37" y="62"/>
                  </a:lnTo>
                  <a:lnTo>
                    <a:pt x="37" y="79"/>
                  </a:lnTo>
                  <a:lnTo>
                    <a:pt x="41" y="89"/>
                  </a:lnTo>
                  <a:lnTo>
                    <a:pt x="44" y="98"/>
                  </a:lnTo>
                  <a:lnTo>
                    <a:pt x="52" y="97"/>
                  </a:lnTo>
                  <a:lnTo>
                    <a:pt x="67" y="83"/>
                  </a:lnTo>
                  <a:lnTo>
                    <a:pt x="63" y="64"/>
                  </a:lnTo>
                  <a:lnTo>
                    <a:pt x="63" y="48"/>
                  </a:lnTo>
                  <a:lnTo>
                    <a:pt x="54" y="27"/>
                  </a:lnTo>
                  <a:lnTo>
                    <a:pt x="48" y="28"/>
                  </a:lnTo>
                  <a:lnTo>
                    <a:pt x="44" y="20"/>
                  </a:lnTo>
                  <a:lnTo>
                    <a:pt x="32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A34A76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Freeform 453">
              <a:extLst>
                <a:ext uri="{FF2B5EF4-FFF2-40B4-BE49-F238E27FC236}">
                  <a16:creationId xmlns="" xmlns:a16="http://schemas.microsoft.com/office/drawing/2014/main" id="{3D5E86C1-22F5-4479-834A-4399D6CB1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3153"/>
              <a:ext cx="122" cy="69"/>
            </a:xfrm>
            <a:custGeom>
              <a:avLst/>
              <a:gdLst>
                <a:gd name="T0" fmla="*/ 49 w 35"/>
                <a:gd name="T1" fmla="*/ 48 h 20"/>
                <a:gd name="T2" fmla="*/ 0 w 35"/>
                <a:gd name="T3" fmla="*/ 131 h 20"/>
                <a:gd name="T4" fmla="*/ 10 w 35"/>
                <a:gd name="T5" fmla="*/ 179 h 20"/>
                <a:gd name="T6" fmla="*/ 0 w 35"/>
                <a:gd name="T7" fmla="*/ 228 h 20"/>
                <a:gd name="T8" fmla="*/ 230 w 35"/>
                <a:gd name="T9" fmla="*/ 214 h 20"/>
                <a:gd name="T10" fmla="*/ 352 w 35"/>
                <a:gd name="T11" fmla="*/ 238 h 20"/>
                <a:gd name="T12" fmla="*/ 425 w 35"/>
                <a:gd name="T13" fmla="*/ 190 h 20"/>
                <a:gd name="T14" fmla="*/ 425 w 35"/>
                <a:gd name="T15" fmla="*/ 166 h 20"/>
                <a:gd name="T16" fmla="*/ 376 w 35"/>
                <a:gd name="T17" fmla="*/ 141 h 20"/>
                <a:gd name="T18" fmla="*/ 244 w 35"/>
                <a:gd name="T19" fmla="*/ 107 h 20"/>
                <a:gd name="T20" fmla="*/ 195 w 35"/>
                <a:gd name="T21" fmla="*/ 97 h 20"/>
                <a:gd name="T22" fmla="*/ 230 w 35"/>
                <a:gd name="T23" fmla="*/ 0 h 20"/>
                <a:gd name="T24" fmla="*/ 49 w 35"/>
                <a:gd name="T25" fmla="*/ 48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20"/>
                <a:gd name="T41" fmla="*/ 35 w 35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20">
                  <a:moveTo>
                    <a:pt x="4" y="4"/>
                  </a:moveTo>
                  <a:lnTo>
                    <a:pt x="0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19" y="18"/>
                  </a:lnTo>
                  <a:lnTo>
                    <a:pt x="29" y="20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1" y="12"/>
                  </a:lnTo>
                  <a:lnTo>
                    <a:pt x="20" y="9"/>
                  </a:lnTo>
                  <a:lnTo>
                    <a:pt x="16" y="8"/>
                  </a:lnTo>
                  <a:lnTo>
                    <a:pt x="19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C49C8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Freeform 454">
              <a:extLst>
                <a:ext uri="{FF2B5EF4-FFF2-40B4-BE49-F238E27FC236}">
                  <a16:creationId xmlns="" xmlns:a16="http://schemas.microsoft.com/office/drawing/2014/main" id="{D79E5A00-A574-4E0C-B0D7-393C9B16F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3177"/>
              <a:ext cx="129" cy="62"/>
            </a:xfrm>
            <a:custGeom>
              <a:avLst/>
              <a:gdLst>
                <a:gd name="T0" fmla="*/ 0 w 37"/>
                <a:gd name="T1" fmla="*/ 48 h 18"/>
                <a:gd name="T2" fmla="*/ 0 w 37"/>
                <a:gd name="T3" fmla="*/ 179 h 18"/>
                <a:gd name="T4" fmla="*/ 303 w 37"/>
                <a:gd name="T5" fmla="*/ 214 h 18"/>
                <a:gd name="T6" fmla="*/ 450 w 37"/>
                <a:gd name="T7" fmla="*/ 179 h 18"/>
                <a:gd name="T8" fmla="*/ 425 w 37"/>
                <a:gd name="T9" fmla="*/ 117 h 18"/>
                <a:gd name="T10" fmla="*/ 171 w 37"/>
                <a:gd name="T11" fmla="*/ 59 h 18"/>
                <a:gd name="T12" fmla="*/ 171 w 37"/>
                <a:gd name="T13" fmla="*/ 0 h 18"/>
                <a:gd name="T14" fmla="*/ 98 w 37"/>
                <a:gd name="T15" fmla="*/ 34 h 18"/>
                <a:gd name="T16" fmla="*/ 0 w 37"/>
                <a:gd name="T17" fmla="*/ 4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18"/>
                <a:gd name="T29" fmla="*/ 37 w 37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18">
                  <a:moveTo>
                    <a:pt x="0" y="4"/>
                  </a:moveTo>
                  <a:lnTo>
                    <a:pt x="0" y="15"/>
                  </a:lnTo>
                  <a:lnTo>
                    <a:pt x="25" y="18"/>
                  </a:lnTo>
                  <a:lnTo>
                    <a:pt x="37" y="15"/>
                  </a:lnTo>
                  <a:lnTo>
                    <a:pt x="35" y="10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8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5B69B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Freeform 455">
              <a:extLst>
                <a:ext uri="{FF2B5EF4-FFF2-40B4-BE49-F238E27FC236}">
                  <a16:creationId xmlns="" xmlns:a16="http://schemas.microsoft.com/office/drawing/2014/main" id="{E7EECA75-62D2-4606-971D-915FEE144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3177"/>
              <a:ext cx="111" cy="45"/>
            </a:xfrm>
            <a:custGeom>
              <a:avLst/>
              <a:gdLst>
                <a:gd name="T0" fmla="*/ 229 w 32"/>
                <a:gd name="T1" fmla="*/ 24 h 13"/>
                <a:gd name="T2" fmla="*/ 215 w 32"/>
                <a:gd name="T3" fmla="*/ 83 h 13"/>
                <a:gd name="T4" fmla="*/ 108 w 32"/>
                <a:gd name="T5" fmla="*/ 97 h 13"/>
                <a:gd name="T6" fmla="*/ 24 w 32"/>
                <a:gd name="T7" fmla="*/ 0 h 13"/>
                <a:gd name="T8" fmla="*/ 10 w 32"/>
                <a:gd name="T9" fmla="*/ 48 h 13"/>
                <a:gd name="T10" fmla="*/ 35 w 32"/>
                <a:gd name="T11" fmla="*/ 97 h 13"/>
                <a:gd name="T12" fmla="*/ 0 w 32"/>
                <a:gd name="T13" fmla="*/ 145 h 13"/>
                <a:gd name="T14" fmla="*/ 229 w 32"/>
                <a:gd name="T15" fmla="*/ 145 h 13"/>
                <a:gd name="T16" fmla="*/ 312 w 32"/>
                <a:gd name="T17" fmla="*/ 156 h 13"/>
                <a:gd name="T18" fmla="*/ 385 w 32"/>
                <a:gd name="T19" fmla="*/ 107 h 13"/>
                <a:gd name="T20" fmla="*/ 229 w 32"/>
                <a:gd name="T21" fmla="*/ 24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13"/>
                <a:gd name="T35" fmla="*/ 32 w 32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13">
                  <a:moveTo>
                    <a:pt x="19" y="2"/>
                  </a:moveTo>
                  <a:lnTo>
                    <a:pt x="18" y="7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4"/>
                  </a:lnTo>
                  <a:lnTo>
                    <a:pt x="3" y="8"/>
                  </a:lnTo>
                  <a:lnTo>
                    <a:pt x="0" y="12"/>
                  </a:lnTo>
                  <a:lnTo>
                    <a:pt x="19" y="12"/>
                  </a:lnTo>
                  <a:lnTo>
                    <a:pt x="26" y="13"/>
                  </a:lnTo>
                  <a:lnTo>
                    <a:pt x="32" y="9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Freeform 456">
              <a:extLst>
                <a:ext uri="{FF2B5EF4-FFF2-40B4-BE49-F238E27FC236}">
                  <a16:creationId xmlns="" xmlns:a16="http://schemas.microsoft.com/office/drawing/2014/main" id="{3CBB1AD9-5C9A-46B8-93A5-0556E371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3201"/>
              <a:ext cx="126" cy="35"/>
            </a:xfrm>
            <a:custGeom>
              <a:avLst/>
              <a:gdLst>
                <a:gd name="T0" fmla="*/ 245 w 36"/>
                <a:gd name="T1" fmla="*/ 14 h 10"/>
                <a:gd name="T2" fmla="*/ 235 w 36"/>
                <a:gd name="T3" fmla="*/ 63 h 10"/>
                <a:gd name="T4" fmla="*/ 98 w 36"/>
                <a:gd name="T5" fmla="*/ 73 h 10"/>
                <a:gd name="T6" fmla="*/ 14 w 36"/>
                <a:gd name="T7" fmla="*/ 0 h 10"/>
                <a:gd name="T8" fmla="*/ 0 w 36"/>
                <a:gd name="T9" fmla="*/ 63 h 10"/>
                <a:gd name="T10" fmla="*/ 63 w 36"/>
                <a:gd name="T11" fmla="*/ 98 h 10"/>
                <a:gd name="T12" fmla="*/ 294 w 36"/>
                <a:gd name="T13" fmla="*/ 123 h 10"/>
                <a:gd name="T14" fmla="*/ 441 w 36"/>
                <a:gd name="T15" fmla="*/ 87 h 10"/>
                <a:gd name="T16" fmla="*/ 332 w 36"/>
                <a:gd name="T17" fmla="*/ 73 h 10"/>
                <a:gd name="T18" fmla="*/ 308 w 36"/>
                <a:gd name="T19" fmla="*/ 14 h 10"/>
                <a:gd name="T20" fmla="*/ 245 w 36"/>
                <a:gd name="T21" fmla="*/ 14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0"/>
                <a:gd name="T35" fmla="*/ 36 w 36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0">
                  <a:moveTo>
                    <a:pt x="20" y="1"/>
                  </a:moveTo>
                  <a:lnTo>
                    <a:pt x="19" y="5"/>
                  </a:lnTo>
                  <a:lnTo>
                    <a:pt x="8" y="6"/>
                  </a:lnTo>
                  <a:lnTo>
                    <a:pt x="1" y="0"/>
                  </a:lnTo>
                  <a:lnTo>
                    <a:pt x="0" y="5"/>
                  </a:lnTo>
                  <a:lnTo>
                    <a:pt x="5" y="8"/>
                  </a:lnTo>
                  <a:lnTo>
                    <a:pt x="24" y="10"/>
                  </a:lnTo>
                  <a:lnTo>
                    <a:pt x="36" y="7"/>
                  </a:lnTo>
                  <a:lnTo>
                    <a:pt x="27" y="6"/>
                  </a:lnTo>
                  <a:lnTo>
                    <a:pt x="25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="" xmlns:a16="http://schemas.microsoft.com/office/drawing/2014/main" id="{AF1C462B-E0B8-4814-843E-0EA700E2D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2409"/>
              <a:ext cx="129" cy="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="" xmlns:a16="http://schemas.microsoft.com/office/drawing/2014/main" id="{A88BC75A-EC19-4A75-9994-458837089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409"/>
              <a:ext cx="129" cy="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="" xmlns:a16="http://schemas.microsoft.com/office/drawing/2014/main" id="{DC2BDDC1-0233-4E43-ABB0-87BAB9498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2409"/>
              <a:ext cx="129" cy="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360B764A-25EF-4D49-9724-6FBF0CFF0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2409"/>
              <a:ext cx="129" cy="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23FC32FF-75E1-4177-B83C-765633A9E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409"/>
              <a:ext cx="129" cy="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91AD13E-9EBE-4370-9924-AE043A91BE9E}"/>
              </a:ext>
            </a:extLst>
          </p:cNvPr>
          <p:cNvCxnSpPr/>
          <p:nvPr/>
        </p:nvCxnSpPr>
        <p:spPr>
          <a:xfrm>
            <a:off x="2411382" y="3329133"/>
            <a:ext cx="1699605" cy="15606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="" xmlns:a16="http://schemas.microsoft.com/office/drawing/2014/main" id="{17BDE05E-BD47-4281-8CB4-CFF840847C0B}"/>
              </a:ext>
            </a:extLst>
          </p:cNvPr>
          <p:cNvCxnSpPr>
            <a:cxnSpLocks/>
          </p:cNvCxnSpPr>
          <p:nvPr/>
        </p:nvCxnSpPr>
        <p:spPr>
          <a:xfrm flipH="1">
            <a:off x="2667747" y="3127847"/>
            <a:ext cx="1162097" cy="19218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1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82F8780-F297-4E2C-89E0-402D19A7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2" y="50117"/>
            <a:ext cx="1628095" cy="77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19">
            <a:extLst>
              <a:ext uri="{FF2B5EF4-FFF2-40B4-BE49-F238E27FC236}">
                <a16:creationId xmlns="" xmlns:a16="http://schemas.microsoft.com/office/drawing/2014/main" id="{372366B9-2E51-4655-9AAB-5766D92F0EA7}"/>
              </a:ext>
            </a:extLst>
          </p:cNvPr>
          <p:cNvSpPr/>
          <p:nvPr/>
        </p:nvSpPr>
        <p:spPr>
          <a:xfrm>
            <a:off x="504678" y="240107"/>
            <a:ext cx="93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   </a:t>
            </a:r>
            <a:r>
              <a:rPr lang="en-US" altLang="zh-CN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ĐỀ 3 </a:t>
            </a:r>
            <a:endParaRPr lang="zh-CN" altLang="en-US" sz="1800" b="1" dirty="0">
              <a:solidFill>
                <a:schemeClr val="accent2">
                  <a:lumMod val="75000"/>
                </a:schemeClr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SAF" panose="02040603050506020204" pitchFamily="18" charset="0"/>
              <a:ea typeface="STHupo" panose="0201080004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835E9D-90E0-4851-ACF8-44343CAAC381}"/>
              </a:ext>
            </a:extLst>
          </p:cNvPr>
          <p:cNvSpPr txBox="1"/>
          <p:nvPr/>
        </p:nvSpPr>
        <p:spPr>
          <a:xfrm>
            <a:off x="1907730" y="110134"/>
            <a:ext cx="65105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long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biết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ơn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thương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binh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liệt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sĩ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26940D5A-A3A7-498B-95F8-1DB8022E44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936" y="2489696"/>
            <a:ext cx="3719270" cy="2638383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F3A93F0E-18CE-4E86-8DC5-96E3B8197B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6" y="2573133"/>
            <a:ext cx="3827750" cy="271533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6C48540-F3A8-4016-A9F8-45AEF8156B4F}"/>
              </a:ext>
            </a:extLst>
          </p:cNvPr>
          <p:cNvGrpSpPr/>
          <p:nvPr/>
        </p:nvGrpSpPr>
        <p:grpSpPr>
          <a:xfrm flipH="1">
            <a:off x="2024591" y="566549"/>
            <a:ext cx="7349697" cy="3443309"/>
            <a:chOff x="301055" y="3579"/>
            <a:chExt cx="8489360" cy="4596300"/>
          </a:xfrm>
        </p:grpSpPr>
        <p:pic>
          <p:nvPicPr>
            <p:cNvPr id="13" name="Picture 12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F4B680E0-B817-4570-BEE0-00B6F0775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055" y="3579"/>
              <a:ext cx="8489360" cy="4596300"/>
            </a:xfrm>
            <a:prstGeom prst="rect">
              <a:avLst/>
            </a:prstGeom>
          </p:spPr>
        </p:pic>
        <p:sp>
          <p:nvSpPr>
            <p:cNvPr id="14" name="Text Box 4">
              <a:extLst>
                <a:ext uri="{FF2B5EF4-FFF2-40B4-BE49-F238E27FC236}">
                  <a16:creationId xmlns="" xmlns:a16="http://schemas.microsoft.com/office/drawing/2014/main" id="{9081B4DF-7626-497A-A03E-339E24D9F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58" y="661617"/>
              <a:ext cx="5079746" cy="2834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ạ,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thương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binh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liệt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sĩ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người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đã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dung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cảm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hi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sinh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tính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mạng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hoặc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một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phần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thân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thể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bảo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vệ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nền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độc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lập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của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Tổ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quốc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và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cuộc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sống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của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nhân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dân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cần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làm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gì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thể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hiện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sự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biết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ơn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thương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binh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liệt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sĩ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?</a:t>
              </a:r>
              <a:endParaRPr lang="zh-CN" altLang="en-US" sz="18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6810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-23967"/>
            <a:ext cx="9173498" cy="51914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1026" name="Picture 2" descr="Nhớ ơn sự hy sinh của các thương binh, liệt sĩ - Báo Người lao động">
            <a:extLst>
              <a:ext uri="{FF2B5EF4-FFF2-40B4-BE49-F238E27FC236}">
                <a16:creationId xmlns="" xmlns:a16="http://schemas.microsoft.com/office/drawing/2014/main" id="{307EEF7E-B61D-495C-A2AB-370F015E0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" y="0"/>
            <a:ext cx="3446499" cy="220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ảng Ninh: Đẩy mạnh công tác tuyên truyền kỷ niệm 70 năm Ngày Thương binh  Liệt sỹ 27/7">
            <a:extLst>
              <a:ext uri="{FF2B5EF4-FFF2-40B4-BE49-F238E27FC236}">
                <a16:creationId xmlns="" xmlns:a16="http://schemas.microsoft.com/office/drawing/2014/main" id="{CA33906A-F507-4FAC-AF79-DA5A5815C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87"/>
          <a:stretch/>
        </p:blipFill>
        <p:spPr bwMode="auto">
          <a:xfrm>
            <a:off x="3659843" y="1"/>
            <a:ext cx="2842557" cy="220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ư của Chủ tịch nước nhân kỷ niệm 74 năm Ngày Thương binh-Liệt sĩ">
            <a:extLst>
              <a:ext uri="{FF2B5EF4-FFF2-40B4-BE49-F238E27FC236}">
                <a16:creationId xmlns="" xmlns:a16="http://schemas.microsoft.com/office/drawing/2014/main" id="{6BBFFF85-28DB-4C6E-83FC-255F48FE2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" y="2382554"/>
            <a:ext cx="3446499" cy="220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h tạo thiệp chúc ngày Thương binh liệt sĩ 27/7 trực tuyến">
            <a:extLst>
              <a:ext uri="{FF2B5EF4-FFF2-40B4-BE49-F238E27FC236}">
                <a16:creationId xmlns="" xmlns:a16="http://schemas.microsoft.com/office/drawing/2014/main" id="{9307DC09-FA6D-4D31-A05F-CA77D54E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42" y="2368658"/>
            <a:ext cx="2842557" cy="22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E97D038-49A3-4998-B77B-454B5CDF8FD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738937" y="1104707"/>
            <a:ext cx="2198021" cy="20955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lòng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biết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ơn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thương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binh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liệt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sĩ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: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chăm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sóc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mộ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liệt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sĩ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thăm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nom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giúp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đỡ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gia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đình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liệt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sĩ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neo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đơn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giúp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đỡ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cô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chú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thương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binh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gặp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khó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khan,…</a:t>
            </a:r>
            <a:endParaRPr lang="en-US" altLang="en-US" sz="1800" dirty="0">
              <a:solidFill>
                <a:schemeClr val="folHlink"/>
              </a:solidFill>
              <a:latin typeface="SVN-Bea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65325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068" y="-36977"/>
            <a:ext cx="6422204" cy="518035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247965" y="1329612"/>
            <a:ext cx="1726755" cy="1592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750" b="1" dirty="0">
                <a:solidFill>
                  <a:srgbClr val="33CC33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9750" b="1" dirty="0">
              <a:solidFill>
                <a:srgbClr val="33CC33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4" y="2099644"/>
            <a:ext cx="9144000" cy="3043856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74" y="1178203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8" y="2827004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092307" y="2698242"/>
            <a:ext cx="584486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Nhớ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lại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câu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chuyện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, </a:t>
            </a:r>
          </a:p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sự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việc</a:t>
            </a:r>
            <a:endParaRPr lang="zh-CN" altLang="en-US" sz="54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6" name="Picture 15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418DE591-85F7-4557-9B2B-C4E05E47C6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535" y="2553200"/>
            <a:ext cx="3827750" cy="27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068" y="-36977"/>
            <a:ext cx="6422204" cy="518035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247965" y="1329612"/>
            <a:ext cx="1726755" cy="1592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750" b="1" dirty="0">
                <a:solidFill>
                  <a:srgbClr val="33CC33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9750" b="1" dirty="0">
              <a:solidFill>
                <a:srgbClr val="33CC33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4" y="2099644"/>
            <a:ext cx="9144000" cy="3043856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74" y="1178203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8" y="2827004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466885" y="2698242"/>
            <a:ext cx="3095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chuyện</a:t>
            </a:r>
            <a:endParaRPr lang="zh-CN" altLang="en-US" sz="54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6" name="Picture 15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418DE591-85F7-4557-9B2B-C4E05E47C6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535" y="2553200"/>
            <a:ext cx="3827750" cy="27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1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" y="1965208"/>
            <a:ext cx="9143244" cy="3230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2027" y="2039650"/>
            <a:ext cx="875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chuyện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được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chứng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kiến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hoặc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tham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gia</a:t>
            </a:r>
            <a:endParaRPr lang="zh-CN" altLang="en-US" sz="3600" b="1" dirty="0">
              <a:solidFill>
                <a:srgbClr val="C00000"/>
              </a:solidFill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74509" y="1255496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UTM Netmuc KT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UTM Netmuc KT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UTM Netmuc KT" panose="02040603050506020204" pitchFamily="18" charset="0"/>
                <a:ea typeface="微软雅黑" panose="020B0503020204020204" pitchFamily="34" charset="-122"/>
              </a:rPr>
              <a:t>chuyện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UTM Netmuc KT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9CC0476-5204-40F5-ADEA-77CD3C438F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9" y="3242962"/>
            <a:ext cx="2737310" cy="194179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983F8920-37D9-43BC-A450-6AE9C64A3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83" y="3304833"/>
            <a:ext cx="2867129" cy="20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64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6898"/>
            <a:ext cx="9173498" cy="51914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9" y="489114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10" name="MH_Other_2"/>
          <p:cNvSpPr/>
          <p:nvPr>
            <p:custDataLst>
              <p:tags r:id="rId1"/>
            </p:custDataLst>
          </p:nvPr>
        </p:nvSpPr>
        <p:spPr>
          <a:xfrm>
            <a:off x="2176063" y="453487"/>
            <a:ext cx="5271999" cy="7453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文本框 5">
            <a:extLst>
              <a:ext uri="{FF2B5EF4-FFF2-40B4-BE49-F238E27FC236}">
                <a16:creationId xmlns="" xmlns:a16="http://schemas.microsoft.com/office/drawing/2014/main" id="{5D1E284B-4AA3-4BA9-8CDE-FB00C4BDD968}"/>
              </a:ext>
            </a:extLst>
          </p:cNvPr>
          <p:cNvSpPr txBox="1"/>
          <p:nvPr/>
        </p:nvSpPr>
        <p:spPr>
          <a:xfrm>
            <a:off x="2622114" y="520112"/>
            <a:ext cx="4180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TIÊU CHÍ ĐÁNH GIÁ</a:t>
            </a:r>
          </a:p>
        </p:txBody>
      </p:sp>
      <p:sp>
        <p:nvSpPr>
          <p:cNvPr id="26" name="文本框 4">
            <a:extLst>
              <a:ext uri="{FF2B5EF4-FFF2-40B4-BE49-F238E27FC236}">
                <a16:creationId xmlns="" xmlns:a16="http://schemas.microsoft.com/office/drawing/2014/main" id="{88FE7FC5-A0D0-4DD0-B71F-D1D94BA3EE8A}"/>
              </a:ext>
            </a:extLst>
          </p:cNvPr>
          <p:cNvSpPr txBox="1"/>
          <p:nvPr/>
        </p:nvSpPr>
        <p:spPr>
          <a:xfrm>
            <a:off x="1618808" y="1693901"/>
            <a:ext cx="632664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dash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Nội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dung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về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việc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làm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của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những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người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dân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nhỏ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thể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hiện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ý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bảo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vệ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trình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cộng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di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tích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lịch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sử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-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văn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hóa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ý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chấp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hành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Luật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Giao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thông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đường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bộ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hoặc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long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biết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ơn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thương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binh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liệt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sĩ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zh-CN" altLang="en-US" sz="18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0" name="Flowchart: Off-page Connector 40">
            <a:extLst>
              <a:ext uri="{FF2B5EF4-FFF2-40B4-BE49-F238E27FC236}">
                <a16:creationId xmlns="" xmlns:a16="http://schemas.microsoft.com/office/drawing/2014/main" id="{8BB55D11-5D93-48FE-A7EB-DE254C5B70C8}"/>
              </a:ext>
            </a:extLst>
          </p:cNvPr>
          <p:cNvSpPr/>
          <p:nvPr/>
        </p:nvSpPr>
        <p:spPr>
          <a:xfrm>
            <a:off x="1117679" y="2150150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1" name="Flowchart: Off-page Connector 40">
            <a:extLst>
              <a:ext uri="{FF2B5EF4-FFF2-40B4-BE49-F238E27FC236}">
                <a16:creationId xmlns="" xmlns:a16="http://schemas.microsoft.com/office/drawing/2014/main" id="{9F1BDAF0-8D51-4E57-8DFD-9783D6502F09}"/>
              </a:ext>
            </a:extLst>
          </p:cNvPr>
          <p:cNvSpPr/>
          <p:nvPr/>
        </p:nvSpPr>
        <p:spPr>
          <a:xfrm>
            <a:off x="1117679" y="3164716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32" name="Flowchart: Off-page Connector 40">
            <a:extLst>
              <a:ext uri="{FF2B5EF4-FFF2-40B4-BE49-F238E27FC236}">
                <a16:creationId xmlns="" xmlns:a16="http://schemas.microsoft.com/office/drawing/2014/main" id="{34E870B4-ACC4-4A51-BF57-2374A2B8AE52}"/>
              </a:ext>
            </a:extLst>
          </p:cNvPr>
          <p:cNvSpPr/>
          <p:nvPr/>
        </p:nvSpPr>
        <p:spPr>
          <a:xfrm>
            <a:off x="1117678" y="3824913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4" name="文本框 4">
            <a:extLst>
              <a:ext uri="{FF2B5EF4-FFF2-40B4-BE49-F238E27FC236}">
                <a16:creationId xmlns="" xmlns:a16="http://schemas.microsoft.com/office/drawing/2014/main" id="{A4122742-0112-4EA9-8D50-B9FE7918DD1B}"/>
              </a:ext>
            </a:extLst>
          </p:cNvPr>
          <p:cNvSpPr txBox="1"/>
          <p:nvPr/>
        </p:nvSpPr>
        <p:spPr>
          <a:xfrm>
            <a:off x="1611509" y="3132774"/>
            <a:ext cx="633393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Cách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rõ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ràng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mạch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lạc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zh-CN" altLang="en-US" sz="18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文本框 4">
            <a:extLst>
              <a:ext uri="{FF2B5EF4-FFF2-40B4-BE49-F238E27FC236}">
                <a16:creationId xmlns="" xmlns:a16="http://schemas.microsoft.com/office/drawing/2014/main" id="{06C8AF42-930C-4C89-9280-9202F80F58BE}"/>
              </a:ext>
            </a:extLst>
          </p:cNvPr>
          <p:cNvSpPr txBox="1"/>
          <p:nvPr/>
        </p:nvSpPr>
        <p:spPr>
          <a:xfrm>
            <a:off x="1618808" y="3740650"/>
            <a:ext cx="633393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Nêu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được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đúng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ý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nghĩa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câu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chuyện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zh-CN" altLang="en-US" sz="18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6" name="Picture 15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6EF60655-77F6-42F9-8931-6034312A5F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567" y="3502106"/>
            <a:ext cx="2512661" cy="17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59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41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91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41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91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81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/>
      <p:bldP spid="26" grpId="0" animBg="1"/>
      <p:bldP spid="30" grpId="0" animBg="1"/>
      <p:bldP spid="31" grpId="0" animBg="1"/>
      <p:bldP spid="32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543"/>
            <a:ext cx="9038845" cy="52040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478" y="-74544"/>
            <a:ext cx="6594316" cy="557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057609"/>
            <a:ext cx="8933260" cy="3043856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89204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7" y="1298763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282624" y="1298763"/>
            <a:ext cx="4879902" cy="2207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Giới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thiệu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chuyện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Kể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diễn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biến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chuyện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Bày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tỏ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suy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nghĩ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,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cảm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xúc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của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em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về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chuyện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đó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F0A5EBE3-A9A4-45BA-B925-C06F533322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936" y="3396158"/>
            <a:ext cx="2441451" cy="1731921"/>
          </a:xfrm>
          <a:prstGeom prst="rect">
            <a:avLst/>
          </a:prstGeom>
        </p:spPr>
      </p:pic>
      <p:pic>
        <p:nvPicPr>
          <p:cNvPr id="21" name="Picture 20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AC5D1B45-6AD8-4CC4-97BA-367F3B87ED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5" y="3447164"/>
            <a:ext cx="2512661" cy="178243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FD66F7B-E385-4FF6-BD5E-6AE3F490C089}"/>
              </a:ext>
            </a:extLst>
          </p:cNvPr>
          <p:cNvGrpSpPr/>
          <p:nvPr/>
        </p:nvGrpSpPr>
        <p:grpSpPr>
          <a:xfrm>
            <a:off x="-301455" y="2336375"/>
            <a:ext cx="2739590" cy="1190677"/>
            <a:chOff x="-2990554" y="-1227736"/>
            <a:chExt cx="4735571" cy="2534615"/>
          </a:xfrm>
        </p:grpSpPr>
        <p:pic>
          <p:nvPicPr>
            <p:cNvPr id="24" name="Picture 23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987458C1-ADC1-404E-9B54-F64067230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B26438C-7F53-42C5-B040-295BAA176CB5}"/>
                </a:ext>
              </a:extLst>
            </p:cNvPr>
            <p:cNvSpPr txBox="1"/>
            <p:nvPr/>
          </p:nvSpPr>
          <p:spPr>
            <a:xfrm>
              <a:off x="-1975562" y="-826179"/>
              <a:ext cx="2705589" cy="12448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bắt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đầu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nào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!!!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63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6761" y="-42496"/>
            <a:ext cx="6422204" cy="518035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761300" y="1303272"/>
            <a:ext cx="1726755" cy="1592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750" b="1" dirty="0">
                <a:solidFill>
                  <a:srgbClr val="33CC33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9750" b="1" dirty="0">
              <a:solidFill>
                <a:srgbClr val="33CC33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4" y="2099644"/>
            <a:ext cx="9144000" cy="3043856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74" y="1178203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8" y="2827004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952598" y="2657912"/>
            <a:ext cx="54505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Trao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đổi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thảo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luận</a:t>
            </a:r>
            <a:endParaRPr lang="zh-CN" altLang="en-US" sz="54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6" name="Picture 15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418DE591-85F7-4557-9B2B-C4E05E47C6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542" y="2519674"/>
            <a:ext cx="3827750" cy="2715338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472317C3-2A9F-43D2-B07B-75139B60C2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90" y="2499475"/>
            <a:ext cx="3719270" cy="26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-14857"/>
            <a:ext cx="9173498" cy="51914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9" y="489114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10" name="MH_Other_2"/>
          <p:cNvSpPr/>
          <p:nvPr>
            <p:custDataLst>
              <p:tags r:id="rId1"/>
            </p:custDataLst>
          </p:nvPr>
        </p:nvSpPr>
        <p:spPr>
          <a:xfrm>
            <a:off x="947830" y="431249"/>
            <a:ext cx="5705229" cy="7453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文本框 5">
            <a:extLst>
              <a:ext uri="{FF2B5EF4-FFF2-40B4-BE49-F238E27FC236}">
                <a16:creationId xmlns="" xmlns:a16="http://schemas.microsoft.com/office/drawing/2014/main" id="{5D1E284B-4AA3-4BA9-8CDE-FB00C4BDD968}"/>
              </a:ext>
            </a:extLst>
          </p:cNvPr>
          <p:cNvSpPr txBox="1"/>
          <p:nvPr/>
        </p:nvSpPr>
        <p:spPr>
          <a:xfrm>
            <a:off x="1644614" y="478478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Đánh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giá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mục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tiêu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SVN-SAF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DB4E1F67-8A48-4785-AB99-5EABD8F0D0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962" y="1372153"/>
            <a:ext cx="622853" cy="580846"/>
          </a:xfrm>
          <a:prstGeom prst="rect">
            <a:avLst/>
          </a:prstGeom>
        </p:spPr>
      </p:pic>
      <p:sp>
        <p:nvSpPr>
          <p:cNvPr id="68" name="文本框 4">
            <a:extLst>
              <a:ext uri="{FF2B5EF4-FFF2-40B4-BE49-F238E27FC236}">
                <a16:creationId xmlns="" xmlns:a16="http://schemas.microsoft.com/office/drawing/2014/main" id="{1F466E1E-ADFC-45E8-B792-F6463F2C15FB}"/>
              </a:ext>
            </a:extLst>
          </p:cNvPr>
          <p:cNvSpPr txBox="1"/>
          <p:nvPr/>
        </p:nvSpPr>
        <p:spPr>
          <a:xfrm>
            <a:off x="1158313" y="1345441"/>
            <a:ext cx="575959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được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một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câu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chuyện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về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việc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làm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của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những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người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dân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nhỏ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thể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hiện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một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trong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những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điều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sau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:</a:t>
            </a:r>
            <a:endParaRPr lang="zh-CN" altLang="en-US" sz="16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F1E3E78E-CE9B-4E1C-8C99-D69F6FED7D62}"/>
              </a:ext>
            </a:extLst>
          </p:cNvPr>
          <p:cNvSpPr txBox="1"/>
          <p:nvPr/>
        </p:nvSpPr>
        <p:spPr>
          <a:xfrm>
            <a:off x="1980849" y="1996085"/>
            <a:ext cx="4218054" cy="584775"/>
          </a:xfrm>
          <a:prstGeom prst="rect">
            <a:avLst/>
          </a:prstGeom>
          <a:solidFill>
            <a:srgbClr val="E1E884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Ý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bảo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vệ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trình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cộng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di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tích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lịch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sử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-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văn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hóa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7DFFBF1-817E-46B3-BCAD-8034445886AF}"/>
              </a:ext>
            </a:extLst>
          </p:cNvPr>
          <p:cNvSpPr txBox="1"/>
          <p:nvPr/>
        </p:nvSpPr>
        <p:spPr>
          <a:xfrm>
            <a:off x="1980848" y="2898450"/>
            <a:ext cx="4218054" cy="338554"/>
          </a:xfrm>
          <a:prstGeom prst="rect">
            <a:avLst/>
          </a:prstGeom>
          <a:solidFill>
            <a:srgbClr val="E1E884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Ý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chấp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hành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Luật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Giao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thông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đường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bộ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8142E3D8-0A52-42F1-9CF2-F270E26E20BC}"/>
              </a:ext>
            </a:extLst>
          </p:cNvPr>
          <p:cNvSpPr txBox="1"/>
          <p:nvPr/>
        </p:nvSpPr>
        <p:spPr>
          <a:xfrm>
            <a:off x="1980849" y="3523816"/>
            <a:ext cx="4177734" cy="369332"/>
          </a:xfrm>
          <a:prstGeom prst="rect">
            <a:avLst/>
          </a:prstGeom>
          <a:solidFill>
            <a:srgbClr val="E1E884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Lòng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biết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ơn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thương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binh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liệt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sĩ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72" name="Flowchart: Off-page Connector 40">
            <a:extLst>
              <a:ext uri="{FF2B5EF4-FFF2-40B4-BE49-F238E27FC236}">
                <a16:creationId xmlns="" xmlns:a16="http://schemas.microsoft.com/office/drawing/2014/main" id="{95B79E29-BCD8-4331-B3F5-668C6F784330}"/>
              </a:ext>
            </a:extLst>
          </p:cNvPr>
          <p:cNvSpPr/>
          <p:nvPr/>
        </p:nvSpPr>
        <p:spPr>
          <a:xfrm>
            <a:off x="1627425" y="2168246"/>
            <a:ext cx="277375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73" name="Flowchart: Off-page Connector 40">
            <a:extLst>
              <a:ext uri="{FF2B5EF4-FFF2-40B4-BE49-F238E27FC236}">
                <a16:creationId xmlns="" xmlns:a16="http://schemas.microsoft.com/office/drawing/2014/main" id="{0361A5A1-AC44-47F2-8C6C-05FF4D9E8085}"/>
              </a:ext>
            </a:extLst>
          </p:cNvPr>
          <p:cNvSpPr/>
          <p:nvPr/>
        </p:nvSpPr>
        <p:spPr>
          <a:xfrm>
            <a:off x="1627424" y="2922238"/>
            <a:ext cx="277375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74" name="Flowchart: Off-page Connector 40">
            <a:extLst>
              <a:ext uri="{FF2B5EF4-FFF2-40B4-BE49-F238E27FC236}">
                <a16:creationId xmlns="" xmlns:a16="http://schemas.microsoft.com/office/drawing/2014/main" id="{E588E6D4-2D53-4D82-947D-2FD1CC517F1D}"/>
              </a:ext>
            </a:extLst>
          </p:cNvPr>
          <p:cNvSpPr/>
          <p:nvPr/>
        </p:nvSpPr>
        <p:spPr>
          <a:xfrm>
            <a:off x="1627423" y="3618320"/>
            <a:ext cx="277375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75" name="文本框 4">
            <a:extLst>
              <a:ext uri="{FF2B5EF4-FFF2-40B4-BE49-F238E27FC236}">
                <a16:creationId xmlns="" xmlns:a16="http://schemas.microsoft.com/office/drawing/2014/main" id="{8A313272-68CB-4762-B9C0-E426904CC234}"/>
              </a:ext>
            </a:extLst>
          </p:cNvPr>
          <p:cNvSpPr txBox="1"/>
          <p:nvPr/>
        </p:nvSpPr>
        <p:spPr>
          <a:xfrm>
            <a:off x="1133146" y="4114505"/>
            <a:ext cx="578476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Rèn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kĩ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năng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lắng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nghe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và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đưa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ra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nhận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xét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phù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hợp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với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lời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của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bạn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zh-CN" altLang="en-US" sz="16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E84FB09B-7FC8-4E41-808F-4E0A733BCE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961" y="3993359"/>
            <a:ext cx="622853" cy="580846"/>
          </a:xfrm>
          <a:prstGeom prst="rect">
            <a:avLst/>
          </a:prstGeom>
        </p:spPr>
      </p:pic>
      <p:pic>
        <p:nvPicPr>
          <p:cNvPr id="77" name="Picture 76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D1591481-4542-4F11-A3F0-ABEC4D354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72" y="3100749"/>
            <a:ext cx="2956500" cy="2097288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176C1F3D-B30B-427E-B9EE-47F6B68C8124}"/>
              </a:ext>
            </a:extLst>
          </p:cNvPr>
          <p:cNvGrpSpPr/>
          <p:nvPr/>
        </p:nvGrpSpPr>
        <p:grpSpPr>
          <a:xfrm>
            <a:off x="6185433" y="1600127"/>
            <a:ext cx="3408147" cy="1687342"/>
            <a:chOff x="776307" y="492475"/>
            <a:chExt cx="7631191" cy="3756822"/>
          </a:xfrm>
        </p:grpSpPr>
        <p:pic>
          <p:nvPicPr>
            <p:cNvPr id="79" name="Picture 78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57D26520-8C0E-4063-86AA-635A7554B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6307" y="492475"/>
              <a:ext cx="7631191" cy="3756822"/>
            </a:xfrm>
            <a:prstGeom prst="rect">
              <a:avLst/>
            </a:prstGeom>
          </p:spPr>
        </p:pic>
        <p:sp>
          <p:nvSpPr>
            <p:cNvPr id="80" name="Text Box 4">
              <a:extLst>
                <a:ext uri="{FF2B5EF4-FFF2-40B4-BE49-F238E27FC236}">
                  <a16:creationId xmlns="" xmlns:a16="http://schemas.microsoft.com/office/drawing/2014/main" id="{AF2E53FE-4B9A-4D88-AC15-8EC4359BA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917" y="991341"/>
              <a:ext cx="4844836" cy="2261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Ôi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!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Vui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quá1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đã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hoàn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thành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mục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tiêu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rồi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4790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9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9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9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9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9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89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5128" y="-23967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" y="1965208"/>
            <a:ext cx="9143244" cy="3230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9CC0476-5204-40F5-ADEA-77CD3C438F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52" y="3239845"/>
            <a:ext cx="2737310" cy="194179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983F8920-37D9-43BC-A450-6AE9C64A3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25" y="3303087"/>
            <a:ext cx="2867129" cy="20338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A62DBA0-8588-42B7-96E4-E5C8E0197FC0}"/>
              </a:ext>
            </a:extLst>
          </p:cNvPr>
          <p:cNvGrpSpPr/>
          <p:nvPr/>
        </p:nvGrpSpPr>
        <p:grpSpPr>
          <a:xfrm>
            <a:off x="2910129" y="2068493"/>
            <a:ext cx="3538606" cy="1267097"/>
            <a:chOff x="-2990554" y="-1227736"/>
            <a:chExt cx="4735571" cy="2534615"/>
          </a:xfrm>
        </p:grpSpPr>
        <p:pic>
          <p:nvPicPr>
            <p:cNvPr id="12" name="Picture 11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2B99B620-A30F-4CCE-9EF1-AE20C4492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4980BE7-10AE-4974-B733-C49DB198A3B0}"/>
                </a:ext>
              </a:extLst>
            </p:cNvPr>
            <p:cNvSpPr txBox="1"/>
            <p:nvPr/>
          </p:nvSpPr>
          <p:spPr>
            <a:xfrm>
              <a:off x="-2131784" y="-926348"/>
              <a:ext cx="2902282" cy="16622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đã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có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một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tiết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thật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nhiều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cảm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xúc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phải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^^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9C06C33-C7BE-4582-A869-E7DAF5B9B223}"/>
              </a:ext>
            </a:extLst>
          </p:cNvPr>
          <p:cNvGrpSpPr/>
          <p:nvPr/>
        </p:nvGrpSpPr>
        <p:grpSpPr>
          <a:xfrm>
            <a:off x="1615801" y="507592"/>
            <a:ext cx="6127262" cy="3423139"/>
            <a:chOff x="1704157" y="447309"/>
            <a:chExt cx="6127262" cy="3423139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5404187C-DDAF-48A9-B4AC-C3D584E574D9}"/>
                </a:ext>
              </a:extLst>
            </p:cNvPr>
            <p:cNvGrpSpPr/>
            <p:nvPr/>
          </p:nvGrpSpPr>
          <p:grpSpPr>
            <a:xfrm>
              <a:off x="1704157" y="447309"/>
              <a:ext cx="6127262" cy="3423139"/>
              <a:chOff x="-2990554" y="-1227736"/>
              <a:chExt cx="4735571" cy="2534615"/>
            </a:xfrm>
          </p:grpSpPr>
          <p:pic>
            <p:nvPicPr>
              <p:cNvPr id="18" name="Picture 17" descr="A computer with a blank screen&#10;&#10;Description automatically generated with low confidence">
                <a:extLst>
                  <a:ext uri="{FF2B5EF4-FFF2-40B4-BE49-F238E27FC236}">
                    <a16:creationId xmlns="" xmlns:a16="http://schemas.microsoft.com/office/drawing/2014/main" id="{2EABA3E1-CBA8-4631-A178-19A8FB6EF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0554" y="-1227736"/>
                <a:ext cx="4735571" cy="2534615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868311D5-1C52-4BBC-9B1D-E3B9B614E585}"/>
                  </a:ext>
                </a:extLst>
              </p:cNvPr>
              <p:cNvSpPr txBox="1"/>
              <p:nvPr/>
            </p:nvSpPr>
            <p:spPr>
              <a:xfrm>
                <a:off x="-1991770" y="-826179"/>
                <a:ext cx="2721794" cy="67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A54B3D9-16A7-4ED1-9AEE-457BF77F4D3A}"/>
                </a:ext>
              </a:extLst>
            </p:cNvPr>
            <p:cNvSpPr txBox="1"/>
            <p:nvPr/>
          </p:nvSpPr>
          <p:spPr>
            <a:xfrm>
              <a:off x="2863236" y="940534"/>
              <a:ext cx="3715318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tớ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rất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vui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vì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đã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được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nghe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câu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chuyện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hay.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sẽ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nhau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tiếp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tục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phát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huy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tập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hành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động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đẹp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và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đầy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ý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nghĩa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nhé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</a:p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Xin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chào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và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hẹn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gặp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lại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84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3016"/>
      </p:ext>
    </p:extLst>
  </p:cSld>
  <p:clrMapOvr>
    <a:masterClrMapping/>
  </p:clrMapOvr>
  <p:transition spd="med" advClick="0" advTm="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" y="1965208"/>
            <a:ext cx="9143244" cy="3230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9CC0476-5204-40F5-ADEA-77CD3C438F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2" y="3257545"/>
            <a:ext cx="2737310" cy="194179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983F8920-37D9-43BC-A450-6AE9C64A3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25" y="3242962"/>
            <a:ext cx="2867129" cy="20338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A62DBA0-8588-42B7-96E4-E5C8E0197FC0}"/>
              </a:ext>
            </a:extLst>
          </p:cNvPr>
          <p:cNvGrpSpPr/>
          <p:nvPr/>
        </p:nvGrpSpPr>
        <p:grpSpPr>
          <a:xfrm>
            <a:off x="1223470" y="1975865"/>
            <a:ext cx="3538606" cy="1267097"/>
            <a:chOff x="-2990554" y="-1227736"/>
            <a:chExt cx="4735571" cy="2534615"/>
          </a:xfrm>
        </p:grpSpPr>
        <p:pic>
          <p:nvPicPr>
            <p:cNvPr id="12" name="Picture 11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2B99B620-A30F-4CCE-9EF1-AE20C4492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4980BE7-10AE-4974-B733-C49DB198A3B0}"/>
                </a:ext>
              </a:extLst>
            </p:cNvPr>
            <p:cNvSpPr txBox="1"/>
            <p:nvPr/>
          </p:nvSpPr>
          <p:spPr>
            <a:xfrm>
              <a:off x="-2172258" y="-826179"/>
              <a:ext cx="2902282" cy="1169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Xin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chào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tất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cả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tớ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Mai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9296C3A-6AEA-4960-8CBB-CE1AEE84DF64}"/>
              </a:ext>
            </a:extLst>
          </p:cNvPr>
          <p:cNvGrpSpPr/>
          <p:nvPr/>
        </p:nvGrpSpPr>
        <p:grpSpPr>
          <a:xfrm flipH="1">
            <a:off x="3654656" y="1993322"/>
            <a:ext cx="3538606" cy="1267097"/>
            <a:chOff x="-2990554" y="-1227736"/>
            <a:chExt cx="4735571" cy="2534615"/>
          </a:xfrm>
        </p:grpSpPr>
        <p:pic>
          <p:nvPicPr>
            <p:cNvPr id="15" name="Picture 14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BDAA7DAF-CF57-42B6-950C-BA5064304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B710AC0-C2CA-4349-A5E0-56157B164AC8}"/>
                </a:ext>
              </a:extLst>
            </p:cNvPr>
            <p:cNvSpPr txBox="1"/>
            <p:nvPr/>
          </p:nvSpPr>
          <p:spPr>
            <a:xfrm>
              <a:off x="-1975562" y="-479364"/>
              <a:ext cx="2705587" cy="677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Còn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tớ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Chi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404187C-DDAF-48A9-B4AC-C3D584E574D9}"/>
              </a:ext>
            </a:extLst>
          </p:cNvPr>
          <p:cNvGrpSpPr/>
          <p:nvPr/>
        </p:nvGrpSpPr>
        <p:grpSpPr>
          <a:xfrm>
            <a:off x="1212711" y="1980245"/>
            <a:ext cx="3538606" cy="1267097"/>
            <a:chOff x="-2990554" y="-1227736"/>
            <a:chExt cx="4735571" cy="2534615"/>
          </a:xfrm>
        </p:grpSpPr>
        <p:pic>
          <p:nvPicPr>
            <p:cNvPr id="18" name="Picture 17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2EABA3E1-CBA8-4631-A178-19A8FB6EF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68311D5-1C52-4BBC-9B1D-E3B9B614E585}"/>
                </a:ext>
              </a:extLst>
            </p:cNvPr>
            <p:cNvSpPr txBox="1"/>
            <p:nvPr/>
          </p:nvSpPr>
          <p:spPr>
            <a:xfrm>
              <a:off x="-1991770" y="-826179"/>
              <a:ext cx="2721794" cy="16622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Chị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em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tớ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rất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vui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khi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được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đến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tiết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kể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chuyện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với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…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C794A4C-CE8C-4BBC-A5D8-BFE3091565FE}"/>
              </a:ext>
            </a:extLst>
          </p:cNvPr>
          <p:cNvGrpSpPr/>
          <p:nvPr/>
        </p:nvGrpSpPr>
        <p:grpSpPr>
          <a:xfrm>
            <a:off x="443445" y="1004983"/>
            <a:ext cx="6865622" cy="2555329"/>
            <a:chOff x="776307" y="492475"/>
            <a:chExt cx="7631191" cy="3756822"/>
          </a:xfrm>
        </p:grpSpPr>
        <p:pic>
          <p:nvPicPr>
            <p:cNvPr id="21" name="Picture 20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EEB1A1E5-FAFE-428A-9EF4-63ECDEA36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6307" y="492475"/>
              <a:ext cx="7631191" cy="3756822"/>
            </a:xfrm>
            <a:prstGeom prst="rect">
              <a:avLst/>
            </a:prstGeom>
          </p:spPr>
        </p:pic>
        <p:sp>
          <p:nvSpPr>
            <p:cNvPr id="22" name="Text Box 4">
              <a:extLst>
                <a:ext uri="{FF2B5EF4-FFF2-40B4-BE49-F238E27FC236}">
                  <a16:creationId xmlns="" xmlns:a16="http://schemas.microsoft.com/office/drawing/2014/main" id="{800F5155-D8A8-486C-8EBB-DFD63FC39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9418" y="1409766"/>
              <a:ext cx="4844836" cy="825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bắt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đầu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nhé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  <a:endParaRPr lang="zh-CN" altLang="en-US" sz="32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404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6898"/>
            <a:ext cx="9173498" cy="51914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9" y="49863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10" name="MH_Other_2"/>
          <p:cNvSpPr/>
          <p:nvPr>
            <p:custDataLst>
              <p:tags r:id="rId1"/>
            </p:custDataLst>
          </p:nvPr>
        </p:nvSpPr>
        <p:spPr>
          <a:xfrm>
            <a:off x="2925629" y="453487"/>
            <a:ext cx="3234057" cy="7453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文本框 5">
            <a:extLst>
              <a:ext uri="{FF2B5EF4-FFF2-40B4-BE49-F238E27FC236}">
                <a16:creationId xmlns="" xmlns:a16="http://schemas.microsoft.com/office/drawing/2014/main" id="{5D1E284B-4AA3-4BA9-8CDE-FB00C4BDD968}"/>
              </a:ext>
            </a:extLst>
          </p:cNvPr>
          <p:cNvSpPr txBox="1"/>
          <p:nvPr/>
        </p:nvSpPr>
        <p:spPr>
          <a:xfrm>
            <a:off x="3448448" y="489774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Yêu cầu cần đạt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SVN-SAF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6" name="文本框 4">
            <a:extLst>
              <a:ext uri="{FF2B5EF4-FFF2-40B4-BE49-F238E27FC236}">
                <a16:creationId xmlns="" xmlns:a16="http://schemas.microsoft.com/office/drawing/2014/main" id="{88FE7FC5-A0D0-4DD0-B71F-D1D94BA3EE8A}"/>
              </a:ext>
            </a:extLst>
          </p:cNvPr>
          <p:cNvSpPr txBox="1"/>
          <p:nvPr/>
        </p:nvSpPr>
        <p:spPr>
          <a:xfrm>
            <a:off x="675945" y="1261628"/>
            <a:ext cx="807329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được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một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câu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chuyện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về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việc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làm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của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những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người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dân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nhỏ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thể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hiện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một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trong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những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điều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sau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:</a:t>
            </a:r>
            <a:endParaRPr lang="zh-CN" altLang="en-US" sz="18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4F47B1E-73A6-4A18-A1F6-95971A792E2A}"/>
              </a:ext>
            </a:extLst>
          </p:cNvPr>
          <p:cNvSpPr txBox="1"/>
          <p:nvPr/>
        </p:nvSpPr>
        <p:spPr>
          <a:xfrm>
            <a:off x="2529489" y="1957985"/>
            <a:ext cx="4563468" cy="646331"/>
          </a:xfrm>
          <a:prstGeom prst="rect">
            <a:avLst/>
          </a:prstGeom>
          <a:solidFill>
            <a:srgbClr val="E1E884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Ý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bảo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vệ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trình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cộng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di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tích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lịch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sử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-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văn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hóa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A466D87-AC64-4152-93BC-9013719E3C6E}"/>
              </a:ext>
            </a:extLst>
          </p:cNvPr>
          <p:cNvSpPr txBox="1"/>
          <p:nvPr/>
        </p:nvSpPr>
        <p:spPr>
          <a:xfrm>
            <a:off x="2529488" y="2860350"/>
            <a:ext cx="4563468" cy="369332"/>
          </a:xfrm>
          <a:prstGeom prst="rect">
            <a:avLst/>
          </a:prstGeom>
          <a:solidFill>
            <a:srgbClr val="E1E884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Ý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chấp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hành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Luật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Giao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thông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đường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bộ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7E415BE-C4D1-4A3C-8885-A7AD2F4826B7}"/>
              </a:ext>
            </a:extLst>
          </p:cNvPr>
          <p:cNvSpPr txBox="1"/>
          <p:nvPr/>
        </p:nvSpPr>
        <p:spPr>
          <a:xfrm>
            <a:off x="2529488" y="3485716"/>
            <a:ext cx="4519847" cy="400110"/>
          </a:xfrm>
          <a:prstGeom prst="rect">
            <a:avLst/>
          </a:prstGeom>
          <a:solidFill>
            <a:srgbClr val="E1E884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Lòng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biết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ơn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thương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binh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liệt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sĩ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30" name="Flowchart: Off-page Connector 40">
            <a:extLst>
              <a:ext uri="{FF2B5EF4-FFF2-40B4-BE49-F238E27FC236}">
                <a16:creationId xmlns="" xmlns:a16="http://schemas.microsoft.com/office/drawing/2014/main" id="{8BB55D11-5D93-48FE-A7EB-DE254C5B70C8}"/>
              </a:ext>
            </a:extLst>
          </p:cNvPr>
          <p:cNvSpPr/>
          <p:nvPr/>
        </p:nvSpPr>
        <p:spPr>
          <a:xfrm>
            <a:off x="2176065" y="2130146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1" name="Flowchart: Off-page Connector 40">
            <a:extLst>
              <a:ext uri="{FF2B5EF4-FFF2-40B4-BE49-F238E27FC236}">
                <a16:creationId xmlns="" xmlns:a16="http://schemas.microsoft.com/office/drawing/2014/main" id="{9F1BDAF0-8D51-4E57-8DFD-9783D6502F09}"/>
              </a:ext>
            </a:extLst>
          </p:cNvPr>
          <p:cNvSpPr/>
          <p:nvPr/>
        </p:nvSpPr>
        <p:spPr>
          <a:xfrm>
            <a:off x="2176064" y="2884138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32" name="Flowchart: Off-page Connector 40">
            <a:extLst>
              <a:ext uri="{FF2B5EF4-FFF2-40B4-BE49-F238E27FC236}">
                <a16:creationId xmlns="" xmlns:a16="http://schemas.microsoft.com/office/drawing/2014/main" id="{34E870B4-ACC4-4A51-BF57-2374A2B8AE52}"/>
              </a:ext>
            </a:extLst>
          </p:cNvPr>
          <p:cNvSpPr/>
          <p:nvPr/>
        </p:nvSpPr>
        <p:spPr>
          <a:xfrm>
            <a:off x="2176063" y="3580220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4" name="文本框 4">
            <a:extLst>
              <a:ext uri="{FF2B5EF4-FFF2-40B4-BE49-F238E27FC236}">
                <a16:creationId xmlns="" xmlns:a16="http://schemas.microsoft.com/office/drawing/2014/main" id="{A4122742-0112-4EA9-8D50-B9FE7918DD1B}"/>
              </a:ext>
            </a:extLst>
          </p:cNvPr>
          <p:cNvSpPr txBox="1"/>
          <p:nvPr/>
        </p:nvSpPr>
        <p:spPr>
          <a:xfrm>
            <a:off x="675945" y="4051142"/>
            <a:ext cx="80732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Rèn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kĩ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năng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lắng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nghe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và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ra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nhận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xét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phù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hợp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với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lời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của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bạn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zh-CN" altLang="en-US" sz="18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7482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9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9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9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9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9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89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39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9173498" cy="5191434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="" xmlns:a16="http://schemas.microsoft.com/office/drawing/2014/main" id="{7D5D7D20-5C4A-46C5-93C6-FECF2DE62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99526"/>
            <a:ext cx="9173498" cy="23955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27" name="MH_Other_2">
            <a:extLst>
              <a:ext uri="{FF2B5EF4-FFF2-40B4-BE49-F238E27FC236}">
                <a16:creationId xmlns="" xmlns:a16="http://schemas.microsoft.com/office/drawing/2014/main" id="{92F9F6D4-2BF9-46EB-843D-3529AA1F0E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25629" y="453487"/>
            <a:ext cx="3234057" cy="7453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框 5">
            <a:extLst>
              <a:ext uri="{FF2B5EF4-FFF2-40B4-BE49-F238E27FC236}">
                <a16:creationId xmlns="" xmlns:a16="http://schemas.microsoft.com/office/drawing/2014/main" id="{B860D07F-4C81-499B-9A69-63FC732E3040}"/>
              </a:ext>
            </a:extLst>
          </p:cNvPr>
          <p:cNvSpPr txBox="1"/>
          <p:nvPr/>
        </p:nvSpPr>
        <p:spPr>
          <a:xfrm>
            <a:off x="3765952" y="503011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Đề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bài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SVN-SAF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9D1F443-2F40-482A-9366-D4E911F2A71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06655" y="1445597"/>
            <a:ext cx="8763000" cy="26996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0000"/>
            </a:solidFill>
            <a:prstDash val="lg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2"/>
                </a:solidFill>
                <a:latin typeface="SVN-Bear" panose="02040603050506020204" pitchFamily="18" charset="0"/>
              </a:rPr>
              <a:t>                                   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Chọn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trong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đề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b</a:t>
            </a:r>
            <a:r>
              <a:rPr lang="en-US" altLang="en-US" sz="2000" dirty="0" err="1">
                <a:solidFill>
                  <a:schemeClr val="hlink"/>
                </a:solidFill>
                <a:latin typeface="SVN-Bear" panose="02040603050506020204" pitchFamily="18" charset="0"/>
              </a:rPr>
              <a:t>ài</a:t>
            </a:r>
            <a:r>
              <a:rPr lang="en-US" altLang="en-US" sz="20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sau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1.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những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người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dân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nhỏ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ý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thức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bảo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vệ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trình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cộng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di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tích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lịch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sử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-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văn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hoá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2.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ý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thức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chấp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hành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luật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giao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thông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đường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bộ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3.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lòng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biết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ơn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thương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binh,liệt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sĩ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8877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068" y="-36977"/>
            <a:ext cx="6422204" cy="518035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247965" y="1329612"/>
            <a:ext cx="1726755" cy="1592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750" b="1" dirty="0">
                <a:solidFill>
                  <a:srgbClr val="33CC33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9750" b="1" dirty="0">
              <a:solidFill>
                <a:srgbClr val="33CC33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4" y="2099644"/>
            <a:ext cx="9144000" cy="3043856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74" y="1178203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8" y="2827004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100586" y="2698242"/>
            <a:ext cx="38282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Phân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tích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đề</a:t>
            </a:r>
            <a:endParaRPr lang="zh-CN" altLang="en-US" sz="54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C4680BE3-7E8B-44A3-8CBD-F77C206362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8" y="2227081"/>
            <a:ext cx="4150939" cy="29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9173498" cy="51914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9" y="725601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25770"/>
            <a:ext cx="1231290" cy="1706739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="" xmlns:a16="http://schemas.microsoft.com/office/drawing/2014/main" id="{095F65B7-F17B-444F-845B-7B98484313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99526"/>
            <a:ext cx="9173498" cy="2395598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107B1EE-C7DB-4F1E-869E-84221B2C5D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8" y="2227081"/>
            <a:ext cx="4150939" cy="29446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A7B3938-F49C-4000-A92F-455B3C59791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53384" y="445477"/>
            <a:ext cx="6483565" cy="32824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-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Đặc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điểm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chung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cả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3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đề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là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gì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folHlink"/>
              </a:solidFill>
              <a:latin typeface="SVN-Bear" panose="020406030505060202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-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Em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có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nhận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xét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gì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về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nhân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trong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truyện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folHlink"/>
              </a:solidFill>
              <a:latin typeface="SVN-Bear" panose="020406030505060202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folHlink"/>
              </a:solidFill>
              <a:latin typeface="SVN-Bear" panose="020406030505060202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-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Nhân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trong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truyện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là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ai 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2E5B3DF-A9D0-40C6-8653-EB4D3684BF8C}"/>
              </a:ext>
            </a:extLst>
          </p:cNvPr>
          <p:cNvGrpSpPr/>
          <p:nvPr/>
        </p:nvGrpSpPr>
        <p:grpSpPr>
          <a:xfrm>
            <a:off x="-29499" y="1004094"/>
            <a:ext cx="2960667" cy="1482770"/>
            <a:chOff x="-2990554" y="-1227736"/>
            <a:chExt cx="4735571" cy="2534615"/>
          </a:xfrm>
        </p:grpSpPr>
        <p:pic>
          <p:nvPicPr>
            <p:cNvPr id="10" name="Picture 9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593F9DA3-EDF3-49F7-B017-6EB2D6F14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0C62685E-043C-4485-80E3-939FA09FBDBC}"/>
                </a:ext>
              </a:extLst>
            </p:cNvPr>
            <p:cNvSpPr txBox="1"/>
            <p:nvPr/>
          </p:nvSpPr>
          <p:spPr>
            <a:xfrm>
              <a:off x="-1975562" y="-826179"/>
              <a:ext cx="2705589" cy="17689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tìm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hiểu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qua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câu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hỏi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sau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nhé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37D4F6C-DD3E-41A2-AE0F-803ACE179281}"/>
              </a:ext>
            </a:extLst>
          </p:cNvPr>
          <p:cNvSpPr txBox="1"/>
          <p:nvPr/>
        </p:nvSpPr>
        <p:spPr>
          <a:xfrm>
            <a:off x="2493414" y="830758"/>
            <a:ext cx="6111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+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chuyện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được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chứng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kiến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hoặc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tham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gia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ED5F8A5-AC06-4A6E-AE03-56563020ACBA}"/>
              </a:ext>
            </a:extLst>
          </p:cNvPr>
          <p:cNvSpPr txBox="1"/>
          <p:nvPr/>
        </p:nvSpPr>
        <p:spPr>
          <a:xfrm>
            <a:off x="2540304" y="1774289"/>
            <a:ext cx="60455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+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Đây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là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những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tốt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tích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cực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có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thật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mọi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người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sống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xung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quanh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em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FE01AEB-101E-4A94-996C-BBE46AA2F9C7}"/>
              </a:ext>
            </a:extLst>
          </p:cNvPr>
          <p:cNvSpPr txBox="1"/>
          <p:nvPr/>
        </p:nvSpPr>
        <p:spPr>
          <a:xfrm>
            <a:off x="2553383" y="3092271"/>
            <a:ext cx="5025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+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Là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người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khác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hoặc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chính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là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em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7970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068" y="-36977"/>
            <a:ext cx="6422204" cy="518035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247965" y="1329612"/>
            <a:ext cx="1726755" cy="1592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750" b="1" dirty="0">
                <a:solidFill>
                  <a:srgbClr val="33CC33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9750" b="1" dirty="0">
              <a:solidFill>
                <a:srgbClr val="33CC33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4" y="2099644"/>
            <a:ext cx="9144000" cy="3043856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74" y="1178203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8" y="2827004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535532" y="2698242"/>
            <a:ext cx="49584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Tìm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hiểu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yêu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cầu</a:t>
            </a:r>
            <a:endParaRPr lang="zh-CN" altLang="en-US" sz="54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C4680BE3-7E8B-44A3-8CBD-F77C206362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8" y="2227081"/>
            <a:ext cx="4150939" cy="29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7">
            <a:extLst>
              <a:ext uri="{FF2B5EF4-FFF2-40B4-BE49-F238E27FC236}">
                <a16:creationId xmlns="" xmlns:a16="http://schemas.microsoft.com/office/drawing/2014/main" id="{5150D869-F1CF-4004-9362-397D1F84E5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9173498" cy="5191434"/>
          </a:xfrm>
          <a:prstGeom prst="rect">
            <a:avLst/>
          </a:prstGeo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2" y="50117"/>
            <a:ext cx="1628095" cy="77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CDDE970-CF5B-408B-AD17-EF8A1A6125AA}"/>
              </a:ext>
            </a:extLst>
          </p:cNvPr>
          <p:cNvGrpSpPr/>
          <p:nvPr/>
        </p:nvGrpSpPr>
        <p:grpSpPr>
          <a:xfrm>
            <a:off x="1652057" y="867665"/>
            <a:ext cx="7219033" cy="3408170"/>
            <a:chOff x="787047" y="467637"/>
            <a:chExt cx="7631191" cy="3756822"/>
          </a:xfrm>
        </p:grpSpPr>
        <p:pic>
          <p:nvPicPr>
            <p:cNvPr id="26" name="Picture 25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202D4017-CDE8-445F-908E-EC2BE2B9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7047" y="467637"/>
              <a:ext cx="7631191" cy="3756822"/>
            </a:xfrm>
            <a:prstGeom prst="rect">
              <a:avLst/>
            </a:prstGeom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327958" y="915964"/>
              <a:ext cx="4844836" cy="2092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+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cộng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nơi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được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xây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dựng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như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cung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văn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hóa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viện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bảo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tàng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rạp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hát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viên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,…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+ Di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tích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lịch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sử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văn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hóa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hoặc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vật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đời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trước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lại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gắn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với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sự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kiện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nhân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vật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nổi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tiếng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trong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lịch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sử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hoặc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có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ý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nghĩa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giá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trị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cao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về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văn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hóa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.</a:t>
              </a:r>
              <a:endParaRPr lang="zh-CN" altLang="en-US" sz="16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B65469E-532F-4304-BCC6-47937B3DDBFA}"/>
              </a:ext>
            </a:extLst>
          </p:cNvPr>
          <p:cNvGrpSpPr/>
          <p:nvPr/>
        </p:nvGrpSpPr>
        <p:grpSpPr>
          <a:xfrm>
            <a:off x="-11250" y="1295266"/>
            <a:ext cx="3181765" cy="1578462"/>
            <a:chOff x="154686" y="1133118"/>
            <a:chExt cx="3383765" cy="1811090"/>
          </a:xfrm>
        </p:grpSpPr>
        <p:pic>
          <p:nvPicPr>
            <p:cNvPr id="9" name="Picture 8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FC2B34C8-8028-4DCA-9D54-132379596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86" y="1133118"/>
              <a:ext cx="3383765" cy="18110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634691E-92E9-49C8-A5DD-E7DA20E5CF9D}"/>
                </a:ext>
              </a:extLst>
            </p:cNvPr>
            <p:cNvSpPr txBox="1"/>
            <p:nvPr/>
          </p:nvSpPr>
          <p:spPr>
            <a:xfrm>
              <a:off x="500818" y="1440942"/>
              <a:ext cx="2586384" cy="9065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Chị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Mai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ơi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thế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nào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cộng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ạ?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4456532-49EF-48CA-950F-0252F30B102A}"/>
              </a:ext>
            </a:extLst>
          </p:cNvPr>
          <p:cNvGrpSpPr/>
          <p:nvPr/>
        </p:nvGrpSpPr>
        <p:grpSpPr>
          <a:xfrm>
            <a:off x="-354273" y="1198008"/>
            <a:ext cx="4212808" cy="1940032"/>
            <a:chOff x="-2990554" y="-1227736"/>
            <a:chExt cx="4735571" cy="2534615"/>
          </a:xfrm>
        </p:grpSpPr>
        <p:pic>
          <p:nvPicPr>
            <p:cNvPr id="27" name="Picture 26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B6E0A9F0-DF44-4547-A243-1F6E9A2C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89DA651-7FB7-4C8C-BD77-1558EB790E56}"/>
                </a:ext>
              </a:extLst>
            </p:cNvPr>
            <p:cNvSpPr txBox="1"/>
            <p:nvPr/>
          </p:nvSpPr>
          <p:spPr>
            <a:xfrm>
              <a:off x="-1975564" y="-826178"/>
              <a:ext cx="270559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Ồ!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Em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hiểu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rồi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dẫn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nhỏ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tham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quan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một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số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cộng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chị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nhé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?</a:t>
              </a:r>
            </a:p>
          </p:txBody>
        </p:sp>
      </p:grpSp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B45046EB-9A0F-45E3-8FA9-71AA06485E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712" y="2645270"/>
            <a:ext cx="3827750" cy="27153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9E384F0-3DD5-4A60-A2EE-B8DF49A1CEBB}"/>
              </a:ext>
            </a:extLst>
          </p:cNvPr>
          <p:cNvSpPr txBox="1"/>
          <p:nvPr/>
        </p:nvSpPr>
        <p:spPr>
          <a:xfrm>
            <a:off x="1907730" y="110134"/>
            <a:ext cx="651050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những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người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dân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nhỏ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ý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thức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bảo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vệ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trình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cộng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di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tích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lịch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sử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-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văn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hoá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125AD4C-EAF6-40DF-B6AD-3A2C22FD25E0}"/>
              </a:ext>
            </a:extLst>
          </p:cNvPr>
          <p:cNvGrpSpPr/>
          <p:nvPr/>
        </p:nvGrpSpPr>
        <p:grpSpPr>
          <a:xfrm>
            <a:off x="1653147" y="852357"/>
            <a:ext cx="7219033" cy="3408170"/>
            <a:chOff x="776307" y="492475"/>
            <a:chExt cx="7631191" cy="3756822"/>
          </a:xfrm>
        </p:grpSpPr>
        <p:pic>
          <p:nvPicPr>
            <p:cNvPr id="35" name="Picture 34" descr="A computer with a blank screen&#10;&#10;Description automatically generated with low confidence">
              <a:extLst>
                <a:ext uri="{FF2B5EF4-FFF2-40B4-BE49-F238E27FC236}">
                  <a16:creationId xmlns="" xmlns:a16="http://schemas.microsoft.com/office/drawing/2014/main" id="{1FE9511E-8DEF-4959-B7BC-E24ACA3E5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6307" y="492475"/>
              <a:ext cx="7631191" cy="3756822"/>
            </a:xfrm>
            <a:prstGeom prst="rect">
              <a:avLst/>
            </a:prstGeom>
          </p:spPr>
        </p:pic>
        <p:sp>
          <p:nvSpPr>
            <p:cNvPr id="36" name="Text Box 4">
              <a:extLst>
                <a:ext uri="{FF2B5EF4-FFF2-40B4-BE49-F238E27FC236}">
                  <a16:creationId xmlns="" xmlns:a16="http://schemas.microsoft.com/office/drawing/2014/main" id="{E9C651D4-EC59-4FCD-82FE-1CB20E5A1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9418" y="1409766"/>
              <a:ext cx="4844836" cy="1006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thôi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  <a:endParaRPr lang="zh-CN" altLang="en-US" sz="40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19DE48E-03CB-4321-AF7A-3EEF14A2D1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48" y="2571750"/>
            <a:ext cx="3719270" cy="2638383"/>
          </a:xfrm>
          <a:prstGeom prst="rect">
            <a:avLst/>
          </a:prstGeom>
        </p:spPr>
      </p:pic>
      <p:sp>
        <p:nvSpPr>
          <p:cNvPr id="37" name="矩形 19">
            <a:extLst>
              <a:ext uri="{FF2B5EF4-FFF2-40B4-BE49-F238E27FC236}">
                <a16:creationId xmlns="" xmlns:a16="http://schemas.microsoft.com/office/drawing/2014/main" id="{13E02734-DFDD-4068-B359-C36E6710C1E6}"/>
              </a:ext>
            </a:extLst>
          </p:cNvPr>
          <p:cNvSpPr/>
          <p:nvPr/>
        </p:nvSpPr>
        <p:spPr>
          <a:xfrm>
            <a:off x="504678" y="240107"/>
            <a:ext cx="93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   </a:t>
            </a:r>
            <a:r>
              <a:rPr lang="en-US" altLang="zh-CN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ĐỀ 1  </a:t>
            </a:r>
            <a:endParaRPr lang="zh-CN" altLang="en-US" sz="1800" b="1" dirty="0">
              <a:solidFill>
                <a:schemeClr val="accent2">
                  <a:lumMod val="75000"/>
                </a:schemeClr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SAF" panose="02040603050506020204" pitchFamily="18" charset="0"/>
              <a:ea typeface="STHupo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1207</Words>
  <Application>Microsoft Office PowerPoint</Application>
  <PresentationFormat>On-screen Show (16:9)</PresentationFormat>
  <Paragraphs>117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Arial</vt:lpstr>
      <vt:lpstr>UTM Cookies</vt:lpstr>
      <vt:lpstr>STHupo</vt:lpstr>
      <vt:lpstr>Calibri Light</vt:lpstr>
      <vt:lpstr>Calibri</vt:lpstr>
      <vt:lpstr>SVN-SAF</vt:lpstr>
      <vt:lpstr>SVN-Bear</vt:lpstr>
      <vt:lpstr>Tahoma</vt:lpstr>
      <vt:lpstr>Wingdings</vt:lpstr>
      <vt:lpstr>SVN-Ready</vt:lpstr>
      <vt:lpstr>宋体</vt:lpstr>
      <vt:lpstr>Times New Roman</vt:lpstr>
      <vt:lpstr>SVN-Appleberry</vt:lpstr>
      <vt:lpstr>UTM Netmuc KT</vt:lpstr>
      <vt:lpstr>微软雅黑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</cp:lastModifiedBy>
  <cp:revision>36</cp:revision>
  <dcterms:created xsi:type="dcterms:W3CDTF">2017-03-04T06:55:50Z</dcterms:created>
  <dcterms:modified xsi:type="dcterms:W3CDTF">2023-02-06T15:35:24Z</dcterms:modified>
</cp:coreProperties>
</file>