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8" r:id="rId2"/>
    <p:sldId id="284" r:id="rId3"/>
    <p:sldId id="259" r:id="rId4"/>
    <p:sldId id="260" r:id="rId5"/>
    <p:sldId id="287" r:id="rId6"/>
    <p:sldId id="261" r:id="rId7"/>
    <p:sldId id="262" r:id="rId8"/>
    <p:sldId id="263" r:id="rId9"/>
    <p:sldId id="265" r:id="rId10"/>
    <p:sldId id="293" r:id="rId11"/>
    <p:sldId id="270" r:id="rId12"/>
    <p:sldId id="310" r:id="rId13"/>
    <p:sldId id="311" r:id="rId14"/>
    <p:sldId id="313" r:id="rId15"/>
    <p:sldId id="312" r:id="rId16"/>
    <p:sldId id="314" r:id="rId17"/>
    <p:sldId id="315" r:id="rId18"/>
    <p:sldId id="316" r:id="rId19"/>
    <p:sldId id="309" r:id="rId20"/>
    <p:sldId id="274"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ACE"/>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79" autoAdjust="0"/>
  </p:normalViewPr>
  <p:slideViewPr>
    <p:cSldViewPr>
      <p:cViewPr varScale="1">
        <p:scale>
          <a:sx n="58" d="100"/>
          <a:sy n="58" d="100"/>
        </p:scale>
        <p:origin x="1520"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57B626-FCF4-47FE-A2B3-B76A815FA462}" type="datetimeFigureOut">
              <a:rPr lang="vi-VN" smtClean="0"/>
              <a:t>20/02/2022</a:t>
            </a:fld>
            <a:endParaRPr lang="vi-VN"/>
          </a:p>
        </p:txBody>
      </p:sp>
      <p:sp>
        <p:nvSpPr>
          <p:cNvPr id="4" name="Nơi giữ chỗ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3882DE-48BC-4A96-9818-9A717C8B026D}" type="slidenum">
              <a:rPr lang="vi-VN" smtClean="0"/>
              <a:t>‹#›</a:t>
            </a:fld>
            <a:endParaRPr lang="vi-VN"/>
          </a:p>
        </p:txBody>
      </p:sp>
    </p:spTree>
    <p:extLst>
      <p:ext uri="{BB962C8B-B14F-4D97-AF65-F5344CB8AC3E}">
        <p14:creationId xmlns:p14="http://schemas.microsoft.com/office/powerpoint/2010/main" val="164242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ơi giữ chỗ cho Hình ảnh của Bản chiếu 1"/>
          <p:cNvSpPr>
            <a:spLocks noGrp="1" noRot="1" noChangeAspect="1"/>
          </p:cNvSpPr>
          <p:nvPr>
            <p:ph type="sldImg"/>
          </p:nvPr>
        </p:nvSpPr>
        <p:spPr/>
      </p:sp>
      <p:sp>
        <p:nvSpPr>
          <p:cNvPr id="3" name="Nơi giữ chỗ cho Ghi chú 2"/>
          <p:cNvSpPr>
            <a:spLocks noGrp="1"/>
          </p:cNvSpPr>
          <p:nvPr>
            <p:ph type="body" idx="1"/>
          </p:nvPr>
        </p:nvSpPr>
        <p:spPr/>
        <p:txBody>
          <a:bodyPr>
            <a:normAutofit/>
          </a:bodyPr>
          <a:lstStyle/>
          <a:p>
            <a:endParaRPr lang="vi-VN" dirty="0"/>
          </a:p>
        </p:txBody>
      </p:sp>
      <p:sp>
        <p:nvSpPr>
          <p:cNvPr id="4" name="Nơi giữ chỗ cho Số hiệu Bản chiếu 3"/>
          <p:cNvSpPr>
            <a:spLocks noGrp="1"/>
          </p:cNvSpPr>
          <p:nvPr>
            <p:ph type="sldNum" sz="quarter" idx="10"/>
          </p:nvPr>
        </p:nvSpPr>
        <p:spPr/>
        <p:txBody>
          <a:bodyPr/>
          <a:lstStyle/>
          <a:p>
            <a:fld id="{853882DE-48BC-4A96-9818-9A717C8B026D}" type="slidenum">
              <a:rPr lang="vi-VN" smtClean="0"/>
              <a:t>10</a:t>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ơi giữ chỗ cho Hình ảnh của Bản chiếu 1"/>
          <p:cNvSpPr>
            <a:spLocks noGrp="1" noRot="1" noChangeAspect="1"/>
          </p:cNvSpPr>
          <p:nvPr>
            <p:ph type="sldImg"/>
          </p:nvPr>
        </p:nvSpPr>
        <p:spPr/>
      </p:sp>
      <p:sp>
        <p:nvSpPr>
          <p:cNvPr id="3" name="Nơi giữ chỗ cho Ghi chú 2"/>
          <p:cNvSpPr>
            <a:spLocks noGrp="1"/>
          </p:cNvSpPr>
          <p:nvPr>
            <p:ph type="body" idx="1"/>
          </p:nvPr>
        </p:nvSpPr>
        <p:spPr/>
        <p:txBody>
          <a:bodyPr>
            <a:normAutofit/>
          </a:bodyPr>
          <a:lstStyle/>
          <a:p>
            <a:endParaRPr lang="vi-VN" dirty="0"/>
          </a:p>
        </p:txBody>
      </p:sp>
      <p:sp>
        <p:nvSpPr>
          <p:cNvPr id="4" name="Nơi giữ chỗ cho Số hiệu Bản chiếu 3"/>
          <p:cNvSpPr>
            <a:spLocks noGrp="1"/>
          </p:cNvSpPr>
          <p:nvPr>
            <p:ph type="sldNum" sz="quarter" idx="10"/>
          </p:nvPr>
        </p:nvSpPr>
        <p:spPr/>
        <p:txBody>
          <a:bodyPr/>
          <a:lstStyle/>
          <a:p>
            <a:fld id="{853882DE-48BC-4A96-9818-9A717C8B026D}" type="slidenum">
              <a:rPr lang="vi-VN" smtClean="0"/>
              <a:t>19</a:t>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ơi giữ chỗ cho Hình ảnh của Bản chiếu 1"/>
          <p:cNvSpPr>
            <a:spLocks noGrp="1" noRot="1" noChangeAspect="1"/>
          </p:cNvSpPr>
          <p:nvPr>
            <p:ph type="sldImg"/>
          </p:nvPr>
        </p:nvSpPr>
        <p:spPr/>
      </p:sp>
      <p:sp>
        <p:nvSpPr>
          <p:cNvPr id="3" name="Nơi giữ chỗ cho Ghi chú 2"/>
          <p:cNvSpPr>
            <a:spLocks noGrp="1"/>
          </p:cNvSpPr>
          <p:nvPr>
            <p:ph type="body" idx="1"/>
          </p:nvPr>
        </p:nvSpPr>
        <p:spPr/>
        <p:txBody>
          <a:bodyPr>
            <a:normAutofit/>
          </a:bodyPr>
          <a:lstStyle/>
          <a:p>
            <a:endParaRPr lang="vi-VN" dirty="0"/>
          </a:p>
        </p:txBody>
      </p:sp>
      <p:sp>
        <p:nvSpPr>
          <p:cNvPr id="4" name="Nơi giữ chỗ cho Số hiệu Bản chiếu 3"/>
          <p:cNvSpPr>
            <a:spLocks noGrp="1"/>
          </p:cNvSpPr>
          <p:nvPr>
            <p:ph type="sldNum" sz="quarter" idx="10"/>
          </p:nvPr>
        </p:nvSpPr>
        <p:spPr/>
        <p:txBody>
          <a:bodyPr/>
          <a:lstStyle/>
          <a:p>
            <a:fld id="{853882DE-48BC-4A96-9818-9A717C8B026D}" type="slidenum">
              <a:rPr lang="vi-VN" smtClean="0"/>
              <a:t>20</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337A34-F3B0-4036-BEE0-447608446E14}" type="datetimeFigureOut">
              <a:rPr lang="en-US" smtClean="0"/>
              <a:pPr/>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31758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337A34-F3B0-4036-BEE0-447608446E14}" type="datetimeFigureOut">
              <a:rPr lang="en-US" smtClean="0"/>
              <a:pPr/>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95933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337A34-F3B0-4036-BEE0-447608446E14}" type="datetimeFigureOut">
              <a:rPr lang="en-US" smtClean="0"/>
              <a:pPr/>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81778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146D265-D6B9-4043-B73E-71D5A84A5DB2}"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337A34-F3B0-4036-BEE0-447608446E14}" type="datetimeFigureOut">
              <a:rPr lang="en-US" smtClean="0"/>
              <a:pPr/>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400583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337A34-F3B0-4036-BEE0-447608446E14}" type="datetimeFigureOut">
              <a:rPr lang="en-US" smtClean="0"/>
              <a:pPr/>
              <a:t>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34308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337A34-F3B0-4036-BEE0-447608446E14}" type="datetimeFigureOut">
              <a:rPr lang="en-US" smtClean="0"/>
              <a:pPr/>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424190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337A34-F3B0-4036-BEE0-447608446E14}" type="datetimeFigureOut">
              <a:rPr lang="en-US" smtClean="0"/>
              <a:pPr/>
              <a:t>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276611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337A34-F3B0-4036-BEE0-447608446E14}" type="datetimeFigureOut">
              <a:rPr lang="en-US" smtClean="0"/>
              <a:pPr/>
              <a:t>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73757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37A34-F3B0-4036-BEE0-447608446E14}" type="datetimeFigureOut">
              <a:rPr lang="en-US" smtClean="0"/>
              <a:pPr/>
              <a:t>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394891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337A34-F3B0-4036-BEE0-447608446E14}" type="datetimeFigureOut">
              <a:rPr lang="en-US" smtClean="0"/>
              <a:pPr/>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23812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337A34-F3B0-4036-BEE0-447608446E14}" type="datetimeFigureOut">
              <a:rPr lang="en-US" smtClean="0"/>
              <a:pPr/>
              <a:t>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63B8A-2D94-4504-A281-073243460119}" type="slidenum">
              <a:rPr lang="en-US" smtClean="0"/>
              <a:pPr/>
              <a:t>‹#›</a:t>
            </a:fld>
            <a:endParaRPr lang="en-US"/>
          </a:p>
        </p:txBody>
      </p:sp>
    </p:spTree>
    <p:extLst>
      <p:ext uri="{BB962C8B-B14F-4D97-AF65-F5344CB8AC3E}">
        <p14:creationId xmlns:p14="http://schemas.microsoft.com/office/powerpoint/2010/main" val="212345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37A34-F3B0-4036-BEE0-447608446E14}" type="datetimeFigureOut">
              <a:rPr lang="en-US" smtClean="0"/>
              <a:pPr/>
              <a:t>2/20/2022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63B8A-2D94-4504-A281-073243460119}" type="slidenum">
              <a:rPr lang="en-US" smtClean="0"/>
              <a:pPr/>
              <a:t>‹#›</a:t>
            </a:fld>
            <a:endParaRPr lang="en-US"/>
          </a:p>
        </p:txBody>
      </p:sp>
    </p:spTree>
    <p:extLst>
      <p:ext uri="{BB962C8B-B14F-4D97-AF65-F5344CB8AC3E}">
        <p14:creationId xmlns:p14="http://schemas.microsoft.com/office/powerpoint/2010/main" val="3469238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file:///E:\LOP5-YEN\BAIGIANGDIENTU\DAODUC\Vi&#7879;t%20Nam-%20V&#7867;%20&#273;&#7865;p%20b&#7845;t%20t&#7853;n(%20kinh%20t&#7871;-%20v&#259;n%20h&#243;a-%20x&#227;%20h&#7897;i).mp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ctrTitle"/>
          </p:nvPr>
        </p:nvSpPr>
        <p:spPr/>
        <p:txBody>
          <a:bodyPr/>
          <a:lstStyle/>
          <a:p>
            <a:endParaRPr lang="en-US"/>
          </a:p>
        </p:txBody>
      </p:sp>
      <p:sp>
        <p:nvSpPr>
          <p:cNvPr id="3" name="Tiêu đề phụ 2"/>
          <p:cNvSpPr>
            <a:spLocks noGrp="1"/>
          </p:cNvSpPr>
          <p:nvPr>
            <p:ph type="subTitle" idx="1"/>
          </p:nvPr>
        </p:nvSpPr>
        <p:spPr/>
        <p:txBody>
          <a:bodyPr/>
          <a:lstStyle/>
          <a:p>
            <a:endParaRPr lang="en-US"/>
          </a:p>
        </p:txBody>
      </p:sp>
      <p:pic>
        <p:nvPicPr>
          <p:cNvPr id="1026" name="Picture 2" descr="C:\Users\admin\Downloads\Các loại lớp 5B\BÀI GIẢNG POI\BÀI GIẢNG POI - NGA\Tuần 23\Hoa đẹp chào xuân\2.2.jpg"/>
          <p:cNvPicPr>
            <a:picLocks noChangeAspect="1" noChangeArrowheads="1"/>
          </p:cNvPicPr>
          <p:nvPr/>
        </p:nvPicPr>
        <p:blipFill>
          <a:blip r:embed="rId2"/>
          <a:srcRect/>
          <a:stretch>
            <a:fillRect/>
          </a:stretch>
        </p:blipFill>
        <p:spPr bwMode="auto">
          <a:xfrm>
            <a:off x="659634" y="1905000"/>
            <a:ext cx="7772399" cy="4876800"/>
          </a:xfrm>
          <a:prstGeom prst="rect">
            <a:avLst/>
          </a:prstGeom>
          <a:noFill/>
        </p:spPr>
      </p:pic>
      <p:sp>
        <p:nvSpPr>
          <p:cNvPr id="5" name="WordArt 21"/>
          <p:cNvSpPr>
            <a:spLocks noChangeArrowheads="1" noChangeShapeType="1" noTextEdit="1"/>
          </p:cNvSpPr>
          <p:nvPr/>
        </p:nvSpPr>
        <p:spPr bwMode="auto">
          <a:xfrm>
            <a:off x="968107" y="1071283"/>
            <a:ext cx="7620000" cy="1956917"/>
          </a:xfrm>
          <a:prstGeom prst="rect">
            <a:avLst/>
          </a:prstGeom>
        </p:spPr>
        <p:txBody>
          <a:bodyPr wrap="none" fromWordArt="1">
            <a:prstTxWarp prst="textPlain">
              <a:avLst>
                <a:gd name="adj" fmla="val 50000"/>
              </a:avLst>
            </a:prstTxWarp>
          </a:bodyPr>
          <a:lstStyle/>
          <a:p>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Em</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yêu</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Tổ</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quốc</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Việt</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Nam</a:t>
            </a:r>
          </a:p>
          <a:p>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endPar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6" name="Hộp_Văn_Bản 5"/>
          <p:cNvSpPr txBox="1"/>
          <p:nvPr/>
        </p:nvSpPr>
        <p:spPr>
          <a:xfrm>
            <a:off x="1143000" y="381000"/>
            <a:ext cx="8534400" cy="646331"/>
          </a:xfrm>
          <a:prstGeom prst="rect">
            <a:avLst/>
          </a:prstGeom>
          <a:noFill/>
        </p:spPr>
        <p:txBody>
          <a:bodyPr wrap="square" rtlCol="0">
            <a:spAutoFit/>
          </a:bodyPr>
          <a:lstStyle/>
          <a:p>
            <a:r>
              <a:rPr lang="en-US" sz="3600" b="1" dirty="0">
                <a:latin typeface="Times New Roman" pitchFamily="18" charset="0"/>
                <a:cs typeface="Times New Roman" pitchFamily="18" charset="0"/>
              </a:rPr>
              <a:t>TR</a:t>
            </a:r>
            <a:r>
              <a:rPr lang="vi-VN" sz="3600" b="1" dirty="0">
                <a:latin typeface="Times New Roman" pitchFamily="18" charset="0"/>
                <a:cs typeface="Times New Roman" pitchFamily="18" charset="0"/>
              </a:rPr>
              <a:t>Ư</a:t>
            </a:r>
            <a:r>
              <a:rPr lang="en-US" sz="3600" b="1" dirty="0">
                <a:latin typeface="Times New Roman" pitchFamily="18" charset="0"/>
                <a:cs typeface="Times New Roman" pitchFamily="18" charset="0"/>
              </a:rPr>
              <a:t>ỜNG TIỂU HỌC NGỌC THUỴ</a:t>
            </a:r>
            <a:endParaRPr lang="vi-VN" sz="36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250" y="2514600"/>
            <a:ext cx="8915400" cy="3539430"/>
          </a:xfrm>
          <a:prstGeom prst="rect">
            <a:avLst/>
          </a:prstGeom>
          <a:noFill/>
        </p:spPr>
        <p:txBody>
          <a:bodyPr wrap="square" rtlCol="0">
            <a:spAutoFit/>
          </a:bodyPr>
          <a:lstStyle/>
          <a:p>
            <a:pPr marL="457200" indent="-457200">
              <a:buFont typeface="Wingdings" pitchFamily="2" charset="2"/>
              <a:buChar char="v"/>
            </a:pP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đẹp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hóa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đang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ngày</a:t>
            </a:r>
            <a:r>
              <a:rPr lang="en-US" sz="2800" b="1" dirty="0">
                <a:latin typeface="Times New Roman" pitchFamily="18" charset="0"/>
                <a:cs typeface="Times New Roman" pitchFamily="18" charset="0"/>
              </a:rPr>
              <a:t>.</a:t>
            </a:r>
            <a:r>
              <a:rPr lang="en-US" sz="2800" b="1" dirty="0">
                <a:solidFill>
                  <a:schemeClr val="tx1">
                    <a:lumMod val="95000"/>
                    <a:lumOff val="5000"/>
                  </a:schemeClr>
                </a:solidFill>
                <a:latin typeface="Times New Roman" pitchFamily="18" charset="0"/>
                <a:cs typeface="Times New Roman" pitchFamily="18" charset="0"/>
              </a:rPr>
              <a:t>  </a:t>
            </a:r>
          </a:p>
          <a:p>
            <a:pPr marL="457200" indent="-457200">
              <a:buFont typeface="Wingdings" pitchFamily="2" charset="2"/>
              <a:buChar char="v"/>
            </a:pPr>
            <a:r>
              <a:rPr lang="en-US" sz="2800" b="1" dirty="0" err="1">
                <a:solidFill>
                  <a:schemeClr val="tx1">
                    <a:lumMod val="95000"/>
                    <a:lumOff val="5000"/>
                  </a:schemeClr>
                </a:solidFill>
                <a:latin typeface="Times New Roman" pitchFamily="18" charset="0"/>
                <a:cs typeface="Times New Roman" pitchFamily="18" charset="0"/>
              </a:rPr>
              <a:t>Em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yêu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Tổ</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quốc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Việt</a:t>
            </a:r>
            <a:r>
              <a:rPr lang="en-US" sz="2800" b="1" dirty="0">
                <a:solidFill>
                  <a:schemeClr val="tx1">
                    <a:lumMod val="95000"/>
                    <a:lumOff val="5000"/>
                  </a:schemeClr>
                </a:solidFill>
                <a:latin typeface="Times New Roman" pitchFamily="18" charset="0"/>
                <a:cs typeface="Times New Roman" pitchFamily="18" charset="0"/>
              </a:rPr>
              <a:t> Nam </a:t>
            </a:r>
            <a:r>
              <a:rPr lang="en-US" sz="2800" b="1" dirty="0" err="1">
                <a:solidFill>
                  <a:schemeClr val="tx1">
                    <a:lumMod val="95000"/>
                    <a:lumOff val="5000"/>
                  </a:schemeClr>
                </a:solidFill>
                <a:latin typeface="Times New Roman" pitchFamily="18" charset="0"/>
                <a:cs typeface="Times New Roman" pitchFamily="18" charset="0"/>
              </a:rPr>
              <a:t>và</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tự</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hào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mình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là</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người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Việt</a:t>
            </a:r>
            <a:r>
              <a:rPr lang="en-US" sz="2800" b="1" dirty="0">
                <a:solidFill>
                  <a:schemeClr val="tx1">
                    <a:lumMod val="95000"/>
                    <a:lumOff val="5000"/>
                  </a:schemeClr>
                </a:solidFill>
                <a:latin typeface="Times New Roman" pitchFamily="18" charset="0"/>
                <a:cs typeface="Times New Roman" pitchFamily="18" charset="0"/>
              </a:rPr>
              <a:t> Nam. </a:t>
            </a:r>
            <a:r>
              <a:rPr lang="en-US" sz="2800" b="1" dirty="0" err="1">
                <a:solidFill>
                  <a:schemeClr val="tx1">
                    <a:lumMod val="95000"/>
                    <a:lumOff val="5000"/>
                  </a:schemeClr>
                </a:solidFill>
                <a:latin typeface="Times New Roman" pitchFamily="18" charset="0"/>
                <a:cs typeface="Times New Roman" pitchFamily="18" charset="0"/>
              </a:rPr>
              <a:t>Em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sẽ</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cố</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gắng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học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tập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rèn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luyện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để</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mai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sau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góp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phần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dựng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xây</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đất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nước</a:t>
            </a:r>
            <a:r>
              <a:rPr lang="vi-VN" sz="2800" b="1" dirty="0">
                <a:solidFill>
                  <a:schemeClr val="tx1">
                    <a:lumMod val="95000"/>
                    <a:lumOff val="5000"/>
                  </a:schemeClr>
                </a:solidFill>
                <a:latin typeface="Times New Roman" pitchFamily="18" charset="0"/>
                <a:cs typeface="Times New Roman" pitchFamily="18" charset="0"/>
              </a:rPr>
              <a:t>.</a:t>
            </a:r>
            <a:endParaRPr lang="en-US" sz="2800" b="1" dirty="0">
              <a:solidFill>
                <a:schemeClr val="tx1">
                  <a:lumMod val="95000"/>
                  <a:lumOff val="5000"/>
                </a:schemeClr>
              </a:solidFill>
            </a:endParaRPr>
          </a:p>
          <a:p>
            <a:endParaRPr lang="en-US" sz="2800" b="1" dirty="0">
              <a:latin typeface="Times New Roman" pitchFamily="18" charset="0"/>
              <a:cs typeface="Times New Roman" pitchFamily="18" charset="0"/>
            </a:endParaRPr>
          </a:p>
          <a:p>
            <a:endParaRPr lang="en-US" sz="2800" dirty="0"/>
          </a:p>
        </p:txBody>
      </p:sp>
      <p:sp>
        <p:nvSpPr>
          <p:cNvPr id="7" name="TextBox 6"/>
          <p:cNvSpPr txBox="1"/>
          <p:nvPr/>
        </p:nvSpPr>
        <p:spPr>
          <a:xfrm>
            <a:off x="76200" y="1752600"/>
            <a:ext cx="3654065" cy="584775"/>
          </a:xfrm>
          <a:prstGeom prst="rect">
            <a:avLst/>
          </a:prstGeom>
          <a:noFill/>
        </p:spPr>
        <p:txBody>
          <a:bodyPr wrap="square" rtlCol="0">
            <a:spAutoFit/>
          </a:bodyPr>
          <a:lstStyle/>
          <a:p>
            <a:r>
              <a:rPr lang="en-US" sz="3200" b="1" i="1" dirty="0" err="1">
                <a:latin typeface="Times New Roman" pitchFamily="18" charset="0"/>
                <a:cs typeface="Times New Roman" pitchFamily="18" charset="0"/>
              </a:rPr>
              <a:t>Ghi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nhớ</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SGK</a:t>
            </a:r>
            <a:r>
              <a:rPr lang="en-US" sz="3200" b="1" i="1" dirty="0">
                <a:latin typeface="Times New Roman" pitchFamily="18" charset="0"/>
                <a:cs typeface="Times New Roman" pitchFamily="18" charset="0"/>
              </a:rPr>
              <a:t>/35</a:t>
            </a:r>
          </a:p>
        </p:txBody>
      </p:sp>
    </p:spTree>
    <p:extLst>
      <p:ext uri="{BB962C8B-B14F-4D97-AF65-F5344CB8AC3E}">
        <p14:creationId xmlns:p14="http://schemas.microsoft.com/office/powerpoint/2010/main" val="237391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8"/>
          <p:cNvSpPr>
            <a:spLocks noChangeArrowheads="1" noChangeShapeType="1" noTextEdit="1"/>
          </p:cNvSpPr>
          <p:nvPr/>
        </p:nvSpPr>
        <p:spPr bwMode="auto">
          <a:xfrm>
            <a:off x="457200" y="1981200"/>
            <a:ext cx="8458200" cy="2057400"/>
          </a:xfrm>
          <a:prstGeom prst="rect">
            <a:avLst/>
          </a:prstGeom>
        </p:spPr>
        <p:txBody>
          <a:bodyPr wrap="none" numCol="1" fromWordArt="1">
            <a:prstTxWarp prst="textInflate">
              <a:avLst>
                <a:gd name="adj" fmla="val 13634"/>
              </a:avLst>
            </a:prstTxWarp>
            <a:scene3d>
              <a:camera prst="legacyObliqueTopRight"/>
              <a:lightRig rig="legacyFlat3" dir="b"/>
            </a:scene3d>
            <a:sp3d extrusionH="430200" prstMaterial="legacyMatte">
              <a:extrusionClr>
                <a:srgbClr val="AAF4F8"/>
              </a:extrusionClr>
            </a:sp3d>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3600" b="1" kern="10" dirty="0" err="1">
                <a:ln w="9525">
                  <a:round/>
                  <a:headEnd/>
                  <a:tailEnd/>
                </a:ln>
                <a:solidFill>
                  <a:srgbClr val="FFFF00"/>
                </a:solidFill>
                <a:latin typeface="Times New Roman" pitchFamily="18" charset="0"/>
                <a:cs typeface="Times New Roman" pitchFamily="18" charset="0"/>
              </a:rPr>
              <a:t>Làm</a:t>
            </a:r>
            <a:r>
              <a:rPr lang="en-US" sz="3600" b="1" kern="10" dirty="0">
                <a:ln w="9525">
                  <a:round/>
                  <a:headEnd/>
                  <a:tailEnd/>
                </a:ln>
                <a:solidFill>
                  <a:srgbClr val="FFFF00"/>
                </a:solidFill>
                <a:latin typeface="Times New Roman" pitchFamily="18" charset="0"/>
                <a:cs typeface="Times New Roman" pitchFamily="18" charset="0"/>
              </a:rPr>
              <a:t> </a:t>
            </a:r>
            <a:r>
              <a:rPr lang="en-US" sz="3600" b="1" kern="10" dirty="0" err="1">
                <a:ln w="9525">
                  <a:round/>
                  <a:headEnd/>
                  <a:tailEnd/>
                </a:ln>
                <a:solidFill>
                  <a:srgbClr val="FFFF00"/>
                </a:solidFill>
                <a:latin typeface="Times New Roman" pitchFamily="18" charset="0"/>
                <a:cs typeface="Times New Roman" pitchFamily="18" charset="0"/>
              </a:rPr>
              <a:t>bài</a:t>
            </a:r>
            <a:r>
              <a:rPr lang="en-US" sz="3600" b="1" kern="10" dirty="0">
                <a:ln w="9525">
                  <a:round/>
                  <a:headEnd/>
                  <a:tailEnd/>
                </a:ln>
                <a:solidFill>
                  <a:srgbClr val="FFFF00"/>
                </a:solidFill>
                <a:latin typeface="Times New Roman" pitchFamily="18" charset="0"/>
                <a:cs typeface="Times New Roman" pitchFamily="18" charset="0"/>
              </a:rPr>
              <a:t> </a:t>
            </a:r>
            <a:r>
              <a:rPr lang="en-US" sz="3600" b="1" kern="10" dirty="0" err="1">
                <a:ln w="9525">
                  <a:round/>
                  <a:headEnd/>
                  <a:tailEnd/>
                </a:ln>
                <a:solidFill>
                  <a:srgbClr val="FFFF00"/>
                </a:solidFill>
                <a:latin typeface="Times New Roman" pitchFamily="18" charset="0"/>
                <a:cs typeface="Times New Roman" pitchFamily="18" charset="0"/>
              </a:rPr>
              <a:t>tập</a:t>
            </a:r>
            <a:r>
              <a:rPr lang="en-US" sz="3600" b="1" kern="10" dirty="0">
                <a:ln w="9525">
                  <a:round/>
                  <a:headEnd/>
                  <a:tailEnd/>
                </a:ln>
                <a:solidFill>
                  <a:srgbClr val="FFFF00"/>
                </a:solidFill>
                <a:latin typeface="Times New Roman" pitchFamily="18" charset="0"/>
                <a:cs typeface="Times New Roman" pitchFamily="18" charset="0"/>
              </a:rPr>
              <a:t> </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57812"/>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334000"/>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Hộp_Văn_Bản 11"/>
          <p:cNvSpPr txBox="1"/>
          <p:nvPr/>
        </p:nvSpPr>
        <p:spPr>
          <a:xfrm>
            <a:off x="762000" y="1371600"/>
            <a:ext cx="6477000" cy="769441"/>
          </a:xfrm>
          <a:prstGeom prst="rect">
            <a:avLst/>
          </a:prstGeom>
          <a:noFill/>
        </p:spPr>
        <p:txBody>
          <a:bodyPr wrap="square" rtlCol="0">
            <a:spAutoFit/>
          </a:bodyPr>
          <a:lstStyle/>
          <a:p>
            <a:r>
              <a:rPr lang="en-US" sz="4400" b="1" dirty="0" err="1">
                <a:solidFill>
                  <a:srgbClr val="FF0000"/>
                </a:solidFill>
                <a:latin typeface="Times New Roman" pitchFamily="18" charset="0"/>
                <a:cs typeface="Times New Roman" pitchFamily="18" charset="0"/>
              </a:rPr>
              <a:t>Hoạt</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động</a:t>
            </a:r>
            <a:r>
              <a:rPr lang="en-US" sz="4400" b="1" dirty="0">
                <a:solidFill>
                  <a:srgbClr val="FF0000"/>
                </a:solidFill>
                <a:latin typeface="Times New Roman" pitchFamily="18" charset="0"/>
                <a:cs typeface="Times New Roman" pitchFamily="18" charset="0"/>
              </a:rPr>
              <a:t> 2:</a:t>
            </a:r>
            <a:endParaRPr lang="vi-VN"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4256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Box 4"/>
          <p:cNvSpPr txBox="1">
            <a:spLocks noChangeArrowheads="1"/>
          </p:cNvSpPr>
          <p:nvPr/>
        </p:nvSpPr>
        <p:spPr bwMode="auto">
          <a:xfrm>
            <a:off x="114300" y="533400"/>
            <a:ext cx="8877300" cy="954107"/>
          </a:xfrm>
          <a:prstGeom prst="rect">
            <a:avLst/>
          </a:prstGeom>
          <a:noFill/>
          <a:ln w="9525">
            <a:noFill/>
            <a:miter lim="800000"/>
            <a:headEnd/>
            <a:tailEnd/>
          </a:ln>
        </p:spPr>
        <p:txBody>
          <a:bodyPr>
            <a:spAutoFit/>
          </a:bodyPr>
          <a:lstStyle/>
          <a:p>
            <a:pPr algn="just" eaLnBrk="1" hangingPunct="1">
              <a:spcBef>
                <a:spcPct val="50000"/>
              </a:spcBef>
            </a:pPr>
            <a:r>
              <a:rPr lang="en-US" altLang="en-US" sz="2800" b="1" u="sng" dirty="0" err="1">
                <a:solidFill>
                  <a:srgbClr val="0000FF"/>
                </a:solidFill>
                <a:latin typeface="Times New Roman" pitchFamily="18" charset="0"/>
                <a:cs typeface="Times New Roman" pitchFamily="18" charset="0"/>
              </a:rPr>
              <a:t>Bài</a:t>
            </a:r>
            <a:r>
              <a:rPr lang="en-US" altLang="en-US" sz="2800" b="1" u="sng" dirty="0">
                <a:solidFill>
                  <a:srgbClr val="0000FF"/>
                </a:solidFill>
                <a:latin typeface="Times New Roman" pitchFamily="18" charset="0"/>
                <a:cs typeface="Times New Roman" pitchFamily="18" charset="0"/>
              </a:rPr>
              <a:t> 1</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hãy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biết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mốc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thời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gian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địa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danh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sau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liên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quan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đến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những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sự</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kiện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nào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của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nước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ta</a:t>
            </a:r>
            <a:r>
              <a:rPr lang="en-US" altLang="en-US" sz="2800" b="1" dirty="0">
                <a:solidFill>
                  <a:srgbClr val="0000FF"/>
                </a:solidFill>
                <a:latin typeface="Times New Roman" pitchFamily="18" charset="0"/>
                <a:cs typeface="Times New Roman" pitchFamily="18" charset="0"/>
              </a:rPr>
              <a:t> </a:t>
            </a:r>
            <a:r>
              <a:rPr lang="vi-VN" altLang="en-US" sz="2800" b="1" dirty="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37894" name="Text Box 37"/>
          <p:cNvSpPr txBox="1">
            <a:spLocks noChangeArrowheads="1"/>
          </p:cNvSpPr>
          <p:nvPr/>
        </p:nvSpPr>
        <p:spPr bwMode="auto">
          <a:xfrm>
            <a:off x="609600" y="1828800"/>
            <a:ext cx="8001000" cy="3539430"/>
          </a:xfrm>
          <a:prstGeom prst="rect">
            <a:avLst/>
          </a:prstGeom>
          <a:noFill/>
          <a:ln w="9525">
            <a:noFill/>
            <a:miter lim="800000"/>
            <a:headEnd/>
            <a:tailEnd/>
          </a:ln>
        </p:spPr>
        <p:txBody>
          <a:bodyPr>
            <a:spAutoFit/>
          </a:bodyPr>
          <a:lstStyle/>
          <a:p>
            <a:pPr eaLnBrk="1" hangingPunct="1">
              <a:spcBef>
                <a:spcPct val="20000"/>
              </a:spcBef>
            </a:pPr>
            <a:r>
              <a:rPr lang="en-US" altLang="en-US" sz="3200" b="1" dirty="0">
                <a:solidFill>
                  <a:srgbClr val="0033CC"/>
                </a:solidFill>
                <a:latin typeface="Times New Roman" pitchFamily="18" charset="0"/>
                <a:cs typeface="Times New Roman" pitchFamily="18" charset="0"/>
              </a:rPr>
              <a:t>a) </a:t>
            </a:r>
            <a:r>
              <a:rPr lang="en-US" altLang="en-US" sz="3200" b="1" dirty="0" err="1">
                <a:solidFill>
                  <a:srgbClr val="0033CC"/>
                </a:solidFill>
                <a:latin typeface="Times New Roman" pitchFamily="18" charset="0"/>
                <a:cs typeface="Times New Roman" pitchFamily="18" charset="0"/>
              </a:rPr>
              <a:t>Ngày</a:t>
            </a:r>
            <a:r>
              <a:rPr lang="en-US" altLang="en-US" sz="3200" b="1" dirty="0">
                <a:solidFill>
                  <a:srgbClr val="0033CC"/>
                </a:solidFill>
                <a:latin typeface="Times New Roman" pitchFamily="18" charset="0"/>
                <a:cs typeface="Times New Roman" pitchFamily="18" charset="0"/>
              </a:rPr>
              <a:t> 2 </a:t>
            </a:r>
            <a:r>
              <a:rPr lang="en-US" altLang="en-US" sz="3200" b="1" dirty="0" err="1">
                <a:solidFill>
                  <a:srgbClr val="0033CC"/>
                </a:solidFill>
                <a:latin typeface="Times New Roman" pitchFamily="18" charset="0"/>
                <a:cs typeface="Times New Roman" pitchFamily="18" charset="0"/>
              </a:rPr>
              <a:t>tháng</a:t>
            </a:r>
            <a:r>
              <a:rPr lang="en-US" altLang="en-US" sz="3200" b="1" dirty="0">
                <a:solidFill>
                  <a:srgbClr val="0033CC"/>
                </a:solidFill>
                <a:latin typeface="Times New Roman" pitchFamily="18" charset="0"/>
                <a:cs typeface="Times New Roman" pitchFamily="18" charset="0"/>
              </a:rPr>
              <a:t> 9 </a:t>
            </a:r>
            <a:r>
              <a:rPr lang="en-US" altLang="en-US" sz="3200" b="1" dirty="0" err="1">
                <a:solidFill>
                  <a:srgbClr val="0033CC"/>
                </a:solidFill>
                <a:latin typeface="Times New Roman" pitchFamily="18" charset="0"/>
                <a:cs typeface="Times New Roman" pitchFamily="18" charset="0"/>
              </a:rPr>
              <a:t>năm</a:t>
            </a:r>
            <a:r>
              <a:rPr lang="en-US" altLang="en-US" sz="3200" b="1" dirty="0">
                <a:solidFill>
                  <a:srgbClr val="0033CC"/>
                </a:solidFill>
                <a:latin typeface="Times New Roman" pitchFamily="18" charset="0"/>
                <a:cs typeface="Times New Roman" pitchFamily="18" charset="0"/>
              </a:rPr>
              <a:t> 1945</a:t>
            </a:r>
          </a:p>
          <a:p>
            <a:pPr eaLnBrk="1" hangingPunct="1">
              <a:spcBef>
                <a:spcPct val="20000"/>
              </a:spcBef>
            </a:pPr>
            <a:r>
              <a:rPr lang="en-US" altLang="en-US" sz="3200" b="1" dirty="0">
                <a:solidFill>
                  <a:srgbClr val="0033CC"/>
                </a:solidFill>
                <a:latin typeface="Times New Roman" pitchFamily="18" charset="0"/>
                <a:cs typeface="Times New Roman" pitchFamily="18" charset="0"/>
              </a:rPr>
              <a:t>b) </a:t>
            </a:r>
            <a:r>
              <a:rPr lang="en-US" altLang="en-US" sz="3200" b="1" dirty="0" err="1">
                <a:solidFill>
                  <a:srgbClr val="0033CC"/>
                </a:solidFill>
                <a:latin typeface="Times New Roman" pitchFamily="18" charset="0"/>
                <a:cs typeface="Times New Roman" pitchFamily="18" charset="0"/>
              </a:rPr>
              <a:t>Ngày</a:t>
            </a:r>
            <a:r>
              <a:rPr lang="en-US" altLang="en-US" sz="3200" b="1" dirty="0">
                <a:solidFill>
                  <a:srgbClr val="0033CC"/>
                </a:solidFill>
                <a:latin typeface="Times New Roman" pitchFamily="18" charset="0"/>
                <a:cs typeface="Times New Roman" pitchFamily="18" charset="0"/>
              </a:rPr>
              <a:t> 7 </a:t>
            </a:r>
            <a:r>
              <a:rPr lang="en-US" altLang="en-US" sz="3200" b="1" dirty="0" err="1">
                <a:solidFill>
                  <a:srgbClr val="0033CC"/>
                </a:solidFill>
                <a:latin typeface="Times New Roman" pitchFamily="18" charset="0"/>
                <a:cs typeface="Times New Roman" pitchFamily="18" charset="0"/>
              </a:rPr>
              <a:t>tháng</a:t>
            </a:r>
            <a:r>
              <a:rPr lang="en-US" altLang="en-US" sz="3200" b="1" dirty="0">
                <a:solidFill>
                  <a:srgbClr val="0033CC"/>
                </a:solidFill>
                <a:latin typeface="Times New Roman" pitchFamily="18" charset="0"/>
                <a:cs typeface="Times New Roman" pitchFamily="18" charset="0"/>
              </a:rPr>
              <a:t> 5 </a:t>
            </a:r>
            <a:r>
              <a:rPr lang="en-US" altLang="en-US" sz="3200" b="1" dirty="0" err="1">
                <a:solidFill>
                  <a:srgbClr val="0033CC"/>
                </a:solidFill>
                <a:latin typeface="Times New Roman" pitchFamily="18" charset="0"/>
                <a:cs typeface="Times New Roman" pitchFamily="18" charset="0"/>
              </a:rPr>
              <a:t>năm</a:t>
            </a:r>
            <a:r>
              <a:rPr lang="en-US" altLang="en-US" sz="3200" b="1" dirty="0">
                <a:solidFill>
                  <a:srgbClr val="0033CC"/>
                </a:solidFill>
                <a:latin typeface="Times New Roman" pitchFamily="18" charset="0"/>
                <a:cs typeface="Times New Roman" pitchFamily="18" charset="0"/>
              </a:rPr>
              <a:t> 1954</a:t>
            </a:r>
          </a:p>
          <a:p>
            <a:pPr eaLnBrk="1" hangingPunct="1">
              <a:spcBef>
                <a:spcPct val="20000"/>
              </a:spcBef>
            </a:pPr>
            <a:r>
              <a:rPr lang="en-US" altLang="en-US" sz="3200" b="1" dirty="0">
                <a:solidFill>
                  <a:srgbClr val="0033CC"/>
                </a:solidFill>
                <a:latin typeface="Times New Roman" pitchFamily="18" charset="0"/>
                <a:cs typeface="Times New Roman" pitchFamily="18" charset="0"/>
              </a:rPr>
              <a:t>c) </a:t>
            </a:r>
            <a:r>
              <a:rPr lang="en-US" altLang="en-US" sz="3200" b="1" dirty="0" err="1">
                <a:solidFill>
                  <a:srgbClr val="0033CC"/>
                </a:solidFill>
                <a:latin typeface="Times New Roman" pitchFamily="18" charset="0"/>
                <a:cs typeface="Times New Roman" pitchFamily="18" charset="0"/>
              </a:rPr>
              <a:t>Ngày</a:t>
            </a:r>
            <a:r>
              <a:rPr lang="en-US" altLang="en-US" sz="3200" b="1" dirty="0">
                <a:solidFill>
                  <a:srgbClr val="0033CC"/>
                </a:solidFill>
                <a:latin typeface="Times New Roman" pitchFamily="18" charset="0"/>
                <a:cs typeface="Times New Roman" pitchFamily="18" charset="0"/>
              </a:rPr>
              <a:t> 30 </a:t>
            </a:r>
            <a:r>
              <a:rPr lang="en-US" altLang="en-US" sz="3200" b="1" dirty="0" err="1">
                <a:solidFill>
                  <a:srgbClr val="0033CC"/>
                </a:solidFill>
                <a:latin typeface="Times New Roman" pitchFamily="18" charset="0"/>
                <a:cs typeface="Times New Roman" pitchFamily="18" charset="0"/>
              </a:rPr>
              <a:t>tháng</a:t>
            </a:r>
            <a:r>
              <a:rPr lang="en-US" altLang="en-US" sz="3200" b="1" dirty="0">
                <a:solidFill>
                  <a:srgbClr val="0033CC"/>
                </a:solidFill>
                <a:latin typeface="Times New Roman" pitchFamily="18" charset="0"/>
                <a:cs typeface="Times New Roman" pitchFamily="18" charset="0"/>
              </a:rPr>
              <a:t> 4 </a:t>
            </a:r>
            <a:r>
              <a:rPr lang="en-US" altLang="en-US" sz="3200" b="1" dirty="0" err="1">
                <a:solidFill>
                  <a:srgbClr val="0033CC"/>
                </a:solidFill>
                <a:latin typeface="Times New Roman" pitchFamily="18" charset="0"/>
                <a:cs typeface="Times New Roman" pitchFamily="18" charset="0"/>
              </a:rPr>
              <a:t>năm</a:t>
            </a:r>
            <a:r>
              <a:rPr lang="en-US" altLang="en-US" sz="3200" b="1" dirty="0">
                <a:solidFill>
                  <a:srgbClr val="0033CC"/>
                </a:solidFill>
                <a:latin typeface="Times New Roman" pitchFamily="18" charset="0"/>
                <a:cs typeface="Times New Roman" pitchFamily="18" charset="0"/>
              </a:rPr>
              <a:t> 1975</a:t>
            </a:r>
          </a:p>
          <a:p>
            <a:pPr eaLnBrk="1" hangingPunct="1">
              <a:spcBef>
                <a:spcPct val="20000"/>
              </a:spcBef>
            </a:pPr>
            <a:r>
              <a:rPr lang="en-US" altLang="en-US" sz="3200" b="1" dirty="0">
                <a:solidFill>
                  <a:srgbClr val="0033CC"/>
                </a:solidFill>
                <a:latin typeface="Times New Roman" pitchFamily="18" charset="0"/>
                <a:cs typeface="Times New Roman" pitchFamily="18" charset="0"/>
              </a:rPr>
              <a:t>d) </a:t>
            </a:r>
            <a:r>
              <a:rPr lang="en-US" altLang="en-US" sz="3200" b="1" dirty="0" err="1">
                <a:solidFill>
                  <a:srgbClr val="0033CC"/>
                </a:solidFill>
                <a:latin typeface="Times New Roman" pitchFamily="18" charset="0"/>
                <a:cs typeface="Times New Roman" pitchFamily="18" charset="0"/>
              </a:rPr>
              <a:t>Sông</a:t>
            </a:r>
            <a:r>
              <a:rPr lang="en-US" altLang="en-US" sz="3200" b="1" dirty="0">
                <a:solidFill>
                  <a:srgbClr val="0033CC"/>
                </a:solidFill>
                <a:latin typeface="Times New Roman" pitchFamily="18" charset="0"/>
                <a:cs typeface="Times New Roman" pitchFamily="18" charset="0"/>
              </a:rPr>
              <a:t> </a:t>
            </a:r>
            <a:r>
              <a:rPr lang="en-US" altLang="en-US" sz="3200" b="1" dirty="0" err="1">
                <a:solidFill>
                  <a:srgbClr val="0033CC"/>
                </a:solidFill>
                <a:latin typeface="Times New Roman" pitchFamily="18" charset="0"/>
                <a:cs typeface="Times New Roman" pitchFamily="18" charset="0"/>
              </a:rPr>
              <a:t>Bạch</a:t>
            </a:r>
            <a:r>
              <a:rPr lang="en-US" altLang="en-US" sz="3200" b="1" dirty="0">
                <a:solidFill>
                  <a:srgbClr val="0033CC"/>
                </a:solidFill>
                <a:latin typeface="Times New Roman" pitchFamily="18" charset="0"/>
                <a:cs typeface="Times New Roman" pitchFamily="18" charset="0"/>
              </a:rPr>
              <a:t> </a:t>
            </a:r>
            <a:r>
              <a:rPr lang="en-US" altLang="en-US" sz="3200" b="1" dirty="0" err="1">
                <a:solidFill>
                  <a:srgbClr val="0033CC"/>
                </a:solidFill>
                <a:latin typeface="Times New Roman" pitchFamily="18" charset="0"/>
                <a:cs typeface="Times New Roman" pitchFamily="18" charset="0"/>
              </a:rPr>
              <a:t>Đằng</a:t>
            </a:r>
            <a:endParaRPr lang="en-US" altLang="en-US" sz="3200" b="1" dirty="0">
              <a:solidFill>
                <a:srgbClr val="0033CC"/>
              </a:solidFill>
              <a:latin typeface="Times New Roman" pitchFamily="18" charset="0"/>
              <a:cs typeface="Times New Roman" pitchFamily="18" charset="0"/>
            </a:endParaRPr>
          </a:p>
          <a:p>
            <a:pPr eaLnBrk="1" hangingPunct="1">
              <a:spcBef>
                <a:spcPct val="20000"/>
              </a:spcBef>
            </a:pPr>
            <a:r>
              <a:rPr lang="en-US" altLang="en-US" sz="3200" b="1" dirty="0">
                <a:solidFill>
                  <a:srgbClr val="0033CC"/>
                </a:solidFill>
                <a:latin typeface="Times New Roman" pitchFamily="18" charset="0"/>
                <a:cs typeface="Times New Roman" pitchFamily="18" charset="0"/>
              </a:rPr>
              <a:t>đ) </a:t>
            </a:r>
            <a:r>
              <a:rPr lang="en-US" altLang="en-US" sz="3200" b="1" dirty="0" err="1">
                <a:solidFill>
                  <a:srgbClr val="0033CC"/>
                </a:solidFill>
                <a:latin typeface="Times New Roman" pitchFamily="18" charset="0"/>
                <a:cs typeface="Times New Roman" pitchFamily="18" charset="0"/>
              </a:rPr>
              <a:t>Bến</a:t>
            </a:r>
            <a:r>
              <a:rPr lang="en-US" altLang="en-US" sz="3200" b="1" dirty="0">
                <a:solidFill>
                  <a:srgbClr val="0033CC"/>
                </a:solidFill>
                <a:latin typeface="Times New Roman" pitchFamily="18" charset="0"/>
                <a:cs typeface="Times New Roman" pitchFamily="18" charset="0"/>
              </a:rPr>
              <a:t> </a:t>
            </a:r>
            <a:r>
              <a:rPr lang="en-US" altLang="en-US" sz="3200" b="1" dirty="0" err="1">
                <a:solidFill>
                  <a:srgbClr val="0033CC"/>
                </a:solidFill>
                <a:latin typeface="Times New Roman" pitchFamily="18" charset="0"/>
                <a:cs typeface="Times New Roman" pitchFamily="18" charset="0"/>
              </a:rPr>
              <a:t>Nhà</a:t>
            </a:r>
            <a:r>
              <a:rPr lang="en-US" altLang="en-US" sz="3200" b="1" dirty="0">
                <a:solidFill>
                  <a:srgbClr val="0033CC"/>
                </a:solidFill>
                <a:latin typeface="Times New Roman" pitchFamily="18" charset="0"/>
                <a:cs typeface="Times New Roman" pitchFamily="18" charset="0"/>
              </a:rPr>
              <a:t> </a:t>
            </a:r>
            <a:r>
              <a:rPr lang="en-US" altLang="en-US" sz="3200" b="1" dirty="0" err="1">
                <a:solidFill>
                  <a:srgbClr val="0033CC"/>
                </a:solidFill>
                <a:latin typeface="Times New Roman" pitchFamily="18" charset="0"/>
                <a:cs typeface="Times New Roman" pitchFamily="18" charset="0"/>
              </a:rPr>
              <a:t>Rồng</a:t>
            </a:r>
            <a:endParaRPr lang="en-US" altLang="en-US" sz="3200" b="1" dirty="0">
              <a:solidFill>
                <a:srgbClr val="0033CC"/>
              </a:solidFill>
              <a:latin typeface="Times New Roman" pitchFamily="18" charset="0"/>
              <a:cs typeface="Times New Roman" pitchFamily="18" charset="0"/>
            </a:endParaRPr>
          </a:p>
          <a:p>
            <a:pPr eaLnBrk="1" hangingPunct="1">
              <a:spcBef>
                <a:spcPct val="20000"/>
              </a:spcBef>
            </a:pPr>
            <a:r>
              <a:rPr lang="en-US" altLang="en-US" sz="3200" b="1" dirty="0">
                <a:solidFill>
                  <a:srgbClr val="0033CC"/>
                </a:solidFill>
                <a:latin typeface="Times New Roman" pitchFamily="18" charset="0"/>
                <a:cs typeface="Times New Roman" pitchFamily="18" charset="0"/>
              </a:rPr>
              <a:t>e) </a:t>
            </a:r>
            <a:r>
              <a:rPr lang="en-US" altLang="en-US" sz="3200" b="1" dirty="0" err="1">
                <a:solidFill>
                  <a:srgbClr val="0033CC"/>
                </a:solidFill>
                <a:latin typeface="Times New Roman" pitchFamily="18" charset="0"/>
                <a:cs typeface="Times New Roman" pitchFamily="18" charset="0"/>
              </a:rPr>
              <a:t>Cây</a:t>
            </a:r>
            <a:r>
              <a:rPr lang="en-US" altLang="en-US" sz="3200" b="1" dirty="0">
                <a:solidFill>
                  <a:srgbClr val="0033CC"/>
                </a:solidFill>
                <a:latin typeface="Times New Roman" pitchFamily="18" charset="0"/>
                <a:cs typeface="Times New Roman" pitchFamily="18" charset="0"/>
              </a:rPr>
              <a:t> </a:t>
            </a:r>
            <a:r>
              <a:rPr lang="en-US" altLang="en-US" sz="3200" b="1" dirty="0" err="1">
                <a:solidFill>
                  <a:srgbClr val="0033CC"/>
                </a:solidFill>
                <a:latin typeface="Times New Roman" pitchFamily="18" charset="0"/>
                <a:cs typeface="Times New Roman" pitchFamily="18" charset="0"/>
              </a:rPr>
              <a:t>đa</a:t>
            </a:r>
            <a:r>
              <a:rPr lang="en-US" altLang="en-US" sz="3200" b="1" dirty="0">
                <a:solidFill>
                  <a:srgbClr val="0033CC"/>
                </a:solidFill>
                <a:latin typeface="Times New Roman" pitchFamily="18" charset="0"/>
                <a:cs typeface="Times New Roman" pitchFamily="18" charset="0"/>
              </a:rPr>
              <a:t> </a:t>
            </a:r>
            <a:r>
              <a:rPr lang="en-US" altLang="en-US" sz="3200" b="1" dirty="0" err="1">
                <a:solidFill>
                  <a:srgbClr val="0033CC"/>
                </a:solidFill>
                <a:latin typeface="Times New Roman" pitchFamily="18" charset="0"/>
                <a:cs typeface="Times New Roman" pitchFamily="18" charset="0"/>
              </a:rPr>
              <a:t>Tân</a:t>
            </a:r>
            <a:r>
              <a:rPr lang="en-US" altLang="en-US" sz="3200" b="1" dirty="0">
                <a:solidFill>
                  <a:srgbClr val="0033CC"/>
                </a:solidFill>
                <a:latin typeface="Times New Roman" pitchFamily="18" charset="0"/>
                <a:cs typeface="Times New Roman" pitchFamily="18" charset="0"/>
              </a:rPr>
              <a:t> </a:t>
            </a:r>
            <a:r>
              <a:rPr lang="en-US" altLang="en-US" sz="3200" b="1" dirty="0" err="1">
                <a:solidFill>
                  <a:srgbClr val="0033CC"/>
                </a:solidFill>
                <a:latin typeface="Times New Roman" pitchFamily="18" charset="0"/>
                <a:cs typeface="Times New Roman" pitchFamily="18" charset="0"/>
              </a:rPr>
              <a:t>Trào</a:t>
            </a:r>
            <a:endParaRPr lang="en-US" altLang="en-US" sz="3200" b="1" dirty="0">
              <a:solidFill>
                <a:srgbClr val="0033CC"/>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wipe(up)">
                                      <p:cBhvr>
                                        <p:cTn id="7" dur="1250"/>
                                        <p:tgtEl>
                                          <p:spTgt spid="3789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7894"/>
                                        </p:tgtEl>
                                        <p:attrNameLst>
                                          <p:attrName>style.visibility</p:attrName>
                                        </p:attrNameLst>
                                      </p:cBhvr>
                                      <p:to>
                                        <p:strVal val="visible"/>
                                      </p:to>
                                    </p:set>
                                    <p:animEffect transition="in" filter="wipe(up)">
                                      <p:cBhvr>
                                        <p:cTn id="10" dur="125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7"/>
          <p:cNvSpPr txBox="1">
            <a:spLocks noChangeArrowheads="1"/>
          </p:cNvSpPr>
          <p:nvPr/>
        </p:nvSpPr>
        <p:spPr bwMode="auto">
          <a:xfrm>
            <a:off x="263525" y="1420813"/>
            <a:ext cx="4289425" cy="954107"/>
          </a:xfrm>
          <a:prstGeom prst="rect">
            <a:avLst/>
          </a:prstGeom>
          <a:noFill/>
          <a:ln w="9525">
            <a:noFill/>
            <a:miter lim="800000"/>
            <a:headEnd/>
            <a:tailEnd/>
          </a:ln>
        </p:spPr>
        <p:txBody>
          <a:bodyPr>
            <a:spAutoFit/>
          </a:bodyPr>
          <a:lstStyle/>
          <a:p>
            <a:pPr eaLnBrk="1" hangingPunct="1">
              <a:spcBef>
                <a:spcPct val="20000"/>
              </a:spcBef>
            </a:pPr>
            <a:r>
              <a:rPr lang="en-US" altLang="en-US" sz="2800" b="1" dirty="0">
                <a:solidFill>
                  <a:srgbClr val="FF0000"/>
                </a:solidFill>
                <a:latin typeface="Times New Roman" pitchFamily="18" charset="0"/>
                <a:cs typeface="Times New Roman" pitchFamily="18" charset="0"/>
              </a:rPr>
              <a:t>a) </a:t>
            </a:r>
            <a:r>
              <a:rPr lang="en-US" altLang="en-US" sz="2800" b="1" dirty="0" err="1">
                <a:solidFill>
                  <a:srgbClr val="FF0000"/>
                </a:solidFill>
                <a:latin typeface="Times New Roman" pitchFamily="18" charset="0"/>
                <a:cs typeface="Times New Roman" pitchFamily="18" charset="0"/>
              </a:rPr>
              <a:t>Ngày</a:t>
            </a:r>
            <a:r>
              <a:rPr lang="en-US" altLang="en-US" sz="2800" b="1" dirty="0">
                <a:solidFill>
                  <a:srgbClr val="FF0000"/>
                </a:solidFill>
                <a:latin typeface="Times New Roman" pitchFamily="18" charset="0"/>
                <a:cs typeface="Times New Roman" pitchFamily="18" charset="0"/>
              </a:rPr>
              <a:t> 2 </a:t>
            </a:r>
            <a:r>
              <a:rPr lang="en-US" altLang="en-US" sz="2800" b="1" dirty="0" err="1">
                <a:solidFill>
                  <a:srgbClr val="FF0000"/>
                </a:solidFill>
                <a:latin typeface="Times New Roman" pitchFamily="18" charset="0"/>
                <a:cs typeface="Times New Roman" pitchFamily="18" charset="0"/>
              </a:rPr>
              <a:t>tháng</a:t>
            </a:r>
            <a:r>
              <a:rPr lang="en-US" altLang="en-US" sz="2800" b="1" dirty="0">
                <a:solidFill>
                  <a:srgbClr val="FF0000"/>
                </a:solidFill>
                <a:latin typeface="Times New Roman" pitchFamily="18" charset="0"/>
                <a:cs typeface="Times New Roman" pitchFamily="18" charset="0"/>
              </a:rPr>
              <a:t> 9 </a:t>
            </a:r>
            <a:r>
              <a:rPr lang="en-US" altLang="en-US" sz="2800" b="1" dirty="0" err="1">
                <a:solidFill>
                  <a:srgbClr val="FF0000"/>
                </a:solidFill>
                <a:latin typeface="Times New Roman" pitchFamily="18" charset="0"/>
                <a:cs typeface="Times New Roman" pitchFamily="18" charset="0"/>
              </a:rPr>
              <a:t>năm</a:t>
            </a:r>
            <a:r>
              <a:rPr lang="en-US" altLang="en-US" sz="2800" b="1" dirty="0">
                <a:solidFill>
                  <a:srgbClr val="FF0000"/>
                </a:solidFill>
                <a:latin typeface="Times New Roman" pitchFamily="18" charset="0"/>
                <a:cs typeface="Times New Roman" pitchFamily="18" charset="0"/>
              </a:rPr>
              <a:t> 1945</a:t>
            </a:r>
          </a:p>
        </p:txBody>
      </p:sp>
      <p:sp>
        <p:nvSpPr>
          <p:cNvPr id="11" name="Rectangle 8"/>
          <p:cNvSpPr>
            <a:spLocks noChangeArrowheads="1"/>
          </p:cNvSpPr>
          <p:nvPr/>
        </p:nvSpPr>
        <p:spPr bwMode="auto">
          <a:xfrm>
            <a:off x="153988" y="2333625"/>
            <a:ext cx="4273550" cy="4048125"/>
          </a:xfrm>
          <a:prstGeom prst="rect">
            <a:avLst/>
          </a:prstGeom>
          <a:noFill/>
          <a:ln w="9525">
            <a:noFill/>
            <a:miter lim="800000"/>
            <a:headEnd/>
            <a:tailEnd/>
          </a:ln>
        </p:spPr>
        <p:txBody>
          <a:bodyPr/>
          <a:lstStyle/>
          <a:p>
            <a:pPr algn="just" eaLnBrk="1" hangingPunct="1">
              <a:spcBef>
                <a:spcPts val="1800"/>
              </a:spcBef>
              <a:spcAft>
                <a:spcPts val="600"/>
              </a:spcAft>
            </a:pPr>
            <a:r>
              <a:rPr lang="en-US" altLang="en-US" sz="2600" b="1">
                <a:solidFill>
                  <a:srgbClr val="0033CC"/>
                </a:solidFill>
                <a:latin typeface="Times New Roman" pitchFamily="18" charset="0"/>
                <a:cs typeface="Times New Roman" pitchFamily="18" charset="0"/>
              </a:rPr>
              <a:t>    Ngày 2 tháng 9 năm 1945 Chủ tịch Hồ Chí Minh đọc bản Tuyên ngôn Độc lập tại Quảng trường Ba Đình, khai sinh ra nước Việt Nam dân chủ cộng hòa. Từ đó, ngày 2 tháng 9 trở thành ngày Quốc khánh của nước ta.</a:t>
            </a:r>
          </a:p>
          <a:p>
            <a:pPr algn="just" eaLnBrk="1" hangingPunct="1">
              <a:spcBef>
                <a:spcPts val="1800"/>
              </a:spcBef>
              <a:spcAft>
                <a:spcPts val="600"/>
              </a:spcAft>
            </a:pPr>
            <a:endParaRPr lang="en-US" altLang="en-US" sz="2600" b="1">
              <a:solidFill>
                <a:srgbClr val="0033CC"/>
              </a:solidFill>
              <a:latin typeface="Times New Roman" pitchFamily="18" charset="0"/>
              <a:cs typeface="Times New Roman" pitchFamily="18" charset="0"/>
            </a:endParaRPr>
          </a:p>
        </p:txBody>
      </p:sp>
      <p:pic>
        <p:nvPicPr>
          <p:cNvPr id="12" name="Picture 9" descr="29"/>
          <p:cNvPicPr>
            <a:picLocks noChangeAspect="1" noChangeArrowheads="1"/>
          </p:cNvPicPr>
          <p:nvPr/>
        </p:nvPicPr>
        <p:blipFill>
          <a:blip r:embed="rId2"/>
          <a:srcRect/>
          <a:stretch>
            <a:fillRect/>
          </a:stretch>
        </p:blipFill>
        <p:spPr bwMode="auto">
          <a:xfrm>
            <a:off x="4535488" y="1420813"/>
            <a:ext cx="4572000" cy="5311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7"/>
          <p:cNvSpPr txBox="1">
            <a:spLocks noChangeArrowheads="1"/>
          </p:cNvSpPr>
          <p:nvPr/>
        </p:nvSpPr>
        <p:spPr bwMode="auto">
          <a:xfrm>
            <a:off x="153988" y="142875"/>
            <a:ext cx="4694237" cy="523220"/>
          </a:xfrm>
          <a:prstGeom prst="rect">
            <a:avLst/>
          </a:prstGeom>
          <a:noFill/>
          <a:ln w="9525">
            <a:noFill/>
            <a:miter lim="800000"/>
            <a:headEnd/>
            <a:tailEnd/>
          </a:ln>
        </p:spPr>
        <p:txBody>
          <a:bodyPr>
            <a:spAutoFit/>
          </a:bodyPr>
          <a:lstStyle/>
          <a:p>
            <a:pPr eaLnBrk="1" hangingPunct="1">
              <a:spcBef>
                <a:spcPct val="20000"/>
              </a:spcBef>
            </a:pPr>
            <a:r>
              <a:rPr lang="en-US" altLang="en-US" sz="2800" b="1" dirty="0">
                <a:solidFill>
                  <a:srgbClr val="FF0000"/>
                </a:solidFill>
                <a:latin typeface="Times New Roman" pitchFamily="18" charset="0"/>
                <a:cs typeface="Times New Roman" pitchFamily="18" charset="0"/>
              </a:rPr>
              <a:t>b) </a:t>
            </a:r>
            <a:r>
              <a:rPr lang="en-US" altLang="en-US" sz="2800" b="1" dirty="0" err="1">
                <a:solidFill>
                  <a:srgbClr val="FF0000"/>
                </a:solidFill>
                <a:latin typeface="Times New Roman" pitchFamily="18" charset="0"/>
                <a:cs typeface="Times New Roman" pitchFamily="18" charset="0"/>
              </a:rPr>
              <a:t>Ngày</a:t>
            </a:r>
            <a:r>
              <a:rPr lang="en-US" altLang="en-US" sz="2800" b="1" dirty="0">
                <a:solidFill>
                  <a:srgbClr val="FF0000"/>
                </a:solidFill>
                <a:latin typeface="Times New Roman" pitchFamily="18" charset="0"/>
                <a:cs typeface="Times New Roman" pitchFamily="18" charset="0"/>
              </a:rPr>
              <a:t> 7 </a:t>
            </a:r>
            <a:r>
              <a:rPr lang="en-US" altLang="en-US" sz="2800" b="1" dirty="0" err="1">
                <a:solidFill>
                  <a:srgbClr val="FF0000"/>
                </a:solidFill>
                <a:latin typeface="Times New Roman" pitchFamily="18" charset="0"/>
                <a:cs typeface="Times New Roman" pitchFamily="18" charset="0"/>
              </a:rPr>
              <a:t>tháng</a:t>
            </a:r>
            <a:r>
              <a:rPr lang="en-US" altLang="en-US" sz="2800" b="1" dirty="0">
                <a:solidFill>
                  <a:srgbClr val="FF0000"/>
                </a:solidFill>
                <a:latin typeface="Times New Roman" pitchFamily="18" charset="0"/>
                <a:cs typeface="Times New Roman" pitchFamily="18" charset="0"/>
              </a:rPr>
              <a:t> 5 </a:t>
            </a:r>
            <a:r>
              <a:rPr lang="en-US" altLang="en-US" sz="2800" b="1" dirty="0" err="1">
                <a:solidFill>
                  <a:srgbClr val="FF0000"/>
                </a:solidFill>
                <a:latin typeface="Times New Roman" pitchFamily="18" charset="0"/>
                <a:cs typeface="Times New Roman" pitchFamily="18" charset="0"/>
              </a:rPr>
              <a:t>năm</a:t>
            </a:r>
            <a:r>
              <a:rPr lang="en-US" altLang="en-US" sz="2800" b="1" dirty="0">
                <a:solidFill>
                  <a:srgbClr val="FF0000"/>
                </a:solidFill>
                <a:latin typeface="Times New Roman" pitchFamily="18" charset="0"/>
                <a:cs typeface="Times New Roman" pitchFamily="18" charset="0"/>
              </a:rPr>
              <a:t> 1954</a:t>
            </a:r>
          </a:p>
        </p:txBody>
      </p:sp>
      <p:sp>
        <p:nvSpPr>
          <p:cNvPr id="14" name="Rectangle 9"/>
          <p:cNvSpPr>
            <a:spLocks noChangeArrowheads="1"/>
          </p:cNvSpPr>
          <p:nvPr/>
        </p:nvSpPr>
        <p:spPr bwMode="auto">
          <a:xfrm>
            <a:off x="190500" y="654050"/>
            <a:ext cx="8726488" cy="5364163"/>
          </a:xfrm>
          <a:prstGeom prst="rect">
            <a:avLst/>
          </a:prstGeom>
          <a:noFill/>
          <a:ln w="9525">
            <a:noFill/>
            <a:miter lim="800000"/>
            <a:headEnd/>
            <a:tailEnd/>
          </a:ln>
        </p:spPr>
        <p:txBody>
          <a:bodyPr/>
          <a:lstStyle/>
          <a:p>
            <a:pPr algn="just" eaLnBrk="1" hangingPunct="1">
              <a:spcBef>
                <a:spcPct val="20000"/>
              </a:spcBef>
            </a:pPr>
            <a:r>
              <a:rPr lang="en-US" altLang="en-US" sz="2600" b="1">
                <a:solidFill>
                  <a:srgbClr val="0033CC"/>
                </a:solidFill>
                <a:latin typeface="Times New Roman" pitchFamily="18" charset="0"/>
                <a:cs typeface="Times New Roman" pitchFamily="18" charset="0"/>
              </a:rPr>
              <a:t>    Ngày 7 tháng 5 năm 1954 là ngày chiến thắng lịch sử Điện Biên Phủ</a:t>
            </a:r>
            <a:r>
              <a:rPr lang="en-US" altLang="en-US" sz="2600" b="1">
                <a:solidFill>
                  <a:srgbClr val="333399"/>
                </a:solidFill>
                <a:latin typeface="Times New Roman" pitchFamily="18" charset="0"/>
                <a:cs typeface="Times New Roman" pitchFamily="18" charset="0"/>
              </a:rPr>
              <a:t>.</a:t>
            </a:r>
          </a:p>
          <a:p>
            <a:pPr algn="just" eaLnBrk="1" hangingPunct="1">
              <a:spcBef>
                <a:spcPct val="20000"/>
              </a:spcBef>
            </a:pPr>
            <a:r>
              <a:rPr lang="en-US" altLang="en-US" sz="2600" b="1">
                <a:solidFill>
                  <a:srgbClr val="0000FF"/>
                </a:solidFill>
                <a:latin typeface="Times New Roman" pitchFamily="18" charset="0"/>
                <a:cs typeface="Times New Roman" pitchFamily="18" charset="0"/>
              </a:rPr>
              <a:t>    Đây là hình ảnh quân ta cắm lá cờ chiến thắng trên nóc hầm tướng Đờ cat-xtơ-ri.</a:t>
            </a:r>
          </a:p>
        </p:txBody>
      </p:sp>
      <p:pic>
        <p:nvPicPr>
          <p:cNvPr id="15" name="Picture 8" descr="images11151_chien%20thang%20dienbienphu"/>
          <p:cNvPicPr>
            <a:picLocks noChangeAspect="1" noChangeArrowheads="1"/>
          </p:cNvPicPr>
          <p:nvPr/>
        </p:nvPicPr>
        <p:blipFill>
          <a:blip r:embed="rId2"/>
          <a:srcRect/>
          <a:stretch>
            <a:fillRect/>
          </a:stretch>
        </p:blipFill>
        <p:spPr bwMode="auto">
          <a:xfrm>
            <a:off x="0" y="2552700"/>
            <a:ext cx="9153525" cy="4217988"/>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228600" y="179388"/>
            <a:ext cx="4724400" cy="523220"/>
          </a:xfrm>
          <a:prstGeom prst="rect">
            <a:avLst/>
          </a:prstGeom>
          <a:noFill/>
          <a:ln w="9525">
            <a:noFill/>
            <a:miter lim="800000"/>
            <a:headEnd/>
            <a:tailEnd/>
          </a:ln>
        </p:spPr>
        <p:txBody>
          <a:bodyPr>
            <a:spAutoFit/>
          </a:bodyPr>
          <a:lstStyle/>
          <a:p>
            <a:pPr eaLnBrk="1" hangingPunct="1">
              <a:spcBef>
                <a:spcPct val="20000"/>
              </a:spcBef>
            </a:pPr>
            <a:r>
              <a:rPr lang="en-US" altLang="en-US" sz="2800" b="1" dirty="0">
                <a:solidFill>
                  <a:srgbClr val="FF0000"/>
                </a:solidFill>
                <a:latin typeface="Times New Roman" pitchFamily="18" charset="0"/>
                <a:cs typeface="Times New Roman" pitchFamily="18" charset="0"/>
              </a:rPr>
              <a:t>c) </a:t>
            </a:r>
            <a:r>
              <a:rPr lang="en-US" altLang="en-US" sz="2800" b="1" dirty="0" err="1">
                <a:solidFill>
                  <a:srgbClr val="FF0000"/>
                </a:solidFill>
                <a:latin typeface="Times New Roman" pitchFamily="18" charset="0"/>
                <a:cs typeface="Times New Roman" pitchFamily="18" charset="0"/>
              </a:rPr>
              <a:t>Ngày</a:t>
            </a:r>
            <a:r>
              <a:rPr lang="en-US" altLang="en-US" sz="2800" b="1" dirty="0">
                <a:solidFill>
                  <a:srgbClr val="FF0000"/>
                </a:solidFill>
                <a:latin typeface="Times New Roman" pitchFamily="18" charset="0"/>
                <a:cs typeface="Times New Roman" pitchFamily="18" charset="0"/>
              </a:rPr>
              <a:t> 30 </a:t>
            </a:r>
            <a:r>
              <a:rPr lang="en-US" altLang="en-US" sz="2800" b="1" dirty="0" err="1">
                <a:solidFill>
                  <a:srgbClr val="FF0000"/>
                </a:solidFill>
                <a:latin typeface="Times New Roman" pitchFamily="18" charset="0"/>
                <a:cs typeface="Times New Roman" pitchFamily="18" charset="0"/>
              </a:rPr>
              <a:t>tháng</a:t>
            </a:r>
            <a:r>
              <a:rPr lang="en-US" altLang="en-US" sz="2800" b="1" dirty="0">
                <a:solidFill>
                  <a:srgbClr val="FF0000"/>
                </a:solidFill>
                <a:latin typeface="Times New Roman" pitchFamily="18" charset="0"/>
                <a:cs typeface="Times New Roman" pitchFamily="18" charset="0"/>
              </a:rPr>
              <a:t> 4 </a:t>
            </a:r>
            <a:r>
              <a:rPr lang="en-US" altLang="en-US" sz="2800" b="1" dirty="0" err="1">
                <a:solidFill>
                  <a:srgbClr val="FF0000"/>
                </a:solidFill>
                <a:latin typeface="Times New Roman" pitchFamily="18" charset="0"/>
                <a:cs typeface="Times New Roman" pitchFamily="18" charset="0"/>
              </a:rPr>
              <a:t>năm</a:t>
            </a:r>
            <a:r>
              <a:rPr lang="en-US" altLang="en-US" sz="2800" b="1" dirty="0">
                <a:solidFill>
                  <a:srgbClr val="FF0000"/>
                </a:solidFill>
                <a:latin typeface="Times New Roman" pitchFamily="18" charset="0"/>
                <a:cs typeface="Times New Roman" pitchFamily="18" charset="0"/>
              </a:rPr>
              <a:t> 1975</a:t>
            </a:r>
          </a:p>
        </p:txBody>
      </p:sp>
      <p:sp>
        <p:nvSpPr>
          <p:cNvPr id="12" name="Rectangle 8"/>
          <p:cNvSpPr>
            <a:spLocks noChangeArrowheads="1"/>
          </p:cNvSpPr>
          <p:nvPr/>
        </p:nvSpPr>
        <p:spPr bwMode="auto">
          <a:xfrm>
            <a:off x="190500" y="873125"/>
            <a:ext cx="8616950" cy="949325"/>
          </a:xfrm>
          <a:prstGeom prst="rect">
            <a:avLst/>
          </a:prstGeom>
          <a:noFill/>
          <a:ln w="9525">
            <a:noFill/>
            <a:miter lim="800000"/>
            <a:headEnd/>
            <a:tailEnd/>
          </a:ln>
        </p:spPr>
        <p:txBody>
          <a:bodyPr/>
          <a:lstStyle/>
          <a:p>
            <a:pPr algn="just" eaLnBrk="1" hangingPunct="1">
              <a:spcBef>
                <a:spcPct val="20000"/>
              </a:spcBef>
            </a:pPr>
            <a:r>
              <a:rPr lang="en-US" altLang="en-US" sz="2600" b="1">
                <a:solidFill>
                  <a:srgbClr val="0033CC"/>
                </a:solidFill>
                <a:latin typeface="Times New Roman" pitchFamily="18" charset="0"/>
                <a:cs typeface="Times New Roman" pitchFamily="18" charset="0"/>
              </a:rPr>
              <a:t>   Ngày 30 tháng 4 năm 1975 là ngày giải phóng miền Nam - Thống nhất đất nước.</a:t>
            </a:r>
          </a:p>
        </p:txBody>
      </p:sp>
      <p:pic>
        <p:nvPicPr>
          <p:cNvPr id="16" name="Picture 9" descr="vtc_112685_VNTN2"/>
          <p:cNvPicPr>
            <a:picLocks noChangeAspect="1" noChangeArrowheads="1"/>
          </p:cNvPicPr>
          <p:nvPr/>
        </p:nvPicPr>
        <p:blipFill>
          <a:blip r:embed="rId2"/>
          <a:srcRect/>
          <a:stretch>
            <a:fillRect/>
          </a:stretch>
        </p:blipFill>
        <p:spPr bwMode="auto">
          <a:xfrm>
            <a:off x="0" y="1800225"/>
            <a:ext cx="8839200" cy="4941888"/>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7"/>
          <p:cNvSpPr txBox="1">
            <a:spLocks noChangeArrowheads="1"/>
          </p:cNvSpPr>
          <p:nvPr/>
        </p:nvSpPr>
        <p:spPr bwMode="auto">
          <a:xfrm>
            <a:off x="190500" y="106363"/>
            <a:ext cx="3162300" cy="523220"/>
          </a:xfrm>
          <a:prstGeom prst="rect">
            <a:avLst/>
          </a:prstGeom>
          <a:noFill/>
          <a:ln w="9525">
            <a:noFill/>
            <a:miter lim="800000"/>
            <a:headEnd/>
            <a:tailEnd/>
          </a:ln>
        </p:spPr>
        <p:txBody>
          <a:bodyPr>
            <a:spAutoFit/>
          </a:bodyPr>
          <a:lstStyle/>
          <a:p>
            <a:pPr eaLnBrk="1" hangingPunct="1">
              <a:spcBef>
                <a:spcPct val="20000"/>
              </a:spcBef>
            </a:pPr>
            <a:r>
              <a:rPr lang="en-US" altLang="en-US" sz="2800" b="1" dirty="0">
                <a:solidFill>
                  <a:srgbClr val="FF0000"/>
                </a:solidFill>
                <a:latin typeface="Times New Roman" pitchFamily="18" charset="0"/>
                <a:cs typeface="Times New Roman" pitchFamily="18" charset="0"/>
              </a:rPr>
              <a:t>d) </a:t>
            </a:r>
            <a:r>
              <a:rPr lang="en-US" altLang="en-US" sz="2800" b="1" dirty="0" err="1">
                <a:solidFill>
                  <a:srgbClr val="FF0000"/>
                </a:solidFill>
                <a:latin typeface="Times New Roman" pitchFamily="18" charset="0"/>
                <a:cs typeface="Times New Roman" pitchFamily="18" charset="0"/>
              </a:rPr>
              <a:t>Sông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Bạch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Đằng</a:t>
            </a:r>
            <a:endParaRPr lang="en-US" altLang="en-US" sz="2800" b="1" dirty="0">
              <a:solidFill>
                <a:srgbClr val="FF0000"/>
              </a:solidFill>
              <a:latin typeface="Times New Roman" pitchFamily="18" charset="0"/>
              <a:cs typeface="Times New Roman" pitchFamily="18" charset="0"/>
            </a:endParaRPr>
          </a:p>
        </p:txBody>
      </p:sp>
      <p:sp>
        <p:nvSpPr>
          <p:cNvPr id="14" name="Rectangle 8"/>
          <p:cNvSpPr>
            <a:spLocks noChangeArrowheads="1"/>
          </p:cNvSpPr>
          <p:nvPr/>
        </p:nvSpPr>
        <p:spPr bwMode="auto">
          <a:xfrm>
            <a:off x="227013" y="654050"/>
            <a:ext cx="8916987" cy="6049963"/>
          </a:xfrm>
          <a:prstGeom prst="rect">
            <a:avLst/>
          </a:prstGeom>
          <a:noFill/>
          <a:ln w="9525">
            <a:noFill/>
            <a:miter lim="800000"/>
            <a:headEnd/>
            <a:tailEnd/>
          </a:ln>
        </p:spPr>
        <p:txBody>
          <a:bodyPr/>
          <a:lstStyle/>
          <a:p>
            <a:pPr algn="just" eaLnBrk="1" hangingPunct="1">
              <a:spcBef>
                <a:spcPct val="20000"/>
              </a:spcBef>
            </a:pPr>
            <a:r>
              <a:rPr lang="en-US" altLang="en-US" sz="2400" b="1">
                <a:solidFill>
                  <a:srgbClr val="006666"/>
                </a:solidFill>
                <a:latin typeface="Times New Roman" pitchFamily="18" charset="0"/>
                <a:cs typeface="Times New Roman" pitchFamily="18" charset="0"/>
              </a:rPr>
              <a:t>  - </a:t>
            </a:r>
            <a:r>
              <a:rPr lang="en-US" altLang="en-US" sz="2400" b="1">
                <a:solidFill>
                  <a:srgbClr val="0000FF"/>
                </a:solidFill>
                <a:latin typeface="Times New Roman" pitchFamily="18" charset="0"/>
                <a:cs typeface="Times New Roman" pitchFamily="18" charset="0"/>
              </a:rPr>
              <a:t>Đây là hình ảnh trận đánh trên sông Bạch Đằng vào năm 938. </a:t>
            </a:r>
          </a:p>
          <a:p>
            <a:pPr algn="just" eaLnBrk="1" hangingPunct="1">
              <a:spcBef>
                <a:spcPct val="20000"/>
              </a:spcBef>
            </a:pPr>
            <a:r>
              <a:rPr lang="en-US" altLang="en-US" sz="2400" b="1">
                <a:solidFill>
                  <a:srgbClr val="0000FF"/>
                </a:solidFill>
                <a:latin typeface="Times New Roman" pitchFamily="18" charset="0"/>
                <a:cs typeface="Times New Roman" pitchFamily="18" charset="0"/>
              </a:rPr>
              <a:t>    </a:t>
            </a:r>
            <a:r>
              <a:rPr lang="en-US" altLang="en-US" sz="2400" b="1">
                <a:solidFill>
                  <a:srgbClr val="0033CC"/>
                </a:solidFill>
                <a:latin typeface="Times New Roman" pitchFamily="18" charset="0"/>
                <a:cs typeface="Times New Roman" pitchFamily="18" charset="0"/>
              </a:rPr>
              <a:t>Sông Bạch Đằng gắn với chiến thắng Ngô Quyền chống quân Nam Hán và  chiến thắng của nhà Trần trong cuộc kháng chiến chống quân xâm lược Mông – Nguyên.</a:t>
            </a:r>
          </a:p>
        </p:txBody>
      </p:sp>
      <p:pic>
        <p:nvPicPr>
          <p:cNvPr id="15" name="Picture 9" descr="600"/>
          <p:cNvPicPr>
            <a:picLocks noChangeAspect="1" noChangeArrowheads="1"/>
          </p:cNvPicPr>
          <p:nvPr/>
        </p:nvPicPr>
        <p:blipFill>
          <a:blip r:embed="rId2"/>
          <a:srcRect/>
          <a:stretch>
            <a:fillRect/>
          </a:stretch>
        </p:blipFill>
        <p:spPr bwMode="auto">
          <a:xfrm>
            <a:off x="0" y="2297113"/>
            <a:ext cx="9090025" cy="450691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7"/>
          <p:cNvSpPr txBox="1">
            <a:spLocks noChangeArrowheads="1"/>
          </p:cNvSpPr>
          <p:nvPr/>
        </p:nvSpPr>
        <p:spPr bwMode="auto">
          <a:xfrm>
            <a:off x="266700" y="33338"/>
            <a:ext cx="3009900" cy="523220"/>
          </a:xfrm>
          <a:prstGeom prst="rect">
            <a:avLst/>
          </a:prstGeom>
          <a:noFill/>
          <a:ln w="9525">
            <a:noFill/>
            <a:miter lim="800000"/>
            <a:headEnd/>
            <a:tailEnd/>
          </a:ln>
        </p:spPr>
        <p:txBody>
          <a:bodyPr>
            <a:spAutoFit/>
          </a:bodyPr>
          <a:lstStyle/>
          <a:p>
            <a:pPr eaLnBrk="1" hangingPunct="1">
              <a:spcBef>
                <a:spcPct val="20000"/>
              </a:spcBef>
            </a:pPr>
            <a:r>
              <a:rPr lang="en-US" altLang="en-US" sz="2800" b="1" dirty="0">
                <a:solidFill>
                  <a:srgbClr val="FF0000"/>
                </a:solidFill>
                <a:latin typeface="Times New Roman" pitchFamily="18" charset="0"/>
                <a:cs typeface="Times New Roman" pitchFamily="18" charset="0"/>
              </a:rPr>
              <a:t>đ) </a:t>
            </a:r>
            <a:r>
              <a:rPr lang="en-US" altLang="en-US" sz="2800" b="1" dirty="0" err="1">
                <a:solidFill>
                  <a:srgbClr val="FF0000"/>
                </a:solidFill>
                <a:latin typeface="Times New Roman" pitchFamily="18" charset="0"/>
                <a:cs typeface="Times New Roman" pitchFamily="18" charset="0"/>
              </a:rPr>
              <a:t>Bến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Nhà</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Rồng</a:t>
            </a:r>
            <a:endParaRPr lang="en-US" altLang="en-US" sz="2800" b="1" dirty="0">
              <a:solidFill>
                <a:srgbClr val="FF0000"/>
              </a:solidFill>
              <a:latin typeface="Times New Roman" pitchFamily="18" charset="0"/>
              <a:cs typeface="Times New Roman" pitchFamily="18" charset="0"/>
            </a:endParaRPr>
          </a:p>
        </p:txBody>
      </p:sp>
      <p:sp>
        <p:nvSpPr>
          <p:cNvPr id="12" name="Rectangle 8"/>
          <p:cNvSpPr>
            <a:spLocks noChangeArrowheads="1"/>
          </p:cNvSpPr>
          <p:nvPr/>
        </p:nvSpPr>
        <p:spPr bwMode="auto">
          <a:xfrm>
            <a:off x="150813" y="581025"/>
            <a:ext cx="8839200" cy="2608263"/>
          </a:xfrm>
          <a:prstGeom prst="rect">
            <a:avLst/>
          </a:prstGeom>
          <a:noFill/>
          <a:ln w="9525">
            <a:noFill/>
            <a:miter lim="800000"/>
            <a:headEnd/>
            <a:tailEnd/>
          </a:ln>
        </p:spPr>
        <p:txBody>
          <a:bodyPr/>
          <a:lstStyle/>
          <a:p>
            <a:pPr algn="just" eaLnBrk="1" hangingPunct="1">
              <a:spcBef>
                <a:spcPct val="20000"/>
              </a:spcBef>
            </a:pPr>
            <a:r>
              <a:rPr lang="en-US" altLang="en-US" sz="2600" b="1">
                <a:solidFill>
                  <a:srgbClr val="006666"/>
                </a:solidFill>
                <a:latin typeface="Times New Roman" pitchFamily="18" charset="0"/>
                <a:cs typeface="Times New Roman" pitchFamily="18" charset="0"/>
              </a:rPr>
              <a:t>     - </a:t>
            </a:r>
            <a:r>
              <a:rPr lang="en-US" altLang="en-US" sz="2600" b="1">
                <a:solidFill>
                  <a:srgbClr val="0033CC"/>
                </a:solidFill>
                <a:latin typeface="Times New Roman" pitchFamily="18" charset="0"/>
                <a:cs typeface="Times New Roman" pitchFamily="18" charset="0"/>
              </a:rPr>
              <a:t>Bến Nhà Rồng nằm trên sông Sài Gòn, nơi Bác Hồ đã ra đi tìm đường cứu nước</a:t>
            </a:r>
            <a:r>
              <a:rPr lang="en-US" altLang="en-US" sz="2600" b="1">
                <a:solidFill>
                  <a:srgbClr val="006666"/>
                </a:solidFill>
                <a:latin typeface="Times New Roman" pitchFamily="18" charset="0"/>
                <a:cs typeface="Times New Roman" pitchFamily="18" charset="0"/>
              </a:rPr>
              <a:t> </a:t>
            </a:r>
            <a:r>
              <a:rPr lang="en-US" altLang="en-US" sz="2600" b="1">
                <a:solidFill>
                  <a:srgbClr val="0033CC"/>
                </a:solidFill>
                <a:latin typeface="Times New Roman" pitchFamily="18" charset="0"/>
                <a:cs typeface="Times New Roman" pitchFamily="18" charset="0"/>
              </a:rPr>
              <a:t>vào ngày 5/6/1911</a:t>
            </a:r>
          </a:p>
        </p:txBody>
      </p:sp>
      <p:pic>
        <p:nvPicPr>
          <p:cNvPr id="30724" name="Picture 9" descr="Ben+nha+ROng"/>
          <p:cNvPicPr>
            <a:picLocks noChangeAspect="1" noChangeArrowheads="1"/>
          </p:cNvPicPr>
          <p:nvPr/>
        </p:nvPicPr>
        <p:blipFill>
          <a:blip r:embed="rId2">
            <a:lum bright="6000" contrast="6000"/>
          </a:blip>
          <a:srcRect/>
          <a:stretch>
            <a:fillRect/>
          </a:stretch>
        </p:blipFill>
        <p:spPr bwMode="auto">
          <a:xfrm>
            <a:off x="0" y="1639888"/>
            <a:ext cx="8991600" cy="514191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200025" y="106363"/>
            <a:ext cx="3228975" cy="461665"/>
          </a:xfrm>
          <a:prstGeom prst="rect">
            <a:avLst/>
          </a:prstGeom>
          <a:noFill/>
          <a:ln w="9525">
            <a:noFill/>
            <a:miter lim="800000"/>
            <a:headEnd/>
            <a:tailEnd/>
          </a:ln>
        </p:spPr>
        <p:txBody>
          <a:bodyPr>
            <a:spAutoFit/>
          </a:bodyPr>
          <a:lstStyle/>
          <a:p>
            <a:pPr eaLnBrk="1" hangingPunct="1">
              <a:spcBef>
                <a:spcPct val="20000"/>
              </a:spcBef>
            </a:pPr>
            <a:r>
              <a:rPr lang="en-US" altLang="en-US" sz="2400" b="1" dirty="0">
                <a:solidFill>
                  <a:srgbClr val="FF0000"/>
                </a:solidFill>
                <a:latin typeface="Times New Roman" pitchFamily="18" charset="0"/>
                <a:cs typeface="Times New Roman" pitchFamily="18" charset="0"/>
              </a:rPr>
              <a:t>e) </a:t>
            </a:r>
            <a:r>
              <a:rPr lang="en-US" altLang="en-US" sz="2400" b="1" dirty="0" err="1">
                <a:solidFill>
                  <a:srgbClr val="FF0000"/>
                </a:solidFill>
                <a:latin typeface="Times New Roman" pitchFamily="18" charset="0"/>
                <a:cs typeface="Times New Roman" pitchFamily="18" charset="0"/>
              </a:rPr>
              <a:t>Cây</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đa</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Tân</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Trào</a:t>
            </a:r>
            <a:endParaRPr lang="en-US" altLang="en-US" sz="2400" b="1" dirty="0">
              <a:solidFill>
                <a:srgbClr val="FF0000"/>
              </a:solidFill>
              <a:latin typeface="Times New Roman" pitchFamily="18" charset="0"/>
              <a:cs typeface="Times New Roman" pitchFamily="18" charset="0"/>
            </a:endParaRPr>
          </a:p>
        </p:txBody>
      </p:sp>
      <p:sp>
        <p:nvSpPr>
          <p:cNvPr id="14" name="Rectangle 8"/>
          <p:cNvSpPr>
            <a:spLocks noChangeArrowheads="1"/>
          </p:cNvSpPr>
          <p:nvPr/>
        </p:nvSpPr>
        <p:spPr bwMode="auto">
          <a:xfrm>
            <a:off x="152400" y="411163"/>
            <a:ext cx="8837613" cy="3090862"/>
          </a:xfrm>
          <a:prstGeom prst="rect">
            <a:avLst/>
          </a:prstGeom>
          <a:noFill/>
          <a:ln w="9525">
            <a:noFill/>
            <a:miter lim="800000"/>
            <a:headEnd/>
            <a:tailEnd/>
          </a:ln>
        </p:spPr>
        <p:txBody>
          <a:bodyPr/>
          <a:lstStyle/>
          <a:p>
            <a:pPr algn="just" eaLnBrk="1" hangingPunct="1">
              <a:spcBef>
                <a:spcPct val="20000"/>
              </a:spcBef>
            </a:pPr>
            <a:r>
              <a:rPr lang="en-US" altLang="en-US" b="1">
                <a:solidFill>
                  <a:srgbClr val="0033CC"/>
                </a:solidFill>
                <a:latin typeface="Times New Roman" pitchFamily="18" charset="0"/>
                <a:cs typeface="Times New Roman" pitchFamily="18" charset="0"/>
              </a:rPr>
              <a:t>  - Cây đa Tân Trào: nơi xuất phát của một đơn vị giải phóng quân tiến về giải phóng Thái Nguyên ngày 16 tháng 8 năm 1945.</a:t>
            </a:r>
          </a:p>
        </p:txBody>
      </p:sp>
      <p:pic>
        <p:nvPicPr>
          <p:cNvPr id="31748" name="Picture 1"/>
          <p:cNvPicPr>
            <a:picLocks noChangeAspect="1"/>
          </p:cNvPicPr>
          <p:nvPr/>
        </p:nvPicPr>
        <p:blipFill>
          <a:blip r:embed="rId2"/>
          <a:srcRect/>
          <a:stretch>
            <a:fillRect/>
          </a:stretch>
        </p:blipFill>
        <p:spPr bwMode="auto">
          <a:xfrm>
            <a:off x="0" y="1905000"/>
            <a:ext cx="8996363" cy="4849812"/>
          </a:xfrm>
          <a:prstGeom prst="rect">
            <a:avLst/>
          </a:prstGeom>
          <a:noFill/>
          <a:ln w="9525">
            <a:noFill/>
            <a:miter lim="800000"/>
            <a:headEnd/>
            <a:tailEnd/>
          </a:ln>
        </p:spPr>
      </p:pic>
      <p:sp>
        <p:nvSpPr>
          <p:cNvPr id="10" name="Rectangle 8"/>
          <p:cNvSpPr>
            <a:spLocks noChangeArrowheads="1"/>
          </p:cNvSpPr>
          <p:nvPr/>
        </p:nvSpPr>
        <p:spPr bwMode="auto">
          <a:xfrm>
            <a:off x="176213" y="544513"/>
            <a:ext cx="8813800" cy="3090862"/>
          </a:xfrm>
          <a:prstGeom prst="rect">
            <a:avLst/>
          </a:prstGeom>
          <a:noFill/>
          <a:ln w="9525">
            <a:noFill/>
            <a:miter lim="800000"/>
            <a:headEnd/>
            <a:tailEnd/>
          </a:ln>
        </p:spPr>
        <p:txBody>
          <a:bodyPr/>
          <a:lstStyle/>
          <a:p>
            <a:pPr algn="just" eaLnBrk="1" hangingPunct="1">
              <a:spcBef>
                <a:spcPct val="20000"/>
              </a:spcBef>
            </a:pPr>
            <a:r>
              <a:rPr lang="en-US" altLang="en-US" b="1" i="1">
                <a:latin typeface="Times New Roman" pitchFamily="18" charset="0"/>
                <a:cs typeface="Times New Roman" pitchFamily="18" charset="0"/>
              </a:rPr>
              <a:t>  - Đây là cây đa Tân Trào ở xã Tân Trào, huyện Sơn Dương, tỉnh Tuyên Quang. Vậy cây đa Tân Trào gắn với sự kiện lịch sử nào của nước ta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1" fill="hold" grpId="1" nodeType="clickEffect">
                                  <p:stCondLst>
                                    <p:cond delay="0"/>
                                  </p:stCondLst>
                                  <p:childTnLst>
                                    <p:animEffect transition="out" filter="wipe(up)">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1066800"/>
            <a:ext cx="8534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a:lnSpc>
                <a:spcPct val="150000"/>
              </a:lnSpc>
            </a:pPr>
            <a:r>
              <a:rPr lang="en-US" sz="3600" b="1" dirty="0">
                <a:latin typeface="Times New Roman" pitchFamily="18" charset="0"/>
                <a:cs typeface="Times New Roman" pitchFamily="18" charset="0"/>
              </a:rPr>
              <a:t>1.</a:t>
            </a:r>
            <a:r>
              <a:rPr lang="vi-VN" sz="3600" b="1" dirty="0">
                <a:latin typeface="Times New Roman" pitchFamily="18" charset="0"/>
                <a:cs typeface="Times New Roman" pitchFamily="18" charset="0"/>
              </a:rPr>
              <a:t>Em có cảm nghĩ gì về đất nước và con người Việt Nam</a:t>
            </a:r>
            <a:r>
              <a:rPr lang="en-US" sz="3600" b="1" dirty="0">
                <a:latin typeface="Times New Roman" pitchFamily="18" charset="0"/>
                <a:cs typeface="Times New Roman" pitchFamily="18" charset="0"/>
              </a:rPr>
              <a:t>?</a:t>
            </a:r>
          </a:p>
          <a:p>
            <a:pPr algn="just">
              <a:lnSpc>
                <a:spcPct val="150000"/>
              </a:lnSpc>
            </a:pPr>
            <a:r>
              <a:rPr lang="vi-VN" sz="3600" b="1" dirty="0">
                <a:latin typeface="Times New Roman" pitchFamily="18" charset="0"/>
                <a:cs typeface="Times New Roman" pitchFamily="18" charset="0"/>
              </a:rPr>
              <a:t>2</a:t>
            </a:r>
            <a:r>
              <a:rPr lang="en-US" sz="3600" b="1" dirty="0">
                <a:latin typeface="Times New Roman" pitchFamily="18" charset="0"/>
                <a:cs typeface="Times New Roman" pitchFamily="18" charset="0"/>
              </a:rPr>
              <a:t>.</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muốn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lớn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sẽ</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a:t>
            </a:r>
          </a:p>
        </p:txBody>
      </p:sp>
      <p:sp>
        <p:nvSpPr>
          <p:cNvPr id="7" name="Action Button: Movie 6">
            <a:hlinkClick r:id="rId3" action="ppaction://hlinkfile" highlightClick="1"/>
          </p:cNvPr>
          <p:cNvSpPr/>
          <p:nvPr/>
        </p:nvSpPr>
        <p:spPr>
          <a:xfrm>
            <a:off x="7620000" y="6019800"/>
            <a:ext cx="1066800" cy="685800"/>
          </a:xfrm>
          <a:prstGeom prst="actionButtonMovie">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52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87"/>
            <a:ext cx="9252520" cy="6858000"/>
          </a:xfrm>
          <a:prstGeom prst="rect">
            <a:avLst/>
          </a:prstGeom>
        </p:spPr>
      </p:pic>
      <p:sp>
        <p:nvSpPr>
          <p:cNvPr id="58370" name="Text Box 2"/>
          <p:cNvSpPr txBox="1">
            <a:spLocks noChangeArrowheads="1"/>
          </p:cNvSpPr>
          <p:nvPr/>
        </p:nvSpPr>
        <p:spPr bwMode="auto">
          <a:xfrm>
            <a:off x="457200" y="1916832"/>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Garamond" pitchFamily="18" charset="0"/>
              </a:defRPr>
            </a:lvl1pPr>
            <a:lvl2pPr>
              <a:defRPr sz="2800">
                <a:solidFill>
                  <a:schemeClr val="tx1"/>
                </a:solidFill>
                <a:latin typeface="Garamond" pitchFamily="18" charset="0"/>
              </a:defRPr>
            </a:lvl2pPr>
            <a:lvl3pPr>
              <a:defRPr sz="2400">
                <a:solidFill>
                  <a:schemeClr val="tx1"/>
                </a:solidFill>
                <a:latin typeface="Garamond" pitchFamily="18" charset="0"/>
              </a:defRPr>
            </a:lvl3pPr>
            <a:lvl4pPr>
              <a:defRPr sz="2000">
                <a:solidFill>
                  <a:schemeClr val="tx1"/>
                </a:solidFill>
                <a:latin typeface="Garamond" pitchFamily="18" charset="0"/>
              </a:defRPr>
            </a:lvl4pPr>
            <a:lvl5pPr>
              <a:defRPr sz="2000">
                <a:solidFill>
                  <a:schemeClr val="tx1"/>
                </a:solidFill>
                <a:latin typeface="Garamond" pitchFamily="18" charset="0"/>
              </a:defRPr>
            </a:lvl5pPr>
            <a:lvl6pPr eaLnBrk="0" hangingPunct="0">
              <a:defRPr sz="2000">
                <a:solidFill>
                  <a:schemeClr val="tx1"/>
                </a:solidFill>
                <a:latin typeface="Garamond" pitchFamily="18" charset="0"/>
              </a:defRPr>
            </a:lvl6pPr>
            <a:lvl7pPr eaLnBrk="0" hangingPunct="0">
              <a:defRPr sz="2000">
                <a:solidFill>
                  <a:schemeClr val="tx1"/>
                </a:solidFill>
                <a:latin typeface="Garamond" pitchFamily="18" charset="0"/>
              </a:defRPr>
            </a:lvl7pPr>
            <a:lvl8pPr eaLnBrk="0" hangingPunct="0">
              <a:defRPr sz="2000">
                <a:solidFill>
                  <a:schemeClr val="tx1"/>
                </a:solidFill>
                <a:latin typeface="Garamond" pitchFamily="18" charset="0"/>
              </a:defRPr>
            </a:lvl8pPr>
            <a:lvl9pPr eaLnBrk="0" hangingPunct="0">
              <a:defRPr sz="2000">
                <a:solidFill>
                  <a:schemeClr val="tx1"/>
                </a:solidFill>
                <a:latin typeface="Garamond" pitchFamily="18" charset="0"/>
              </a:defRPr>
            </a:lvl9pPr>
          </a:lstStyle>
          <a:p>
            <a:pPr algn="just" eaLnBrk="1" hangingPunct="1"/>
            <a:r>
              <a:rPr lang="vi-VN" altLang="en-US" b="1" dirty="0">
                <a:solidFill>
                  <a:schemeClr val="tx1">
                    <a:lumMod val="85000"/>
                    <a:lumOff val="15000"/>
                  </a:schemeClr>
                </a:solidFill>
                <a:latin typeface="+mj-lt"/>
                <a:ea typeface="Tahoma" pitchFamily="34" charset="0"/>
                <a:cs typeface="Tahoma" pitchFamily="34" charset="0"/>
              </a:rPr>
              <a:t>Kể tên Ủy ban nhân dân phường (xã) nơi em sinh sống .</a:t>
            </a:r>
            <a:endParaRPr lang="en-US" altLang="en-US" b="1" dirty="0">
              <a:solidFill>
                <a:schemeClr val="tx1">
                  <a:lumMod val="85000"/>
                  <a:lumOff val="15000"/>
                </a:schemeClr>
              </a:solidFill>
              <a:latin typeface="+mj-lt"/>
              <a:ea typeface="Tahoma" pitchFamily="34" charset="0"/>
              <a:cs typeface="Tahoma" pitchFamily="34" charset="0"/>
            </a:endParaRPr>
          </a:p>
        </p:txBody>
      </p:sp>
      <p:sp>
        <p:nvSpPr>
          <p:cNvPr id="3" name="Left Arrow 2">
            <a:hlinkClick r:id="rId4" action="ppaction://hlinksldjump"/>
          </p:cNvPr>
          <p:cNvSpPr/>
          <p:nvPr/>
        </p:nvSpPr>
        <p:spPr>
          <a:xfrm>
            <a:off x="7812360" y="4511983"/>
            <a:ext cx="648072" cy="64807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_Văn_Bản 4"/>
          <p:cNvSpPr txBox="1"/>
          <p:nvPr/>
        </p:nvSpPr>
        <p:spPr>
          <a:xfrm>
            <a:off x="1447800" y="990600"/>
            <a:ext cx="6858000" cy="707886"/>
          </a:xfrm>
          <a:prstGeom prst="rect">
            <a:avLst/>
          </a:prstGeom>
          <a:noFill/>
        </p:spPr>
        <p:txBody>
          <a:bodyPr wrap="square" rtlCol="0">
            <a:spAutoFit/>
          </a:bodyPr>
          <a:lstStyle/>
          <a:p>
            <a:r>
              <a:rPr lang="en-US" sz="4000" b="1" dirty="0" err="1">
                <a:solidFill>
                  <a:srgbClr val="FF0000"/>
                </a:solidFill>
                <a:latin typeface="Times New Roman" pitchFamily="18" charset="0"/>
                <a:cs typeface="Times New Roman" pitchFamily="18" charset="0"/>
              </a:rPr>
              <a:t>Ôn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cũ</a:t>
            </a:r>
            <a:endParaRPr lang="vi-VN" sz="4000" b="1" dirty="0">
              <a:solidFill>
                <a:srgbClr val="FF0000"/>
              </a:solidFill>
              <a:latin typeface="Times New Roman" pitchFamily="18" charset="0"/>
              <a:cs typeface="Times New Roman" pitchFamily="18" charset="0"/>
            </a:endParaRPr>
          </a:p>
        </p:txBody>
      </p:sp>
      <p:sp>
        <p:nvSpPr>
          <p:cNvPr id="6" name="Text Box 5"/>
          <p:cNvSpPr txBox="1">
            <a:spLocks noChangeArrowheads="1"/>
          </p:cNvSpPr>
          <p:nvPr/>
        </p:nvSpPr>
        <p:spPr bwMode="auto">
          <a:xfrm>
            <a:off x="457200" y="3262646"/>
            <a:ext cx="7391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aramond" pitchFamily="18" charset="0"/>
              </a:defRPr>
            </a:lvl1pPr>
            <a:lvl2pPr>
              <a:defRPr sz="2800">
                <a:solidFill>
                  <a:schemeClr val="tx1"/>
                </a:solidFill>
                <a:latin typeface="Garamond" pitchFamily="18" charset="0"/>
              </a:defRPr>
            </a:lvl2pPr>
            <a:lvl3pPr>
              <a:defRPr sz="2400">
                <a:solidFill>
                  <a:schemeClr val="tx1"/>
                </a:solidFill>
                <a:latin typeface="Garamond" pitchFamily="18" charset="0"/>
              </a:defRPr>
            </a:lvl3pPr>
            <a:lvl4pPr>
              <a:defRPr sz="2000">
                <a:solidFill>
                  <a:schemeClr val="tx1"/>
                </a:solidFill>
                <a:latin typeface="Garamond" pitchFamily="18" charset="0"/>
              </a:defRPr>
            </a:lvl4pPr>
            <a:lvl5pPr>
              <a:defRPr sz="2000">
                <a:solidFill>
                  <a:schemeClr val="tx1"/>
                </a:solidFill>
                <a:latin typeface="Garamond" pitchFamily="18" charset="0"/>
              </a:defRPr>
            </a:lvl5pPr>
            <a:lvl6pPr eaLnBrk="0" hangingPunct="0">
              <a:defRPr sz="2000">
                <a:solidFill>
                  <a:schemeClr val="tx1"/>
                </a:solidFill>
                <a:latin typeface="Garamond" pitchFamily="18" charset="0"/>
              </a:defRPr>
            </a:lvl6pPr>
            <a:lvl7pPr eaLnBrk="0" hangingPunct="0">
              <a:defRPr sz="2000">
                <a:solidFill>
                  <a:schemeClr val="tx1"/>
                </a:solidFill>
                <a:latin typeface="Garamond" pitchFamily="18" charset="0"/>
              </a:defRPr>
            </a:lvl7pPr>
            <a:lvl8pPr eaLnBrk="0" hangingPunct="0">
              <a:defRPr sz="2000">
                <a:solidFill>
                  <a:schemeClr val="tx1"/>
                </a:solidFill>
                <a:latin typeface="Garamond" pitchFamily="18" charset="0"/>
              </a:defRPr>
            </a:lvl8pPr>
            <a:lvl9pPr eaLnBrk="0" hangingPunct="0">
              <a:defRPr sz="2000">
                <a:solidFill>
                  <a:schemeClr val="tx1"/>
                </a:solidFill>
                <a:latin typeface="Garamond" pitchFamily="18" charset="0"/>
              </a:defRPr>
            </a:lvl9pPr>
          </a:lstStyle>
          <a:p>
            <a:pPr algn="just" eaLnBrk="1" hangingPunct="1"/>
            <a:r>
              <a:rPr lang="vi-VN" altLang="en-US" b="1" dirty="0">
                <a:solidFill>
                  <a:schemeClr val="tx1">
                    <a:lumMod val="85000"/>
                    <a:lumOff val="15000"/>
                  </a:schemeClr>
                </a:solidFill>
                <a:latin typeface="+mj-lt"/>
                <a:ea typeface="Tahoma" pitchFamily="34" charset="0"/>
                <a:cs typeface="Tahoma" pitchFamily="34" charset="0"/>
              </a:rPr>
              <a:t>Em hãy nhắc lại ghi nhớ của bài học trước</a:t>
            </a:r>
            <a:endParaRPr lang="en-US" altLang="en-US" b="1" dirty="0">
              <a:solidFill>
                <a:schemeClr val="tx1">
                  <a:lumMod val="85000"/>
                  <a:lumOff val="15000"/>
                </a:schemeClr>
              </a:solidFill>
              <a:latin typeface="+mj-lt"/>
              <a:ea typeface="Tahoma" pitchFamily="34" charset="0"/>
              <a:cs typeface="Tahoma" pitchFamily="34" charset="0"/>
            </a:endParaRPr>
          </a:p>
        </p:txBody>
      </p:sp>
    </p:spTree>
    <p:extLst>
      <p:ext uri="{BB962C8B-B14F-4D97-AF65-F5344CB8AC3E}">
        <p14:creationId xmlns:p14="http://schemas.microsoft.com/office/powerpoint/2010/main" val="1673332737"/>
      </p:ext>
    </p:extLst>
  </p:cSld>
  <p:clrMapOvr>
    <a:masterClrMapping/>
  </p:clrMapOvr>
  <p:transition>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312" y="2286000"/>
            <a:ext cx="8915400" cy="353943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đẹp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hóa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đang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ngày</a:t>
            </a:r>
            <a:r>
              <a:rPr lang="en-US" sz="2800" b="1" dirty="0">
                <a:latin typeface="Times New Roman" pitchFamily="18" charset="0"/>
                <a:cs typeface="Times New Roman" pitchFamily="18" charset="0"/>
              </a:rPr>
              <a:t>.</a:t>
            </a:r>
            <a:r>
              <a:rPr lang="en-US" sz="2800" b="1" dirty="0">
                <a:solidFill>
                  <a:schemeClr val="tx1">
                    <a:lumMod val="95000"/>
                    <a:lumOff val="5000"/>
                  </a:schemeClr>
                </a:solidFill>
                <a:latin typeface="Times New Roman" pitchFamily="18" charset="0"/>
                <a:cs typeface="Times New Roman" pitchFamily="18" charset="0"/>
              </a:rPr>
              <a:t>  </a:t>
            </a:r>
          </a:p>
          <a:p>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Em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yêu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Tổ</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quốc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Việt</a:t>
            </a:r>
            <a:r>
              <a:rPr lang="en-US" sz="2800" b="1" dirty="0">
                <a:solidFill>
                  <a:schemeClr val="tx1">
                    <a:lumMod val="95000"/>
                    <a:lumOff val="5000"/>
                  </a:schemeClr>
                </a:solidFill>
                <a:latin typeface="Times New Roman" pitchFamily="18" charset="0"/>
                <a:cs typeface="Times New Roman" pitchFamily="18" charset="0"/>
              </a:rPr>
              <a:t> Nam </a:t>
            </a:r>
            <a:r>
              <a:rPr lang="en-US" sz="2800" b="1" dirty="0" err="1">
                <a:solidFill>
                  <a:schemeClr val="tx1">
                    <a:lumMod val="95000"/>
                    <a:lumOff val="5000"/>
                  </a:schemeClr>
                </a:solidFill>
                <a:latin typeface="Times New Roman" pitchFamily="18" charset="0"/>
                <a:cs typeface="Times New Roman" pitchFamily="18" charset="0"/>
              </a:rPr>
              <a:t>và</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tự</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hào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mình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là</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người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Việt</a:t>
            </a:r>
            <a:r>
              <a:rPr lang="en-US" sz="2800" b="1" dirty="0">
                <a:solidFill>
                  <a:schemeClr val="tx1">
                    <a:lumMod val="95000"/>
                    <a:lumOff val="5000"/>
                  </a:schemeClr>
                </a:solidFill>
                <a:latin typeface="Times New Roman" pitchFamily="18" charset="0"/>
                <a:cs typeface="Times New Roman" pitchFamily="18" charset="0"/>
              </a:rPr>
              <a:t> Nam. </a:t>
            </a:r>
            <a:r>
              <a:rPr lang="en-US" sz="2800" b="1" dirty="0" err="1">
                <a:solidFill>
                  <a:schemeClr val="tx1">
                    <a:lumMod val="95000"/>
                    <a:lumOff val="5000"/>
                  </a:schemeClr>
                </a:solidFill>
                <a:latin typeface="Times New Roman" pitchFamily="18" charset="0"/>
                <a:cs typeface="Times New Roman" pitchFamily="18" charset="0"/>
              </a:rPr>
              <a:t>Em</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sẽ</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cố</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gắng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học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tập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rèn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luyện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để</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mai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sau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góp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phần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dựng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xây</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đất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nước</a:t>
            </a:r>
            <a:endParaRPr lang="en-US" sz="2800" b="1" dirty="0">
              <a:solidFill>
                <a:schemeClr val="tx1">
                  <a:lumMod val="95000"/>
                  <a:lumOff val="5000"/>
                </a:schemeClr>
              </a:solidFill>
            </a:endParaRPr>
          </a:p>
          <a:p>
            <a:endParaRPr lang="en-US" sz="2800" b="1" dirty="0">
              <a:latin typeface="Times New Roman" pitchFamily="18" charset="0"/>
              <a:cs typeface="Times New Roman" pitchFamily="18" charset="0"/>
            </a:endParaRPr>
          </a:p>
          <a:p>
            <a:endParaRPr lang="en-US" sz="2800" dirty="0"/>
          </a:p>
        </p:txBody>
      </p:sp>
      <p:sp>
        <p:nvSpPr>
          <p:cNvPr id="7" name="TextBox 6"/>
          <p:cNvSpPr txBox="1"/>
          <p:nvPr/>
        </p:nvSpPr>
        <p:spPr>
          <a:xfrm>
            <a:off x="460735" y="1752600"/>
            <a:ext cx="3654065" cy="584775"/>
          </a:xfrm>
          <a:prstGeom prst="rect">
            <a:avLst/>
          </a:prstGeom>
          <a:noFill/>
        </p:spPr>
        <p:txBody>
          <a:bodyPr wrap="square" rtlCol="0">
            <a:spAutoFit/>
          </a:bodyPr>
          <a:lstStyle/>
          <a:p>
            <a:r>
              <a:rPr lang="en-US" sz="3200" b="1" i="1" dirty="0" err="1">
                <a:latin typeface="Times New Roman" pitchFamily="18" charset="0"/>
                <a:cs typeface="Times New Roman" pitchFamily="18" charset="0"/>
              </a:rPr>
              <a:t>Ghi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nhớ</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SGK</a:t>
            </a:r>
            <a:r>
              <a:rPr lang="en-US" sz="3200" b="1" i="1" dirty="0">
                <a:latin typeface="Times New Roman" pitchFamily="18" charset="0"/>
                <a:cs typeface="Times New Roman" pitchFamily="18" charset="0"/>
              </a:rPr>
              <a:t>/35</a:t>
            </a:r>
          </a:p>
        </p:txBody>
      </p:sp>
    </p:spTree>
    <p:extLst>
      <p:ext uri="{BB962C8B-B14F-4D97-AF65-F5344CB8AC3E}">
        <p14:creationId xmlns:p14="http://schemas.microsoft.com/office/powerpoint/2010/main" val="295531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 y="1"/>
            <a:ext cx="9125893" cy="6882756"/>
          </a:xfrm>
          <a:prstGeom prst="rect">
            <a:avLst/>
          </a:prstGeom>
        </p:spPr>
      </p:pic>
      <p:sp>
        <p:nvSpPr>
          <p:cNvPr id="5" name="Round Same Side Corner Rectangle 4"/>
          <p:cNvSpPr/>
          <p:nvPr/>
        </p:nvSpPr>
        <p:spPr>
          <a:xfrm>
            <a:off x="218969" y="1295400"/>
            <a:ext cx="8686800" cy="2362200"/>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9661" y="1599337"/>
            <a:ext cx="8801939"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err="1">
                <a:ln w="0"/>
                <a:solidFill>
                  <a:srgbClr val="FFFF00"/>
                </a:solidFill>
                <a:effectLst>
                  <a:reflection blurRad="12700" stA="50000" endPos="50000" dist="5000" dir="5400000" sy="-100000" rotWithShape="0"/>
                </a:effectLst>
              </a:rPr>
              <a:t>CẢM</a:t>
            </a:r>
            <a:r>
              <a:rPr lang="en-US" sz="5400" b="1" cap="all" dirty="0">
                <a:ln w="0"/>
                <a:solidFill>
                  <a:srgbClr val="FFFF00"/>
                </a:solidFill>
                <a:effectLst>
                  <a:reflection blurRad="12700" stA="50000" endPos="50000" dist="5000" dir="5400000" sy="-100000" rotWithShape="0"/>
                </a:effectLst>
              </a:rPr>
              <a:t> </a:t>
            </a:r>
            <a:r>
              <a:rPr lang="en-US" sz="5400" b="1" cap="all" dirty="0" err="1">
                <a:ln w="0"/>
                <a:solidFill>
                  <a:srgbClr val="FFFF00"/>
                </a:solidFill>
                <a:effectLst>
                  <a:reflection blurRad="12700" stA="50000" endPos="50000" dist="5000" dir="5400000" sy="-100000" rotWithShape="0"/>
                </a:effectLst>
              </a:rPr>
              <a:t>ƠN</a:t>
            </a:r>
            <a:r>
              <a:rPr lang="en-US" sz="5400" b="1" cap="all" spc="0" dirty="0">
                <a:ln w="0"/>
                <a:solidFill>
                  <a:srgbClr val="FFFF00"/>
                </a:solidFill>
                <a:effectLst>
                  <a:reflection blurRad="12700" stA="50000" endPos="50000" dist="5000" dir="5400000" sy="-100000" rotWithShape="0"/>
                </a:effectLst>
              </a:rPr>
              <a:t> CÁC EM HỌC SINH</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357812"/>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975"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477" y="3733800"/>
            <a:ext cx="7656618" cy="1724167"/>
          </a:xfrm>
          <a:prstGeom prst="rect">
            <a:avLst/>
          </a:prstGeom>
          <a:ln>
            <a:noFill/>
          </a:ln>
          <a:effectLst>
            <a:softEdge rad="112500"/>
          </a:effec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334000"/>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64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979635"/>
            <a:ext cx="8915400" cy="584775"/>
          </a:xfrm>
          <a:prstGeom prst="rect">
            <a:avLst/>
          </a:prstGeom>
          <a:noFill/>
        </p:spPr>
        <p:txBody>
          <a:bodyPr wrap="square" rtlCol="0">
            <a:spAutoFit/>
          </a:bodyPr>
          <a:lstStyle/>
          <a:p>
            <a:pPr algn="ctr"/>
            <a:r>
              <a:rPr lang="en-US" sz="3200" b="1" dirty="0">
                <a:solidFill>
                  <a:srgbClr val="FF0000"/>
                </a:solidFill>
                <a:effectLst>
                  <a:glow rad="63500">
                    <a:schemeClr val="accent3">
                      <a:satMod val="175000"/>
                      <a:alpha val="40000"/>
                    </a:schemeClr>
                  </a:glow>
                </a:effectLst>
                <a:latin typeface="Times New Roman" pitchFamily="18" charset="0"/>
                <a:cs typeface="Times New Roman" pitchFamily="18" charset="0"/>
              </a:rPr>
              <a:t>BÀI 11: EM YÊU TỔ QUỐC VIỆT NAM </a:t>
            </a:r>
            <a:endParaRPr lang="en-US" sz="3200" b="1" u="sng" dirty="0">
              <a:solidFill>
                <a:srgbClr val="FF0000"/>
              </a:solidFill>
              <a:latin typeface="Times New Roman" pitchFamily="18" charset="0"/>
              <a:cs typeface="Times New Roman" pitchFamily="18" charset="0"/>
            </a:endParaRPr>
          </a:p>
        </p:txBody>
      </p:sp>
      <p:sp>
        <p:nvSpPr>
          <p:cNvPr id="4" name="Rectangle 3"/>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3147002" y="1752600"/>
            <a:ext cx="5311198" cy="461665"/>
          </a:xfrm>
          <a:prstGeom prst="rect">
            <a:avLst/>
          </a:prstGeom>
          <a:noFill/>
        </p:spPr>
        <p:txBody>
          <a:bodyPr wrap="none" rtlCol="0">
            <a:spAutoFit/>
          </a:bodyPr>
          <a:lstStyle/>
          <a:p>
            <a:r>
              <a:rPr lang="en-US" sz="2400" b="1" dirty="0">
                <a:latin typeface="Times New Roman" pitchFamily="18" charset="0"/>
                <a:cs typeface="Times New Roman" pitchFamily="18" charset="0"/>
              </a:rPr>
              <a:t>TÌM HIỂU VỀ TỔ QUỐC VIỆT NAM</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357812"/>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51689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175" y="5181600"/>
            <a:ext cx="2079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334000"/>
            <a:ext cx="22066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Callout 15"/>
          <p:cNvSpPr/>
          <p:nvPr/>
        </p:nvSpPr>
        <p:spPr>
          <a:xfrm>
            <a:off x="1349665" y="3429000"/>
            <a:ext cx="6629400" cy="1831357"/>
          </a:xfrm>
          <a:prstGeom prst="cloudCallout">
            <a:avLst>
              <a:gd name="adj1" fmla="val -34750"/>
              <a:gd name="adj2" fmla="val 998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itchFamily="18" charset="0"/>
                <a:cs typeface="Times New Roman" pitchFamily="18" charset="0"/>
              </a:rPr>
              <a:t>Em</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biết</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gì</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về</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đất</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nước</a:t>
            </a:r>
            <a:r>
              <a:rPr lang="en-US" sz="2800" b="1" dirty="0">
                <a:solidFill>
                  <a:srgbClr val="FFFF00"/>
                </a:solidFill>
                <a:latin typeface="Times New Roman" pitchFamily="18" charset="0"/>
                <a:cs typeface="Times New Roman" pitchFamily="18" charset="0"/>
              </a:rPr>
              <a:t> ta?</a:t>
            </a:r>
          </a:p>
        </p:txBody>
      </p:sp>
      <p:sp>
        <p:nvSpPr>
          <p:cNvPr id="14" name="Hình chữ nhật 13"/>
          <p:cNvSpPr/>
          <p:nvPr/>
        </p:nvSpPr>
        <p:spPr>
          <a:xfrm>
            <a:off x="1314450" y="-95231"/>
            <a:ext cx="6348107" cy="1077218"/>
          </a:xfrm>
          <a:prstGeom prst="rect">
            <a:avLst/>
          </a:prstGeom>
        </p:spPr>
        <p:txBody>
          <a:bodyPr wrap="square">
            <a:spAutoFit/>
          </a:bodyPr>
          <a:lstStyle/>
          <a:p>
            <a:pPr algn="ctr">
              <a:spcBef>
                <a:spcPct val="50000"/>
              </a:spcBef>
            </a:pPr>
            <a:br>
              <a:rPr lang="en-US" altLang="en-US" sz="3200" b="1" i="1" dirty="0">
                <a:latin typeface="Times New Roman" panose="02020603050405020304" pitchFamily="18" charset="0"/>
              </a:rPr>
            </a:br>
            <a:r>
              <a:rPr lang="en-US" altLang="en-US" sz="3200" b="1" i="1" dirty="0" err="1">
                <a:latin typeface="Times New Roman" panose="02020603050405020304" pitchFamily="18" charset="0"/>
              </a:rPr>
              <a:t>Đạo</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đức</a:t>
            </a:r>
            <a:endParaRPr lang="en-US" altLang="en-US" sz="3200" b="1" i="1" dirty="0">
              <a:latin typeface="Times New Roman" panose="02020603050405020304" pitchFamily="18" charset="0"/>
            </a:endParaRPr>
          </a:p>
        </p:txBody>
      </p:sp>
      <p:sp>
        <p:nvSpPr>
          <p:cNvPr id="15" name="Hộp_Văn_Bản 14"/>
          <p:cNvSpPr txBox="1"/>
          <p:nvPr/>
        </p:nvSpPr>
        <p:spPr>
          <a:xfrm>
            <a:off x="838200" y="1676400"/>
            <a:ext cx="6324600" cy="584775"/>
          </a:xfrm>
          <a:prstGeom prst="rect">
            <a:avLst/>
          </a:prstGeom>
          <a:noFill/>
        </p:spPr>
        <p:txBody>
          <a:bodyPr wrap="square" rtlCol="0">
            <a:spAutoFit/>
          </a:bodyPr>
          <a:lstStyle/>
          <a:p>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1:</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85673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pc\Desktop\ban d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80715"/>
            <a:ext cx="4343400" cy="611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314826" y="984973"/>
            <a:ext cx="4648199" cy="5109091"/>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Việt</a:t>
            </a:r>
            <a:r>
              <a:rPr lang="en-US" sz="2200" dirty="0">
                <a:latin typeface="Tahoma" pitchFamily="34" charset="0"/>
                <a:ea typeface="Tahoma" pitchFamily="34" charset="0"/>
                <a:cs typeface="Tahoma" pitchFamily="34" charset="0"/>
              </a:rPr>
              <a:t> Nam </a:t>
            </a:r>
            <a:r>
              <a:rPr lang="en-US" sz="2200" dirty="0" err="1">
                <a:latin typeface="Tahoma" pitchFamily="34" charset="0"/>
                <a:ea typeface="Tahoma" pitchFamily="34" charset="0"/>
                <a:cs typeface="Tahoma" pitchFamily="34" charset="0"/>
              </a:rPr>
              <a:t>nằm</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trên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bán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đảo</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Dương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thuộc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khu</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vực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r>
              <a:rPr lang="en-US" sz="2200" dirty="0">
                <a:latin typeface="Tahoma" pitchFamily="34" charset="0"/>
                <a:ea typeface="Tahoma" pitchFamily="34" charset="0"/>
                <a:cs typeface="Tahoma" pitchFamily="34" charset="0"/>
              </a:rPr>
              <a:t> Nam Á.</a:t>
            </a: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Đất</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nước</a:t>
            </a:r>
            <a:r>
              <a:rPr lang="en-US" sz="2200" dirty="0">
                <a:latin typeface="Tahoma" pitchFamily="34" charset="0"/>
                <a:ea typeface="Tahoma" pitchFamily="34" charset="0"/>
                <a:cs typeface="Tahoma" pitchFamily="34" charset="0"/>
              </a:rPr>
              <a:t> ta </a:t>
            </a:r>
            <a:r>
              <a:rPr lang="en-US" sz="2200" dirty="0" err="1">
                <a:latin typeface="Tahoma" pitchFamily="34" charset="0"/>
                <a:ea typeface="Tahoma" pitchFamily="34" charset="0"/>
                <a:cs typeface="Tahoma" pitchFamily="34" charset="0"/>
              </a:rPr>
              <a:t>có</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hình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dạng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chữ</a:t>
            </a:r>
            <a:r>
              <a:rPr lang="en-US" sz="2200" dirty="0">
                <a:latin typeface="Tahoma" pitchFamily="34" charset="0"/>
                <a:ea typeface="Tahoma" pitchFamily="34" charset="0"/>
                <a:cs typeface="Tahoma" pitchFamily="34" charset="0"/>
              </a:rPr>
              <a:t> S. </a:t>
            </a: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Diện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tích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lãnh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thổ</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nước</a:t>
            </a:r>
            <a:r>
              <a:rPr lang="en-US" sz="2200" dirty="0">
                <a:latin typeface="Tahoma" pitchFamily="34" charset="0"/>
                <a:ea typeface="Tahoma" pitchFamily="34" charset="0"/>
                <a:cs typeface="Tahoma" pitchFamily="34" charset="0"/>
              </a:rPr>
              <a:t> ta:</a:t>
            </a:r>
          </a:p>
          <a:p>
            <a:pPr algn="just">
              <a:defRPr/>
            </a:pPr>
            <a:r>
              <a:rPr lang="en-US" sz="2200" dirty="0">
                <a:latin typeface="Tahoma" pitchFamily="34" charset="0"/>
                <a:ea typeface="Tahoma" pitchFamily="34" charset="0"/>
                <a:cs typeface="Tahoma" pitchFamily="34" charset="0"/>
              </a:rPr>
              <a:t> 330 000 </a:t>
            </a:r>
            <a:r>
              <a:rPr lang="en-US" sz="2200" dirty="0" err="1">
                <a:latin typeface="Tahoma" pitchFamily="34" charset="0"/>
                <a:ea typeface="Tahoma" pitchFamily="34" charset="0"/>
                <a:cs typeface="Tahoma" pitchFamily="34" charset="0"/>
              </a:rPr>
              <a:t>km</a:t>
            </a:r>
            <a:r>
              <a:rPr lang="en-US" sz="2200" baseline="30000" dirty="0" err="1">
                <a:latin typeface="Tahoma" pitchFamily="34" charset="0"/>
                <a:ea typeface="Tahoma" pitchFamily="34" charset="0"/>
                <a:cs typeface="Tahoma" pitchFamily="34" charset="0"/>
              </a:rPr>
              <a:t>2</a:t>
            </a:r>
            <a:r>
              <a:rPr lang="en-US" sz="2200" dirty="0">
                <a:latin typeface="Tahoma" pitchFamily="34" charset="0"/>
                <a:ea typeface="Tahoma" pitchFamily="34" charset="0"/>
                <a:cs typeface="Tahoma" pitchFamily="34" charset="0"/>
              </a:rPr>
              <a:t>.</a:t>
            </a: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Vùng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biển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Việt</a:t>
            </a:r>
            <a:r>
              <a:rPr lang="en-US" sz="2200" dirty="0">
                <a:latin typeface="Tahoma" pitchFamily="34" charset="0"/>
                <a:ea typeface="Tahoma" pitchFamily="34" charset="0"/>
                <a:cs typeface="Tahoma" pitchFamily="34" charset="0"/>
              </a:rPr>
              <a:t> Nam </a:t>
            </a:r>
            <a:r>
              <a:rPr lang="en-US" sz="2200" dirty="0" err="1">
                <a:latin typeface="Tahoma" pitchFamily="34" charset="0"/>
                <a:ea typeface="Tahoma" pitchFamily="34" charset="0"/>
                <a:cs typeface="Tahoma" pitchFamily="34" charset="0"/>
              </a:rPr>
              <a:t>rộng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lớn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thuộc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Biển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với</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nhiều</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đảo</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và</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quần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đảo</a:t>
            </a:r>
            <a:r>
              <a:rPr lang="en-US" sz="2200" dirty="0">
                <a:latin typeface="Tahoma" pitchFamily="34" charset="0"/>
                <a:ea typeface="Tahoma" pitchFamily="34" charset="0"/>
                <a:cs typeface="Tahoma" pitchFamily="34" charset="0"/>
              </a:rPr>
              <a:t>.</a:t>
            </a: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Phía</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Bắc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giáp</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Trung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Quốc</a:t>
            </a:r>
            <a:endParaRPr lang="en-US" sz="2200" dirty="0">
              <a:latin typeface="Tahoma" pitchFamily="34" charset="0"/>
              <a:ea typeface="Tahoma" pitchFamily="34" charset="0"/>
              <a:cs typeface="Tahoma" pitchFamily="34" charset="0"/>
            </a:endParaRP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Phía</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Tây</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giáp</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Lào</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và</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Campuchia</a:t>
            </a:r>
            <a:endParaRPr lang="en-US" sz="2200" dirty="0">
              <a:latin typeface="Tahoma" pitchFamily="34" charset="0"/>
              <a:ea typeface="Tahoma" pitchFamily="34" charset="0"/>
              <a:cs typeface="Tahoma" pitchFamily="34" charset="0"/>
            </a:endParaRP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Phía</a:t>
            </a:r>
            <a:r>
              <a:rPr lang="en-US" sz="2200" dirty="0">
                <a:latin typeface="Tahoma" pitchFamily="34" charset="0"/>
                <a:ea typeface="Tahoma" pitchFamily="34" charset="0"/>
                <a:cs typeface="Tahoma" pitchFamily="34" charset="0"/>
              </a:rPr>
              <a:t> Nam </a:t>
            </a:r>
            <a:r>
              <a:rPr lang="en-US" sz="2200" dirty="0" err="1">
                <a:latin typeface="Tahoma" pitchFamily="34" charset="0"/>
                <a:ea typeface="Tahoma" pitchFamily="34" charset="0"/>
                <a:cs typeface="Tahoma" pitchFamily="34" charset="0"/>
              </a:rPr>
              <a:t>giáp</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vịnh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Thái</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Lan</a:t>
            </a:r>
            <a:endParaRPr lang="en-US" sz="2200" dirty="0">
              <a:latin typeface="Tahoma" pitchFamily="34" charset="0"/>
              <a:ea typeface="Tahoma" pitchFamily="34" charset="0"/>
              <a:cs typeface="Tahoma" pitchFamily="34" charset="0"/>
            </a:endParaRPr>
          </a:p>
          <a:p>
            <a:pPr marL="342900" indent="-342900" algn="just">
              <a:buFont typeface="Wingdings" pitchFamily="2" charset="2"/>
              <a:buChar char="Ø"/>
              <a:defRPr/>
            </a:pPr>
            <a:r>
              <a:rPr lang="en-US" sz="2200" dirty="0" err="1">
                <a:latin typeface="Tahoma" pitchFamily="34" charset="0"/>
                <a:ea typeface="Tahoma" pitchFamily="34" charset="0"/>
                <a:cs typeface="Tahoma" pitchFamily="34" charset="0"/>
              </a:rPr>
              <a:t>Phía</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giáp</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vịnh</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Bắc</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Bộ</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và</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biển</a:t>
            </a:r>
            <a:r>
              <a:rPr lang="en-US" sz="2200" dirty="0">
                <a:latin typeface="Tahoma" pitchFamily="34" charset="0"/>
                <a:ea typeface="Tahoma" pitchFamily="34" charset="0"/>
                <a:cs typeface="Tahoma" pitchFamily="34" charset="0"/>
              </a:rPr>
              <a:t> </a:t>
            </a:r>
            <a:r>
              <a:rPr lang="en-US" sz="2200" dirty="0" err="1">
                <a:latin typeface="Tahoma" pitchFamily="34" charset="0"/>
                <a:ea typeface="Tahoma" pitchFamily="34" charset="0"/>
                <a:cs typeface="Tahoma" pitchFamily="34" charset="0"/>
              </a:rPr>
              <a:t>Đông</a:t>
            </a:r>
            <a:endParaRPr lang="en-US" sz="2200" dirty="0">
              <a:latin typeface="Tahoma" pitchFamily="34" charset="0"/>
              <a:ea typeface="Tahoma" pitchFamily="34" charset="0"/>
              <a:cs typeface="Tahoma" pitchFamily="34" charset="0"/>
            </a:endParaRPr>
          </a:p>
          <a:p>
            <a:pPr marL="285750" indent="-285750">
              <a:buFontTx/>
              <a:buChar char="-"/>
              <a:defRPr/>
            </a:pPr>
            <a:endParaRPr lang="en-US" dirty="0">
              <a:cs typeface="+mn-cs"/>
            </a:endParaRPr>
          </a:p>
        </p:txBody>
      </p:sp>
      <p:sp>
        <p:nvSpPr>
          <p:cNvPr id="5" name="TextBox 4"/>
          <p:cNvSpPr txBox="1"/>
          <p:nvPr/>
        </p:nvSpPr>
        <p:spPr>
          <a:xfrm>
            <a:off x="152400" y="0"/>
            <a:ext cx="3207929" cy="461665"/>
          </a:xfrm>
          <a:prstGeom prst="rect">
            <a:avLst/>
          </a:prstGeom>
          <a:noFill/>
        </p:spPr>
        <p:txBody>
          <a:bodyPr wrap="none" rtlCol="0">
            <a:spAutoFit/>
          </a:bodyPr>
          <a:lstStyle/>
          <a:p>
            <a:r>
              <a:rPr lang="en-US" sz="2400" b="1" u="sng" dirty="0">
                <a:latin typeface="Times New Roman" pitchFamily="18" charset="0"/>
                <a:cs typeface="Times New Roman" pitchFamily="18" charset="0"/>
              </a:rPr>
              <a:t>1. </a:t>
            </a:r>
            <a:r>
              <a:rPr lang="en-US" sz="2400" b="1" u="sng" dirty="0" err="1">
                <a:latin typeface="Times New Roman" pitchFamily="18" charset="0"/>
                <a:cs typeface="Times New Roman" pitchFamily="18" charset="0"/>
              </a:rPr>
              <a:t>Diện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tích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vị</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trí</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địa</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lí</a:t>
            </a:r>
            <a:endParaRPr lang="en-US"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16935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2209800"/>
            <a:ext cx="85344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a:r>
              <a:rPr lang="en-US" sz="3200" b="1" dirty="0" err="1">
                <a:solidFill>
                  <a:schemeClr val="accent2">
                    <a:lumMod val="75000"/>
                  </a:schemeClr>
                </a:solidFill>
                <a:latin typeface="Times New Roman" pitchFamily="18" charset="0"/>
                <a:cs typeface="Times New Roman" pitchFamily="18" charset="0"/>
              </a:rPr>
              <a:t>Em</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biết</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thêm</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gì</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về</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đất</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nước</a:t>
            </a:r>
            <a:r>
              <a:rPr lang="en-US" sz="3200" b="1" dirty="0">
                <a:solidFill>
                  <a:schemeClr val="accent2">
                    <a:lumMod val="75000"/>
                  </a:schemeClr>
                </a:solidFill>
                <a:latin typeface="Times New Roman" pitchFamily="18" charset="0"/>
                <a:cs typeface="Times New Roman" pitchFamily="18" charset="0"/>
              </a:rPr>
              <a:t> </a:t>
            </a:r>
            <a:r>
              <a:rPr lang="en-US" sz="3200" b="1" dirty="0" err="1">
                <a:solidFill>
                  <a:schemeClr val="accent2">
                    <a:lumMod val="75000"/>
                  </a:schemeClr>
                </a:solidFill>
                <a:latin typeface="Times New Roman" pitchFamily="18" charset="0"/>
                <a:cs typeface="Times New Roman" pitchFamily="18" charset="0"/>
              </a:rPr>
              <a:t>Việt</a:t>
            </a:r>
            <a:r>
              <a:rPr lang="en-US" sz="3200" b="1" dirty="0">
                <a:solidFill>
                  <a:schemeClr val="accent2">
                    <a:lumMod val="75000"/>
                  </a:schemeClr>
                </a:solidFill>
                <a:latin typeface="Times New Roman" pitchFamily="18" charset="0"/>
                <a:cs typeface="Times New Roman" pitchFamily="18" charset="0"/>
              </a:rPr>
              <a:t> Nam?</a:t>
            </a:r>
            <a:endParaRPr lang="vi-VN" sz="3200" b="1" dirty="0">
              <a:solidFill>
                <a:schemeClr val="accent2">
                  <a:lumMod val="75000"/>
                </a:schemeClr>
              </a:solidFill>
              <a:latin typeface="Times New Roman" pitchFamily="18" charset="0"/>
              <a:cs typeface="Times New Roman" pitchFamily="18" charset="0"/>
            </a:endParaRPr>
          </a:p>
          <a:p>
            <a:pPr marL="457200" indent="-457200" algn="just">
              <a:buFont typeface="Wingdings" pitchFamily="2" charset="2"/>
              <a:buChar char="Ø"/>
            </a:pPr>
            <a:r>
              <a:rPr lang="vi-VN" sz="2800" b="1" dirty="0">
                <a:latin typeface="Times New Roman" pitchFamily="18" charset="0"/>
                <a:cs typeface="Times New Roman" pitchFamily="18" charset="0"/>
              </a:rPr>
              <a:t>Danh lam thắng cảnh nổi tiếng, các lễ hội</a:t>
            </a:r>
          </a:p>
          <a:p>
            <a:pPr marL="457200" indent="-457200" algn="just">
              <a:buFont typeface="Wingdings" pitchFamily="2" charset="2"/>
              <a:buChar char="Ø"/>
            </a:pPr>
            <a:r>
              <a:rPr lang="vi-VN" sz="2800" b="1" dirty="0">
                <a:latin typeface="Times New Roman" pitchFamily="18" charset="0"/>
                <a:cs typeface="Times New Roman" pitchFamily="18" charset="0"/>
              </a:rPr>
              <a:t>Truyền thống dựng nước và giữ nước</a:t>
            </a:r>
          </a:p>
          <a:p>
            <a:pPr marL="457200" indent="-457200" algn="just">
              <a:buFont typeface="Wingdings" pitchFamily="2" charset="2"/>
              <a:buChar char="Ø"/>
            </a:pPr>
            <a:r>
              <a:rPr lang="vi-VN" sz="2800" b="1" dirty="0">
                <a:latin typeface="Times New Roman" pitchFamily="18" charset="0"/>
                <a:cs typeface="Times New Roman" pitchFamily="18" charset="0"/>
              </a:rPr>
              <a:t>Thành tựu khoa học – kĩ thuật</a:t>
            </a:r>
          </a:p>
          <a:p>
            <a:pPr marL="457200" indent="-457200" algn="just">
              <a:buFont typeface="Wingdings" pitchFamily="2" charset="2"/>
              <a:buChar char="Ø"/>
            </a:pPr>
            <a:endParaRPr lang="vi-VN" sz="2800" b="1" dirty="0">
              <a:latin typeface="Times New Roman" pitchFamily="18" charset="0"/>
              <a:cs typeface="Times New Roman" pitchFamily="18" charset="0"/>
            </a:endParaRPr>
          </a:p>
          <a:p>
            <a:pPr marL="457200" indent="-457200" algn="just">
              <a:buFont typeface="Wingdings" pitchFamily="2" charset="2"/>
              <a:buChar char="Ø"/>
            </a:pPr>
            <a:endParaRPr lang="vi-VN" sz="2800" b="1" dirty="0">
              <a:latin typeface="Times New Roman" pitchFamily="18" charset="0"/>
              <a:cs typeface="Times New Roman" pitchFamily="18" charset="0"/>
            </a:endParaRPr>
          </a:p>
          <a:p>
            <a:pPr algn="just"/>
            <a:endParaRPr lang="en-US"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99586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 y="1"/>
            <a:ext cx="9125893" cy="6882756"/>
          </a:xfrm>
          <a:prstGeom prst="rect">
            <a:avLst/>
          </a:prstGeom>
        </p:spPr>
      </p:pic>
      <p:sp>
        <p:nvSpPr>
          <p:cNvPr id="4" name="Title 2"/>
          <p:cNvSpPr>
            <a:spLocks noGrp="1"/>
          </p:cNvSpPr>
          <p:nvPr/>
        </p:nvSpPr>
        <p:spPr bwMode="auto">
          <a:xfrm>
            <a:off x="4819650" y="8316038"/>
            <a:ext cx="6515100" cy="36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a:solidFill>
                  <a:srgbClr val="800000"/>
                </a:solidFill>
                <a:latin typeface="Times New Roman" pitchFamily="18" charset="0"/>
                <a:cs typeface="Times New Roman" pitchFamily="18" charset="0"/>
              </a:rPr>
              <a:t>Dù ai đi ngược về xuôi</a:t>
            </a:r>
            <a:br>
              <a:rPr lang="en-US" sz="2800">
                <a:solidFill>
                  <a:srgbClr val="800000"/>
                </a:solidFill>
                <a:latin typeface="Times New Roman" pitchFamily="18" charset="0"/>
                <a:cs typeface="Times New Roman" pitchFamily="18" charset="0"/>
              </a:rPr>
            </a:br>
            <a:r>
              <a:rPr lang="en-US" sz="2800">
                <a:solidFill>
                  <a:srgbClr val="800000"/>
                </a:solidFill>
                <a:latin typeface="Times New Roman" pitchFamily="18" charset="0"/>
                <a:cs typeface="Times New Roman" pitchFamily="18" charset="0"/>
              </a:rPr>
              <a:t>Nhớ ngày giỗ tổ mùng 10 tháng 3</a:t>
            </a:r>
          </a:p>
        </p:txBody>
      </p:sp>
      <p:sp>
        <p:nvSpPr>
          <p:cNvPr id="5" name="TextBox 4"/>
          <p:cNvSpPr txBox="1"/>
          <p:nvPr/>
        </p:nvSpPr>
        <p:spPr>
          <a:xfrm>
            <a:off x="76200" y="76200"/>
            <a:ext cx="4793300" cy="461665"/>
          </a:xfrm>
          <a:prstGeom prst="rect">
            <a:avLst/>
          </a:prstGeom>
          <a:noFill/>
        </p:spPr>
        <p:txBody>
          <a:bodyPr wrap="none" rtlCol="0">
            <a:spAutoFit/>
          </a:bodyPr>
          <a:lstStyle/>
          <a:p>
            <a:r>
              <a:rPr lang="en-US" sz="2400" b="1" u="sng" dirty="0">
                <a:latin typeface="Times New Roman" pitchFamily="18" charset="0"/>
                <a:cs typeface="Times New Roman" pitchFamily="18" charset="0"/>
              </a:rPr>
              <a:t>2. </a:t>
            </a:r>
            <a:r>
              <a:rPr lang="en-US" sz="2400" b="1" u="sng" dirty="0" err="1">
                <a:latin typeface="Times New Roman" pitchFamily="18" charset="0"/>
                <a:cs typeface="Times New Roman" pitchFamily="18" charset="0"/>
              </a:rPr>
              <a:t>Danh</a:t>
            </a:r>
            <a:r>
              <a:rPr lang="en-US" sz="2400" b="1" u="sng" dirty="0">
                <a:latin typeface="Times New Roman" pitchFamily="18" charset="0"/>
                <a:cs typeface="Times New Roman" pitchFamily="18" charset="0"/>
              </a:rPr>
              <a:t> lam </a:t>
            </a:r>
            <a:r>
              <a:rPr lang="en-US" sz="2400" b="1" u="sng" dirty="0" err="1">
                <a:latin typeface="Times New Roman" pitchFamily="18" charset="0"/>
                <a:cs typeface="Times New Roman" pitchFamily="18" charset="0"/>
              </a:rPr>
              <a:t>thắng</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cảnh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các</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lễ</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hội</a:t>
            </a:r>
            <a:r>
              <a:rPr lang="en-US" sz="2400" b="1" u="sng" dirty="0">
                <a:latin typeface="Times New Roman" pitchFamily="18" charset="0"/>
                <a:cs typeface="Times New Roman" pitchFamily="18" charset="0"/>
              </a:rPr>
              <a:t>:</a:t>
            </a:r>
          </a:p>
        </p:txBody>
      </p:sp>
      <p:sp>
        <p:nvSpPr>
          <p:cNvPr id="7" name="TextBox 6"/>
          <p:cNvSpPr txBox="1"/>
          <p:nvPr/>
        </p:nvSpPr>
        <p:spPr>
          <a:xfrm>
            <a:off x="1447997" y="2971800"/>
            <a:ext cx="2031325" cy="461665"/>
          </a:xfrm>
          <a:prstGeom prst="rect">
            <a:avLst/>
          </a:prstGeom>
          <a:noFill/>
        </p:spPr>
        <p:txBody>
          <a:bodyPr wrap="none" rtlCol="0">
            <a:spAutoFit/>
          </a:bodyPr>
          <a:lstStyle/>
          <a:p>
            <a:r>
              <a:rPr lang="en-US" sz="2400" b="1" i="1" dirty="0" err="1">
                <a:latin typeface="Times New Roman" pitchFamily="18" charset="0"/>
                <a:cs typeface="Times New Roman" pitchFamily="18" charset="0"/>
              </a:rPr>
              <a:t>Vịnh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Hạ</a:t>
            </a:r>
            <a:r>
              <a:rPr lang="en-US" sz="2400" b="1" i="1" dirty="0">
                <a:latin typeface="Times New Roman" pitchFamily="18" charset="0"/>
                <a:cs typeface="Times New Roman" pitchFamily="18" charset="0"/>
              </a:rPr>
              <a:t> Long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83" y="548416"/>
            <a:ext cx="4640167" cy="250263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260541"/>
            <a:ext cx="4519204" cy="2911659"/>
          </a:xfrm>
          <a:prstGeom prst="rect">
            <a:avLst/>
          </a:prstGeom>
        </p:spPr>
      </p:pic>
      <p:sp>
        <p:nvSpPr>
          <p:cNvPr id="11" name="TextBox 10"/>
          <p:cNvSpPr txBox="1"/>
          <p:nvPr/>
        </p:nvSpPr>
        <p:spPr>
          <a:xfrm>
            <a:off x="5573104" y="6243935"/>
            <a:ext cx="2656496" cy="461665"/>
          </a:xfrm>
          <a:prstGeom prst="rect">
            <a:avLst/>
          </a:prstGeom>
          <a:noFill/>
        </p:spPr>
        <p:txBody>
          <a:bodyPr wrap="none" rtlCol="0">
            <a:spAutoFit/>
          </a:bodyPr>
          <a:lstStyle/>
          <a:p>
            <a:r>
              <a:rPr lang="en-US" sz="2400" b="1" i="1" dirty="0" err="1">
                <a:latin typeface="Times New Roman" pitchFamily="18" charset="0"/>
                <a:cs typeface="Times New Roman" pitchFamily="18" charset="0"/>
              </a:rPr>
              <a:t>Thánh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địa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Mỹ</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Sơn</a:t>
            </a:r>
            <a:endParaRPr lang="en-US" sz="2400" b="1" i="1" dirty="0">
              <a:latin typeface="Times New Roman" pitchFamily="18" charset="0"/>
              <a:cs typeface="Times New Roman"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139" y="3521915"/>
            <a:ext cx="3609661" cy="249788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1204" y="214609"/>
            <a:ext cx="3657600" cy="2447925"/>
          </a:xfrm>
          <a:prstGeom prst="rect">
            <a:avLst/>
          </a:prstGeom>
        </p:spPr>
      </p:pic>
      <p:sp>
        <p:nvSpPr>
          <p:cNvPr id="14" name="TextBox 13"/>
          <p:cNvSpPr txBox="1"/>
          <p:nvPr/>
        </p:nvSpPr>
        <p:spPr>
          <a:xfrm>
            <a:off x="6185106" y="2662535"/>
            <a:ext cx="1587294" cy="461665"/>
          </a:xfrm>
          <a:prstGeom prst="rect">
            <a:avLst/>
          </a:prstGeom>
          <a:noFill/>
        </p:spPr>
        <p:txBody>
          <a:bodyPr wrap="none" rtlCol="0">
            <a:spAutoFit/>
          </a:bodyPr>
          <a:lstStyle/>
          <a:p>
            <a:r>
              <a:rPr lang="en-US" sz="2400" b="1" i="1" dirty="0" err="1">
                <a:latin typeface="Times New Roman" pitchFamily="18" charset="0"/>
                <a:cs typeface="Times New Roman" pitchFamily="18" charset="0"/>
              </a:rPr>
              <a:t>Cố</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đô</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Huế</a:t>
            </a:r>
            <a:endParaRPr lang="en-US" sz="2400" b="1" i="1" dirty="0">
              <a:latin typeface="Times New Roman" pitchFamily="18" charset="0"/>
              <a:cs typeface="Times New Roman" pitchFamily="18" charset="0"/>
            </a:endParaRPr>
          </a:p>
        </p:txBody>
      </p:sp>
      <p:sp>
        <p:nvSpPr>
          <p:cNvPr id="15" name="TextBox 14"/>
          <p:cNvSpPr txBox="1"/>
          <p:nvPr/>
        </p:nvSpPr>
        <p:spPr>
          <a:xfrm>
            <a:off x="1295400" y="6091535"/>
            <a:ext cx="1997663" cy="461665"/>
          </a:xfrm>
          <a:prstGeom prst="rect">
            <a:avLst/>
          </a:prstGeom>
          <a:noFill/>
        </p:spPr>
        <p:txBody>
          <a:bodyPr wrap="none" rtlCol="0">
            <a:spAutoFit/>
          </a:bodyPr>
          <a:lstStyle/>
          <a:p>
            <a:r>
              <a:rPr lang="en-US" sz="2400" b="1" i="1" dirty="0" err="1">
                <a:latin typeface="Times New Roman" pitchFamily="18" charset="0"/>
                <a:cs typeface="Times New Roman" pitchFamily="18" charset="0"/>
              </a:rPr>
              <a:t>Chùa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Một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Cột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216349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out)">
                                      <p:cBhvr>
                                        <p:cTn id="29" dur="2000"/>
                                        <p:tgtEl>
                                          <p:spTgt spid="13"/>
                                        </p:tgtEl>
                                      </p:cBhvr>
                                    </p:animEffect>
                                  </p:childTnLst>
                                </p:cTn>
                              </p:par>
                              <p:par>
                                <p:cTn id="30" presetID="6" presetClass="entr" presetSubtype="32"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out)">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Horizontal)">
                                      <p:cBhvr>
                                        <p:cTn id="37" dur="500"/>
                                        <p:tgtEl>
                                          <p:spTgt spid="12"/>
                                        </p:tgtEl>
                                      </p:cBhvr>
                                    </p:animEffect>
                                  </p:childTnLst>
                                </p:cTn>
                              </p:par>
                              <p:par>
                                <p:cTn id="38" presetID="16" presetClass="entr" presetSubtype="2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 y="0"/>
            <a:ext cx="9125893" cy="6882756"/>
          </a:xfrm>
          <a:prstGeom prst="rect">
            <a:avLst/>
          </a:prstGeom>
        </p:spPr>
      </p:pic>
      <p:sp>
        <p:nvSpPr>
          <p:cNvPr id="4" name="Title 2"/>
          <p:cNvSpPr>
            <a:spLocks noGrp="1"/>
          </p:cNvSpPr>
          <p:nvPr/>
        </p:nvSpPr>
        <p:spPr bwMode="auto">
          <a:xfrm>
            <a:off x="2373833" y="3200400"/>
            <a:ext cx="472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b="1" dirty="0" err="1">
                <a:solidFill>
                  <a:srgbClr val="800000"/>
                </a:solidFill>
                <a:latin typeface="Times New Roman" pitchFamily="18" charset="0"/>
                <a:cs typeface="Times New Roman" pitchFamily="18" charset="0"/>
              </a:rPr>
              <a:t>Dù</a:t>
            </a:r>
            <a:r>
              <a:rPr lang="en-US" sz="2400" b="1" dirty="0">
                <a:solidFill>
                  <a:srgbClr val="800000"/>
                </a:solidFill>
                <a:latin typeface="Times New Roman" pitchFamily="18" charset="0"/>
                <a:cs typeface="Times New Roman" pitchFamily="18" charset="0"/>
              </a:rPr>
              <a:t> </a:t>
            </a:r>
            <a:r>
              <a:rPr lang="en-US" sz="2400" b="1" dirty="0" err="1">
                <a:solidFill>
                  <a:srgbClr val="800000"/>
                </a:solidFill>
                <a:latin typeface="Times New Roman" pitchFamily="18" charset="0"/>
                <a:cs typeface="Times New Roman" pitchFamily="18" charset="0"/>
              </a:rPr>
              <a:t>ai</a:t>
            </a:r>
            <a:r>
              <a:rPr lang="en-US" sz="2400" b="1" dirty="0">
                <a:solidFill>
                  <a:srgbClr val="800000"/>
                </a:solidFill>
                <a:latin typeface="Times New Roman" pitchFamily="18" charset="0"/>
                <a:cs typeface="Times New Roman" pitchFamily="18" charset="0"/>
              </a:rPr>
              <a:t> </a:t>
            </a:r>
            <a:r>
              <a:rPr lang="en-US" sz="2400" b="1" dirty="0" err="1">
                <a:solidFill>
                  <a:srgbClr val="800000"/>
                </a:solidFill>
                <a:latin typeface="Times New Roman" pitchFamily="18" charset="0"/>
                <a:cs typeface="Times New Roman" pitchFamily="18" charset="0"/>
              </a:rPr>
              <a:t>đi</a:t>
            </a:r>
            <a:r>
              <a:rPr lang="en-US" sz="2400" b="1" dirty="0">
                <a:solidFill>
                  <a:srgbClr val="800000"/>
                </a:solidFill>
                <a:latin typeface="Times New Roman" pitchFamily="18" charset="0"/>
                <a:cs typeface="Times New Roman" pitchFamily="18" charset="0"/>
              </a:rPr>
              <a:t> </a:t>
            </a:r>
            <a:r>
              <a:rPr lang="en-US" sz="2400" b="1" dirty="0" err="1">
                <a:solidFill>
                  <a:srgbClr val="800000"/>
                </a:solidFill>
                <a:latin typeface="Times New Roman" pitchFamily="18" charset="0"/>
                <a:cs typeface="Times New Roman" pitchFamily="18" charset="0"/>
              </a:rPr>
              <a:t>ngược</a:t>
            </a:r>
            <a:r>
              <a:rPr lang="en-US" sz="2400" b="1" dirty="0">
                <a:solidFill>
                  <a:srgbClr val="800000"/>
                </a:solidFill>
                <a:latin typeface="Times New Roman" pitchFamily="18" charset="0"/>
                <a:cs typeface="Times New Roman" pitchFamily="18" charset="0"/>
              </a:rPr>
              <a:t> </a:t>
            </a:r>
            <a:r>
              <a:rPr lang="en-US" sz="2400" b="1" dirty="0" err="1">
                <a:solidFill>
                  <a:srgbClr val="800000"/>
                </a:solidFill>
                <a:latin typeface="Times New Roman" pitchFamily="18" charset="0"/>
                <a:cs typeface="Times New Roman" pitchFamily="18" charset="0"/>
              </a:rPr>
              <a:t>về</a:t>
            </a:r>
            <a:r>
              <a:rPr lang="en-US" sz="2400" b="1" dirty="0">
                <a:solidFill>
                  <a:srgbClr val="800000"/>
                </a:solidFill>
                <a:latin typeface="Times New Roman" pitchFamily="18" charset="0"/>
                <a:cs typeface="Times New Roman" pitchFamily="18" charset="0"/>
              </a:rPr>
              <a:t> </a:t>
            </a:r>
            <a:r>
              <a:rPr lang="en-US" sz="2400" b="1" dirty="0" err="1">
                <a:solidFill>
                  <a:srgbClr val="800000"/>
                </a:solidFill>
                <a:latin typeface="Times New Roman" pitchFamily="18" charset="0"/>
                <a:cs typeface="Times New Roman" pitchFamily="18" charset="0"/>
              </a:rPr>
              <a:t>xuôi</a:t>
            </a:r>
            <a:br>
              <a:rPr lang="en-US" sz="2400" b="1" dirty="0">
                <a:solidFill>
                  <a:srgbClr val="800000"/>
                </a:solidFill>
                <a:latin typeface="Times New Roman" pitchFamily="18" charset="0"/>
                <a:cs typeface="Times New Roman" pitchFamily="18" charset="0"/>
              </a:rPr>
            </a:br>
            <a:r>
              <a:rPr lang="en-US" sz="2400" b="1" dirty="0" err="1">
                <a:solidFill>
                  <a:srgbClr val="800000"/>
                </a:solidFill>
                <a:latin typeface="Times New Roman" pitchFamily="18" charset="0"/>
                <a:cs typeface="Times New Roman" pitchFamily="18" charset="0"/>
              </a:rPr>
              <a:t>Nhớ</a:t>
            </a:r>
            <a:r>
              <a:rPr lang="en-US" sz="2400" b="1" dirty="0">
                <a:solidFill>
                  <a:srgbClr val="800000"/>
                </a:solidFill>
                <a:latin typeface="Times New Roman" pitchFamily="18" charset="0"/>
                <a:cs typeface="Times New Roman" pitchFamily="18" charset="0"/>
              </a:rPr>
              <a:t> </a:t>
            </a:r>
            <a:r>
              <a:rPr lang="en-US" sz="2400" b="1" dirty="0" err="1">
                <a:solidFill>
                  <a:srgbClr val="800000"/>
                </a:solidFill>
                <a:latin typeface="Times New Roman" pitchFamily="18" charset="0"/>
                <a:cs typeface="Times New Roman" pitchFamily="18" charset="0"/>
              </a:rPr>
              <a:t>ngày</a:t>
            </a:r>
            <a:r>
              <a:rPr lang="en-US" sz="2400" b="1" dirty="0">
                <a:solidFill>
                  <a:srgbClr val="800000"/>
                </a:solidFill>
                <a:latin typeface="Times New Roman" pitchFamily="18" charset="0"/>
                <a:cs typeface="Times New Roman" pitchFamily="18" charset="0"/>
              </a:rPr>
              <a:t> </a:t>
            </a:r>
            <a:r>
              <a:rPr lang="en-US" sz="2400" b="1" dirty="0" err="1">
                <a:solidFill>
                  <a:srgbClr val="800000"/>
                </a:solidFill>
                <a:latin typeface="Times New Roman" pitchFamily="18" charset="0"/>
                <a:cs typeface="Times New Roman" pitchFamily="18" charset="0"/>
              </a:rPr>
              <a:t>giỗ</a:t>
            </a:r>
            <a:r>
              <a:rPr lang="en-US" sz="2400" b="1" dirty="0">
                <a:solidFill>
                  <a:srgbClr val="800000"/>
                </a:solidFill>
                <a:latin typeface="Times New Roman" pitchFamily="18" charset="0"/>
                <a:cs typeface="Times New Roman" pitchFamily="18" charset="0"/>
              </a:rPr>
              <a:t> </a:t>
            </a:r>
            <a:r>
              <a:rPr lang="en-US" sz="2400" b="1" dirty="0" err="1">
                <a:solidFill>
                  <a:srgbClr val="800000"/>
                </a:solidFill>
                <a:latin typeface="Times New Roman" pitchFamily="18" charset="0"/>
                <a:cs typeface="Times New Roman" pitchFamily="18" charset="0"/>
              </a:rPr>
              <a:t>tổ</a:t>
            </a:r>
            <a:r>
              <a:rPr lang="en-US" sz="2400" b="1" dirty="0">
                <a:solidFill>
                  <a:srgbClr val="800000"/>
                </a:solidFill>
                <a:latin typeface="Times New Roman" pitchFamily="18" charset="0"/>
                <a:cs typeface="Times New Roman" pitchFamily="18" charset="0"/>
              </a:rPr>
              <a:t> </a:t>
            </a:r>
            <a:r>
              <a:rPr lang="en-US" sz="2400" b="1" dirty="0" err="1">
                <a:solidFill>
                  <a:srgbClr val="800000"/>
                </a:solidFill>
                <a:latin typeface="Times New Roman" pitchFamily="18" charset="0"/>
                <a:cs typeface="Times New Roman" pitchFamily="18" charset="0"/>
              </a:rPr>
              <a:t>mùng</a:t>
            </a:r>
            <a:r>
              <a:rPr lang="en-US" sz="2400" b="1" dirty="0">
                <a:solidFill>
                  <a:srgbClr val="800000"/>
                </a:solidFill>
                <a:latin typeface="Times New Roman" pitchFamily="18" charset="0"/>
                <a:cs typeface="Times New Roman" pitchFamily="18" charset="0"/>
              </a:rPr>
              <a:t> 10 </a:t>
            </a:r>
            <a:r>
              <a:rPr lang="en-US" sz="2400" b="1" dirty="0" err="1">
                <a:solidFill>
                  <a:srgbClr val="800000"/>
                </a:solidFill>
                <a:latin typeface="Times New Roman" pitchFamily="18" charset="0"/>
                <a:cs typeface="Times New Roman" pitchFamily="18" charset="0"/>
              </a:rPr>
              <a:t>tháng</a:t>
            </a:r>
            <a:r>
              <a:rPr lang="en-US" sz="2400" b="1" dirty="0">
                <a:solidFill>
                  <a:srgbClr val="800000"/>
                </a:solidFill>
                <a:latin typeface="Times New Roman" pitchFamily="18" charset="0"/>
                <a:cs typeface="Times New Roman" pitchFamily="18" charset="0"/>
              </a:rPr>
              <a:t> 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215" y="180975"/>
            <a:ext cx="3484036" cy="31443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0975"/>
            <a:ext cx="4876800" cy="314434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961" y="4191000"/>
            <a:ext cx="6627084" cy="2590800"/>
          </a:xfrm>
          <a:prstGeom prst="rect">
            <a:avLst/>
          </a:prstGeom>
        </p:spPr>
      </p:pic>
      <p:sp>
        <p:nvSpPr>
          <p:cNvPr id="10" name="TextBox 9"/>
          <p:cNvSpPr txBox="1"/>
          <p:nvPr/>
        </p:nvSpPr>
        <p:spPr>
          <a:xfrm>
            <a:off x="7105057" y="6056280"/>
            <a:ext cx="1542410" cy="461665"/>
          </a:xfrm>
          <a:prstGeom prst="rect">
            <a:avLst/>
          </a:prstGeom>
          <a:noFill/>
        </p:spPr>
        <p:txBody>
          <a:bodyPr wrap="none" rtlCol="0">
            <a:spAutoFit/>
          </a:bodyPr>
          <a:lstStyle/>
          <a:p>
            <a:r>
              <a:rPr lang="en-US" sz="2400" b="1" dirty="0" err="1">
                <a:solidFill>
                  <a:schemeClr val="accent2">
                    <a:lumMod val="50000"/>
                  </a:schemeClr>
                </a:solidFill>
                <a:latin typeface="Times New Roman" pitchFamily="18" charset="0"/>
                <a:cs typeface="Times New Roman" pitchFamily="18" charset="0"/>
              </a:rPr>
              <a:t>Hội</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Gióng</a:t>
            </a:r>
            <a:endParaRPr lang="en-US" sz="2400" b="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9494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 y="1"/>
            <a:ext cx="9125893" cy="6882756"/>
          </a:xfrm>
          <a:prstGeom prst="rect">
            <a:avLst/>
          </a:prstGeom>
        </p:spPr>
      </p:pic>
      <p:sp>
        <p:nvSpPr>
          <p:cNvPr id="3" name="TextBox 2"/>
          <p:cNvSpPr txBox="1"/>
          <p:nvPr/>
        </p:nvSpPr>
        <p:spPr>
          <a:xfrm>
            <a:off x="152400" y="74007"/>
            <a:ext cx="5492657" cy="461665"/>
          </a:xfrm>
          <a:prstGeom prst="rect">
            <a:avLst/>
          </a:prstGeom>
          <a:noFill/>
        </p:spPr>
        <p:txBody>
          <a:bodyPr wrap="none" rtlCol="0">
            <a:spAutoFit/>
          </a:bodyPr>
          <a:lstStyle/>
          <a:p>
            <a:r>
              <a:rPr lang="en-US" sz="2400" b="1" u="sng" dirty="0">
                <a:latin typeface="Times New Roman" pitchFamily="18" charset="0"/>
                <a:cs typeface="Times New Roman" pitchFamily="18" charset="0"/>
              </a:rPr>
              <a:t>3. </a:t>
            </a:r>
            <a:r>
              <a:rPr lang="en-US" sz="2400" b="1" u="sng" dirty="0" err="1">
                <a:latin typeface="Times New Roman" pitchFamily="18" charset="0"/>
                <a:cs typeface="Times New Roman" pitchFamily="18" charset="0"/>
              </a:rPr>
              <a:t>Truyền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thống</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dựng</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nước</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và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giữ</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nước</a:t>
            </a:r>
            <a:r>
              <a:rPr lang="en-US" sz="2400" b="1" u="sng" dirty="0">
                <a:latin typeface="Times New Roman" pitchFamily="18" charset="0"/>
                <a:cs typeface="Times New Roman" pitchFamily="18" charset="0"/>
              </a:rPr>
              <a:t>:</a:t>
            </a:r>
          </a:p>
        </p:txBody>
      </p:sp>
      <p:sp>
        <p:nvSpPr>
          <p:cNvPr id="4" name="Text Box 46"/>
          <p:cNvSpPr txBox="1">
            <a:spLocks noChangeArrowheads="1"/>
          </p:cNvSpPr>
          <p:nvPr/>
        </p:nvSpPr>
        <p:spPr bwMode="auto">
          <a:xfrm>
            <a:off x="6400800" y="1631662"/>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50000"/>
              </a:spcBef>
            </a:pPr>
            <a:r>
              <a:rPr lang="en-US" sz="2400" b="1" dirty="0" err="1">
                <a:solidFill>
                  <a:srgbClr val="800000"/>
                </a:solidFill>
                <a:latin typeface="Tahoma" pitchFamily="34" charset="0"/>
                <a:ea typeface="Tahoma" pitchFamily="34" charset="0"/>
                <a:cs typeface="Tahoma" pitchFamily="34" charset="0"/>
              </a:rPr>
              <a:t>Khởi</a:t>
            </a:r>
            <a:r>
              <a:rPr lang="en-US" sz="2400" b="1" dirty="0">
                <a:solidFill>
                  <a:srgbClr val="800000"/>
                </a:solidFill>
                <a:latin typeface="Tahoma" pitchFamily="34" charset="0"/>
                <a:ea typeface="Tahoma" pitchFamily="34" charset="0"/>
                <a:cs typeface="Tahoma" pitchFamily="34" charset="0"/>
              </a:rPr>
              <a:t> </a:t>
            </a:r>
            <a:r>
              <a:rPr lang="en-US" sz="2400" b="1" dirty="0" err="1">
                <a:solidFill>
                  <a:srgbClr val="800000"/>
                </a:solidFill>
                <a:latin typeface="Tahoma" pitchFamily="34" charset="0"/>
                <a:ea typeface="Tahoma" pitchFamily="34" charset="0"/>
                <a:cs typeface="Tahoma" pitchFamily="34" charset="0"/>
              </a:rPr>
              <a:t>nghĩa</a:t>
            </a:r>
            <a:r>
              <a:rPr lang="en-US" sz="2400" b="1" dirty="0">
                <a:solidFill>
                  <a:srgbClr val="800000"/>
                </a:solidFill>
                <a:latin typeface="Tahoma" pitchFamily="34" charset="0"/>
                <a:ea typeface="Tahoma" pitchFamily="34" charset="0"/>
                <a:cs typeface="Tahoma" pitchFamily="34" charset="0"/>
              </a:rPr>
              <a:t> Hai </a:t>
            </a:r>
            <a:r>
              <a:rPr lang="en-US" sz="2400" b="1" dirty="0" err="1">
                <a:solidFill>
                  <a:srgbClr val="800000"/>
                </a:solidFill>
                <a:latin typeface="Tahoma" pitchFamily="34" charset="0"/>
                <a:ea typeface="Tahoma" pitchFamily="34" charset="0"/>
                <a:cs typeface="Tahoma" pitchFamily="34" charset="0"/>
              </a:rPr>
              <a:t>BàTrư­ng</a:t>
            </a:r>
            <a:endParaRPr lang="en-US" sz="2400" b="1" dirty="0">
              <a:solidFill>
                <a:srgbClr val="800000"/>
              </a:solidFill>
              <a:latin typeface="Tahoma" pitchFamily="34" charset="0"/>
              <a:ea typeface="Tahoma" pitchFamily="34" charset="0"/>
              <a:cs typeface="Tahoma"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5672"/>
            <a:ext cx="6042547" cy="304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799" y="3736032"/>
            <a:ext cx="6513393" cy="3098084"/>
          </a:xfrm>
          <a:prstGeom prst="rect">
            <a:avLst/>
          </a:prstGeom>
        </p:spPr>
      </p:pic>
      <p:sp>
        <p:nvSpPr>
          <p:cNvPr id="8" name="TextBox 7"/>
          <p:cNvSpPr txBox="1"/>
          <p:nvPr/>
        </p:nvSpPr>
        <p:spPr>
          <a:xfrm>
            <a:off x="228600" y="5105400"/>
            <a:ext cx="2133599" cy="830997"/>
          </a:xfrm>
          <a:prstGeom prst="rect">
            <a:avLst/>
          </a:prstGeom>
          <a:noFill/>
        </p:spPr>
        <p:txBody>
          <a:bodyPr wrap="square" rtlCol="0">
            <a:spAutoFit/>
          </a:bodyPr>
          <a:lstStyle/>
          <a:p>
            <a:pPr algn="ctr"/>
            <a:r>
              <a:rPr lang="en-US" sz="2400" b="1" dirty="0" err="1">
                <a:solidFill>
                  <a:schemeClr val="accent2">
                    <a:lumMod val="50000"/>
                  </a:schemeClr>
                </a:solidFill>
                <a:latin typeface="Times New Roman" pitchFamily="18" charset="0"/>
                <a:cs typeface="Times New Roman" pitchFamily="18" charset="0"/>
              </a:rPr>
              <a:t>Chiến</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thắng</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Bạch</a:t>
            </a:r>
            <a:r>
              <a:rPr lang="en-US" sz="2400" b="1" dirty="0">
                <a:solidFill>
                  <a:schemeClr val="accent2">
                    <a:lumMod val="50000"/>
                  </a:schemeClr>
                </a:solidFill>
                <a:latin typeface="Times New Roman" pitchFamily="18" charset="0"/>
                <a:cs typeface="Times New Roman" pitchFamily="18" charset="0"/>
              </a:rPr>
              <a:t> </a:t>
            </a:r>
            <a:r>
              <a:rPr lang="en-US" sz="2400" b="1" dirty="0" err="1">
                <a:solidFill>
                  <a:schemeClr val="accent2">
                    <a:lumMod val="50000"/>
                  </a:schemeClr>
                </a:solidFill>
                <a:latin typeface="Times New Roman" pitchFamily="18" charset="0"/>
                <a:cs typeface="Times New Roman" pitchFamily="18" charset="0"/>
              </a:rPr>
              <a:t>Đằng</a:t>
            </a:r>
            <a:r>
              <a:rPr lang="en-US" sz="2400" b="1" dirty="0">
                <a:solidFill>
                  <a:schemeClr val="accent2">
                    <a:lumMod val="5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2922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par>
                                <p:cTn id="21" presetID="21"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 y="1"/>
            <a:ext cx="9125893" cy="6882756"/>
          </a:xfrm>
          <a:prstGeom prst="rect">
            <a:avLst/>
          </a:prstGeom>
        </p:spPr>
      </p:pic>
      <p:sp>
        <p:nvSpPr>
          <p:cNvPr id="3" name="Text Box 51"/>
          <p:cNvSpPr txBox="1">
            <a:spLocks noChangeArrowheads="1"/>
          </p:cNvSpPr>
          <p:nvPr/>
        </p:nvSpPr>
        <p:spPr bwMode="auto">
          <a:xfrm>
            <a:off x="3352800" y="7458547"/>
            <a:ext cx="730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spcBef>
                <a:spcPct val="50000"/>
              </a:spcBef>
            </a:pPr>
            <a:endParaRPr lang="en-US" sz="2400" b="1" dirty="0">
              <a:solidFill>
                <a:srgbClr val="FF0000"/>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26" y="535672"/>
            <a:ext cx="4276271" cy="290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71735"/>
            <a:ext cx="4976106" cy="461665"/>
          </a:xfrm>
          <a:prstGeom prst="rect">
            <a:avLst/>
          </a:prstGeom>
          <a:noFill/>
        </p:spPr>
        <p:txBody>
          <a:bodyPr wrap="none" rtlCol="0">
            <a:spAutoFit/>
          </a:bodyPr>
          <a:lstStyle/>
          <a:p>
            <a:r>
              <a:rPr lang="en-US" sz="2400" b="1" u="sng" dirty="0">
                <a:latin typeface="Times New Roman" pitchFamily="18" charset="0"/>
                <a:cs typeface="Times New Roman" pitchFamily="18" charset="0"/>
              </a:rPr>
              <a:t>4. </a:t>
            </a:r>
            <a:r>
              <a:rPr lang="en-US" sz="2400" b="1" u="sng" dirty="0" err="1">
                <a:latin typeface="Times New Roman" pitchFamily="18" charset="0"/>
                <a:cs typeface="Times New Roman" pitchFamily="18" charset="0"/>
              </a:rPr>
              <a:t>Thành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tựu</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Khoa</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Học</a:t>
            </a:r>
            <a:r>
              <a:rPr lang="en-US" sz="2400" b="1" u="sng" dirty="0">
                <a:latin typeface="Times New Roman" pitchFamily="18" charset="0"/>
                <a:cs typeface="Times New Roman" pitchFamily="18" charset="0"/>
              </a:rPr>
              <a:t> – </a:t>
            </a:r>
            <a:r>
              <a:rPr lang="en-US" sz="2400" b="1" u="sng" dirty="0" err="1">
                <a:latin typeface="Times New Roman" pitchFamily="18" charset="0"/>
                <a:cs typeface="Times New Roman" pitchFamily="18" charset="0"/>
              </a:rPr>
              <a:t>Kỹ</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Thuật</a:t>
            </a:r>
            <a:r>
              <a:rPr lang="en-US" sz="2400" b="1" u="sng" dirty="0">
                <a:latin typeface="Times New Roman" pitchFamily="18" charset="0"/>
                <a:cs typeface="Times New Roman" pitchFamily="18" charset="0"/>
              </a:rPr>
              <a:t>:</a:t>
            </a:r>
          </a:p>
        </p:txBody>
      </p:sp>
      <p:sp>
        <p:nvSpPr>
          <p:cNvPr id="6" name="TextBox 5"/>
          <p:cNvSpPr txBox="1"/>
          <p:nvPr/>
        </p:nvSpPr>
        <p:spPr>
          <a:xfrm>
            <a:off x="1128293" y="3466397"/>
            <a:ext cx="2397003" cy="400110"/>
          </a:xfrm>
          <a:prstGeom prst="rect">
            <a:avLst/>
          </a:prstGeom>
          <a:noFill/>
        </p:spPr>
        <p:txBody>
          <a:bodyPr wrap="none" rtlCol="0">
            <a:spAutoFit/>
          </a:bodyPr>
          <a:lstStyle/>
          <a:p>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máy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Thủy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Điện</a:t>
            </a:r>
            <a:endParaRPr lang="en-US" sz="2000" b="1" dirty="0">
              <a:latin typeface="Times New Roman" pitchFamily="18" charset="0"/>
              <a:cs typeface="Times New Roman" pitchFamily="18" charset="0"/>
            </a:endParaRPr>
          </a:p>
        </p:txBody>
      </p:sp>
      <p:sp>
        <p:nvSpPr>
          <p:cNvPr id="8" name="Text Box 52"/>
          <p:cNvSpPr txBox="1">
            <a:spLocks noChangeArrowheads="1"/>
          </p:cNvSpPr>
          <p:nvPr/>
        </p:nvSpPr>
        <p:spPr bwMode="auto">
          <a:xfrm>
            <a:off x="4457697" y="3788035"/>
            <a:ext cx="480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50000"/>
              </a:spcBef>
            </a:pPr>
            <a:endParaRPr lang="en-US" sz="2000" b="1" dirty="0">
              <a:latin typeface="Times New Roman" pitchFamily="18" charset="0"/>
              <a:cs typeface="Times New Roman" pitchFamily="18" charset="0"/>
            </a:endParaRP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800596" y="535672"/>
            <a:ext cx="4114801" cy="290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410200" y="3469341"/>
            <a:ext cx="2720617" cy="400110"/>
          </a:xfrm>
          <a:prstGeom prst="rect">
            <a:avLst/>
          </a:prstGeom>
          <a:noFill/>
        </p:spPr>
        <p:txBody>
          <a:bodyPr wrap="none" rtlCol="0">
            <a:spAutoFit/>
          </a:bodyPr>
          <a:lstStyle/>
          <a:p>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máy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nhiệt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Lại</a:t>
            </a:r>
            <a:endParaRPr lang="en-US" sz="2000" b="1" dirty="0">
              <a:latin typeface="Times New Roman" pitchFamily="18" charset="0"/>
              <a:cs typeface="Times New Roman" pitchFamily="18" charset="0"/>
            </a:endParaRPr>
          </a:p>
        </p:txBody>
      </p:sp>
      <p:sp>
        <p:nvSpPr>
          <p:cNvPr id="13" name="Title 1"/>
          <p:cNvSpPr>
            <a:spLocks noGrp="1"/>
          </p:cNvSpPr>
          <p:nvPr/>
        </p:nvSpPr>
        <p:spPr bwMode="auto">
          <a:xfrm>
            <a:off x="-171468" y="6304106"/>
            <a:ext cx="5299974" cy="70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dirty="0" err="1">
                <a:solidFill>
                  <a:schemeClr val="tx1"/>
                </a:solidFill>
                <a:latin typeface="Times New Roman" pitchFamily="18" charset="0"/>
                <a:cs typeface="Times New Roman" pitchFamily="18" charset="0"/>
              </a:rPr>
              <a:t>Hầm</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đường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bộ</a:t>
            </a:r>
            <a:r>
              <a:rPr lang="en-US" sz="2000" b="1" dirty="0">
                <a:solidFill>
                  <a:schemeClr val="tx1"/>
                </a:solidFill>
                <a:latin typeface="Times New Roman" pitchFamily="18" charset="0"/>
                <a:cs typeface="Times New Roman" pitchFamily="18" charset="0"/>
              </a:rPr>
              <a:t> qua </a:t>
            </a:r>
            <a:r>
              <a:rPr lang="en-US" sz="2000" b="1" dirty="0" err="1">
                <a:solidFill>
                  <a:schemeClr val="tx1"/>
                </a:solidFill>
                <a:latin typeface="Times New Roman" pitchFamily="18" charset="0"/>
                <a:cs typeface="Times New Roman" pitchFamily="18" charset="0"/>
              </a:rPr>
              <a:t>Đèo</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Hải</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Vân</a:t>
            </a:r>
            <a:endParaRPr lang="en-US" sz="2000" b="1" dirty="0">
              <a:solidFill>
                <a:schemeClr val="tx1"/>
              </a:solidFill>
              <a:latin typeface="Times New Roman" pitchFamily="18" charset="0"/>
              <a:cs typeface="Times New Roman" pitchFamily="18" charset="0"/>
            </a:endParaRPr>
          </a:p>
        </p:txBody>
      </p:sp>
      <p:pic>
        <p:nvPicPr>
          <p:cNvPr id="14" name="Picture 13" descr="300px-Cua_ham_phia_B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929" y="3988090"/>
            <a:ext cx="4573004" cy="245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au my thu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5188" y="4096940"/>
            <a:ext cx="4114801" cy="231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7562086" y="10172647"/>
            <a:ext cx="150589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sz="2800">
                <a:latin typeface="Times New Roman" pitchFamily="18" charset="0"/>
                <a:cs typeface="Times New Roman" pitchFamily="18" charset="0"/>
              </a:rPr>
              <a:t>Cầu Mỹ Thuận</a:t>
            </a:r>
          </a:p>
        </p:txBody>
      </p:sp>
      <p:sp>
        <p:nvSpPr>
          <p:cNvPr id="19" name="Title 1"/>
          <p:cNvSpPr>
            <a:spLocks noGrp="1"/>
          </p:cNvSpPr>
          <p:nvPr/>
        </p:nvSpPr>
        <p:spPr bwMode="auto">
          <a:xfrm>
            <a:off x="4262602" y="6253399"/>
            <a:ext cx="5299974" cy="70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dirty="0" err="1">
                <a:solidFill>
                  <a:schemeClr val="tx1"/>
                </a:solidFill>
                <a:latin typeface="Times New Roman" pitchFamily="18" charset="0"/>
                <a:cs typeface="Times New Roman" pitchFamily="18" charset="0"/>
              </a:rPr>
              <a:t>Cầu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Mỹ</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Thuận</a:t>
            </a:r>
            <a:endParaRPr 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547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841</Words>
  <Application>Microsoft Office PowerPoint</Application>
  <PresentationFormat>On-screen Show (4:3)</PresentationFormat>
  <Paragraphs>79</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THUY</dc:creator>
  <cp:lastModifiedBy>Administrator</cp:lastModifiedBy>
  <cp:revision>69</cp:revision>
  <dcterms:created xsi:type="dcterms:W3CDTF">2015-06-20T14:58:30Z</dcterms:created>
  <dcterms:modified xsi:type="dcterms:W3CDTF">2022-02-20T14:04:29Z</dcterms:modified>
</cp:coreProperties>
</file>