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wmf" ContentType="image/x-wmf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340" r:id="rId3"/>
    <p:sldId id="327" r:id="rId4"/>
    <p:sldId id="257" r:id="rId5"/>
    <p:sldId id="317" r:id="rId6"/>
    <p:sldId id="319" r:id="rId7"/>
    <p:sldId id="326" r:id="rId8"/>
    <p:sldId id="274" r:id="rId9"/>
    <p:sldId id="312" r:id="rId10"/>
    <p:sldId id="321" r:id="rId11"/>
    <p:sldId id="322" r:id="rId12"/>
    <p:sldId id="324" r:id="rId13"/>
    <p:sldId id="309" r:id="rId14"/>
    <p:sldId id="313" r:id="rId15"/>
    <p:sldId id="273" r:id="rId16"/>
  </p:sldIdLst>
  <p:sldSz cx="9144000" cy="6858000" type="screen4x3"/>
  <p:notesSz cx="9144000" cy="6858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A1C8E3"/>
    <a:srgbClr val="FF5050"/>
    <a:srgbClr val="FDF5FB"/>
    <a:srgbClr val="FFFF00"/>
    <a:srgbClr val="FFFF66"/>
    <a:srgbClr val="FCF6FC"/>
    <a:srgbClr val="FFCC6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11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39BECD-EA64-4C87-A598-7644ED0A964E}" type="datetimeFigureOut">
              <a:rPr lang="vi-VN" smtClean="0"/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EF5A3-3F32-4E10-AE39-5FD0E9FF1CAD}" type="slidenum">
              <a:rPr lang="vi-VN" smtClean="0"/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7F665-5C3D-4D74-AA39-E16A760A9E35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B6A03-5E2A-4C94-BA6D-E5E6125C116B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7F665-5C3D-4D74-AA39-E16A760A9E35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B6A03-5E2A-4C94-BA6D-E5E6125C116B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7F665-5C3D-4D74-AA39-E16A760A9E35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B6A03-5E2A-4C94-BA6D-E5E6125C116B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7F665-5C3D-4D74-AA39-E16A760A9E35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B6A03-5E2A-4C94-BA6D-E5E6125C116B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7F665-5C3D-4D74-AA39-E16A760A9E35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B6A03-5E2A-4C94-BA6D-E5E6125C116B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7F665-5C3D-4D74-AA39-E16A760A9E35}" type="datetimeFigureOut">
              <a:rPr lang="vi-VN" smtClean="0"/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B6A03-5E2A-4C94-BA6D-E5E6125C116B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7F665-5C3D-4D74-AA39-E16A760A9E35}" type="datetimeFigureOut">
              <a:rPr lang="vi-VN" smtClean="0"/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B6A03-5E2A-4C94-BA6D-E5E6125C116B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7F665-5C3D-4D74-AA39-E16A760A9E35}" type="datetimeFigureOut">
              <a:rPr lang="vi-VN" smtClean="0"/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B6A03-5E2A-4C94-BA6D-E5E6125C116B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7F665-5C3D-4D74-AA39-E16A760A9E35}" type="datetimeFigureOut">
              <a:rPr lang="vi-VN" smtClean="0"/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B6A03-5E2A-4C94-BA6D-E5E6125C116B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7F665-5C3D-4D74-AA39-E16A760A9E35}" type="datetimeFigureOut">
              <a:rPr lang="vi-VN" smtClean="0"/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B6A03-5E2A-4C94-BA6D-E5E6125C116B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7F665-5C3D-4D74-AA39-E16A760A9E35}" type="datetimeFigureOut">
              <a:rPr lang="vi-VN" smtClean="0"/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B6A03-5E2A-4C94-BA6D-E5E6125C116B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7F665-5C3D-4D74-AA39-E16A760A9E35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B6A03-5E2A-4C94-BA6D-E5E6125C116B}" type="slidenum">
              <a:rPr lang="vi-VN" smtClean="0"/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image" Target="../media/image16.GIF"/><Relationship Id="rId4" Type="http://schemas.openxmlformats.org/officeDocument/2006/relationships/image" Target="../media/image15.GIF"/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WordArt 20"/>
          <p:cNvSpPr>
            <a:spLocks noChangeArrowheads="1" noChangeShapeType="1" noTextEdit="1"/>
          </p:cNvSpPr>
          <p:nvPr/>
        </p:nvSpPr>
        <p:spPr bwMode="auto">
          <a:xfrm>
            <a:off x="1234440" y="1447800"/>
            <a:ext cx="7134225" cy="990600"/>
          </a:xfrm>
          <a:prstGeom prst="rect">
            <a:avLst/>
          </a:prstGeom>
        </p:spPr>
        <p:txBody>
          <a:bodyPr wrap="none" lIns="91435" tIns="45718" rIns="91435" bIns="45718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b="1" kern="10" dirty="0">
                <a:ln w="9525">
                  <a:solidFill>
                    <a:srgbClr val="0000FF"/>
                  </a:solidFill>
                  <a:rou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vi-VN" altLang="en-US" b="1" kern="10" dirty="0" err="1">
                <a:ln w="9525">
                  <a:solidFill>
                    <a:srgbClr val="0000FF"/>
                  </a:solidFill>
                  <a:rou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TIỂU HỌC NGỌC </a:t>
            </a:r>
            <a:r>
              <a:rPr lang="vi-VN" altLang="en-US" b="1" kern="10" dirty="0" err="1">
                <a:ln w="9525">
                  <a:solidFill>
                    <a:srgbClr val="0000FF"/>
                  </a:solidFill>
                  <a:rou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THỤY</a:t>
            </a:r>
            <a:endParaRPr lang="vi-VN" altLang="en-US" b="1" kern="10" dirty="0" err="1">
              <a:ln w="9525">
                <a:solidFill>
                  <a:srgbClr val="0000FF"/>
                </a:solidFill>
                <a:rou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587828" y="2963093"/>
            <a:ext cx="8175171" cy="3921036"/>
          </a:xfrm>
          <a:prstGeom prst="rect">
            <a:avLst/>
          </a:prstGeom>
        </p:spPr>
        <p:txBody>
          <a:bodyPr wrap="none" lIns="91435" tIns="45718" rIns="91435" bIns="45718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altLang="en-US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ĐẠO ĐỨC LỚP </a:t>
            </a:r>
            <a:r>
              <a:rPr lang="vi-VN" altLang="en-US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5</a:t>
            </a:r>
            <a:endParaRPr lang="vi-VN" altLang="en-US" b="1" kern="10" dirty="0" err="1">
              <a:ln w="9525">
                <a:solidFill>
                  <a:srgbClr val="FF00FF"/>
                </a:solidFill>
                <a:rou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2" name="Group 5"/>
          <p:cNvGrpSpPr/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2055" name="Picture 6" descr="GRANS024"/>
            <p:cNvPicPr>
              <a:picLocks noChangeAspect="1" noChangeArrowheads="1"/>
            </p:cNvPicPr>
            <p:nvPr/>
          </p:nvPicPr>
          <p:blipFill>
            <a:blip r:embed="rId1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6" name="Picture 7" descr="GRANS024"/>
            <p:cNvPicPr>
              <a:picLocks noChangeAspect="1" noChangeArrowheads="1"/>
            </p:cNvPicPr>
            <p:nvPr/>
          </p:nvPicPr>
          <p:blipFill>
            <a:blip r:embed="rId1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8"/>
            <p:cNvGrpSpPr/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2058" name="Picture 9" descr="BD21325_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9" name="Picture 10" descr="BD21325_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0" name="Picture 11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1" name="Picture 12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</p:grpSp>
      </p:grp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595661" y="1689021"/>
            <a:ext cx="7974191" cy="1892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600" b="1" u="sng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vi-VN" sz="26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 2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Ngoài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việc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cấp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giấy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khai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, UBND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xã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(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phường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)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còn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việc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?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việc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đòi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yêu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cầu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thế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? </a:t>
            </a:r>
            <a:endParaRPr lang="en-US" altLang="vi-VN" sz="26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endParaRPr lang="en-US" altLang="vi-VN" sz="26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595661" y="3002568"/>
            <a:ext cx="7974191" cy="2693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Ngoài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việc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cấp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giấy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khai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UBND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xã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phường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còn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nhiều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việc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xác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nhận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chỗ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ở,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chứng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cấp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loại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giấy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tờ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quản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lí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việc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xây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dựng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trường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vui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chơi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trẻ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em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tổ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chức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tiêm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chủng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mở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rộng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…</a:t>
            </a:r>
            <a:endParaRPr lang="en-US" altLang="vi-VN" sz="2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việc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cần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phải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cẩn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thận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xác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kịp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thời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minh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bạch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đúng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pháp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luật</a:t>
            </a: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  <a:endParaRPr lang="en-US" altLang="vi-VN" sz="2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94806">
            <a:off x="-220700" y="415868"/>
            <a:ext cx="1274753" cy="956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821742">
            <a:off x="463979" y="14270"/>
            <a:ext cx="1170978" cy="878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894797">
            <a:off x="7401096" y="4893084"/>
            <a:ext cx="2337511" cy="2106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95513">
            <a:off x="6728867" y="5643201"/>
            <a:ext cx="1626964" cy="1465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13510" y="889944"/>
            <a:ext cx="8438604" cy="3955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75000"/>
              </a:lnSpc>
            </a:pPr>
            <a:r>
              <a:rPr lang="vi-VN" altLang="vi-VN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XÃ (PHƯỜNG) EM</a:t>
            </a:r>
            <a:endParaRPr lang="en-US" altLang="vi-VN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2808498" y="137690"/>
            <a:ext cx="331936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67500" tIns="33750" rIns="67500" bIns="33750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vi-VN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altLang="vi-VN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endParaRPr lang="en-US" altLang="vi-VN" sz="28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Tx/>
              <a:buNone/>
            </a:pPr>
            <a:endParaRPr lang="en-US" altLang="vi-VN" sz="28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4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799366" y="1854573"/>
            <a:ext cx="787320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800" b="1" u="sng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vi-VN" sz="28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 3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Mọi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cần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thái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độ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thế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đối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UBND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xã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(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phường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)? </a:t>
            </a:r>
            <a:endParaRPr lang="en-US" altLang="vi-VN" sz="28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878910" y="2991042"/>
            <a:ext cx="7793659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Mọi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cần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thái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độ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tôn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trọng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trách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nhiệm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tạo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điều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kiện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giúp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đỡ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UBND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xã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phường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hoàn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thành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nhiệm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vụ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  <a:endParaRPr lang="en-US" altLang="vi-VN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582954">
            <a:off x="-182432" y="437184"/>
            <a:ext cx="1922510" cy="1007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309890">
            <a:off x="-124428" y="-328563"/>
            <a:ext cx="1233744" cy="1324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894797">
            <a:off x="7091874" y="5243421"/>
            <a:ext cx="2392531" cy="15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894797">
            <a:off x="6599328" y="5243421"/>
            <a:ext cx="2392531" cy="15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894797">
            <a:off x="6007657" y="5243421"/>
            <a:ext cx="2392531" cy="15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894797">
            <a:off x="5515111" y="5243421"/>
            <a:ext cx="2392531" cy="15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313510" y="889944"/>
            <a:ext cx="8438604" cy="3955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75000"/>
              </a:lnSpc>
            </a:pPr>
            <a:r>
              <a:rPr lang="vi-VN" altLang="vi-VN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XÃ (PHƯỜNG) EM</a:t>
            </a:r>
            <a:endParaRPr lang="en-US" altLang="vi-VN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2808498" y="137690"/>
            <a:ext cx="331936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67500" tIns="33750" rIns="67500" bIns="33750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vi-VN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altLang="vi-VN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endParaRPr lang="en-US" altLang="vi-VN" sz="28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Tx/>
              <a:buNone/>
            </a:pPr>
            <a:endParaRPr lang="en-US" altLang="vi-VN" sz="28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4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80257" y="1965324"/>
            <a:ext cx="8562109" cy="3285549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Rectangle 8"/>
          <p:cNvSpPr/>
          <p:nvPr/>
        </p:nvSpPr>
        <p:spPr>
          <a:xfrm>
            <a:off x="-230655" y="1034995"/>
            <a:ext cx="9366068" cy="695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75000"/>
              </a:lnSpc>
            </a:pPr>
            <a:r>
              <a:rPr lang="vi-VN" altLang="vi-VN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XÃ, PHƯỜNG EM (Tiết 1)</a:t>
            </a:r>
            <a:endParaRPr lang="en-US" altLang="vi-VN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75000"/>
              </a:lnSpc>
            </a:pPr>
            <a:endParaRPr lang="en-US" altLang="vi-VN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625616" y="450800"/>
            <a:ext cx="331936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67500" tIns="33750" rIns="67500" bIns="33750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vi-VN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vi-VN" sz="30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altLang="vi-VN" sz="3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endParaRPr lang="en-US" altLang="vi-VN" sz="30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Tx/>
              <a:buNone/>
            </a:pPr>
            <a:endParaRPr lang="en-US" altLang="vi-VN" sz="30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251845" y="2782001"/>
            <a:ext cx="8518236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phường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sóc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………………...…...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người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đặc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biệt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là...…….                Do 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mọi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người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đều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phải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…………..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̉ ban 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làm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việc</a:t>
            </a:r>
            <a:r>
              <a:rPr lang="en-US" alt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vi-V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1187729" y="2061469"/>
            <a:ext cx="728056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vi-VN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tập</a:t>
            </a:r>
            <a:r>
              <a:rPr lang="en-US" altLang="vi-VN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Điền</a:t>
            </a:r>
            <a:r>
              <a:rPr lang="en-US" altLang="vi-VN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vi-VN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còn</a:t>
            </a:r>
            <a:r>
              <a:rPr lang="en-US" altLang="vi-VN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thiếu</a:t>
            </a:r>
            <a:r>
              <a:rPr lang="en-US" altLang="vi-VN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vào</a:t>
            </a:r>
            <a:r>
              <a:rPr lang="en-US" altLang="vi-VN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chô</a:t>
            </a:r>
            <a:r>
              <a:rPr lang="en-US" altLang="vi-VN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̃ </a:t>
            </a:r>
            <a:r>
              <a:rPr lang="en-US" altLang="vi-VN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chấm</a:t>
            </a:r>
            <a:r>
              <a:rPr lang="en-US" altLang="vi-VN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(….)</a:t>
            </a:r>
            <a:endParaRPr lang="en-US" altLang="vi-VN" sz="2800" b="1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" name="Text Box 22"/>
          <p:cNvSpPr txBox="1">
            <a:spLocks noChangeArrowheads="1"/>
          </p:cNvSpPr>
          <p:nvPr/>
        </p:nvSpPr>
        <p:spPr bwMode="auto">
          <a:xfrm>
            <a:off x="818727" y="5466052"/>
            <a:ext cx="3581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bảo</a:t>
            </a:r>
            <a:r>
              <a:rPr lang="en-US" altLang="vi-VN" sz="28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vê</a:t>
            </a:r>
            <a:r>
              <a:rPr lang="en-US" altLang="vi-VN" sz="28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̣ </a:t>
            </a:r>
            <a:r>
              <a:rPr lang="en-US" altLang="vi-VN" sz="2800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các</a:t>
            </a:r>
            <a:r>
              <a:rPr lang="en-US" altLang="vi-VN" sz="28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quyền</a:t>
            </a:r>
            <a:r>
              <a:rPr lang="en-US" altLang="vi-VN" sz="28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lợi</a:t>
            </a:r>
            <a:endParaRPr lang="en-US" altLang="vi-VN" sz="2800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" name="Text Box 23"/>
          <p:cNvSpPr txBox="1">
            <a:spLocks noChangeArrowheads="1"/>
          </p:cNvSpPr>
          <p:nvPr/>
        </p:nvSpPr>
        <p:spPr bwMode="auto">
          <a:xfrm>
            <a:off x="6791897" y="5459320"/>
            <a:ext cx="1475506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trẻ</a:t>
            </a:r>
            <a:r>
              <a:rPr lang="en-US" altLang="vi-VN" sz="28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em</a:t>
            </a:r>
            <a:endParaRPr lang="en-US" altLang="vi-VN" sz="2800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" name="Text Box 26"/>
          <p:cNvSpPr txBox="1">
            <a:spLocks noChangeArrowheads="1"/>
          </p:cNvSpPr>
          <p:nvPr/>
        </p:nvSpPr>
        <p:spPr bwMode="auto">
          <a:xfrm>
            <a:off x="3958638" y="5456361"/>
            <a:ext cx="152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tôn</a:t>
            </a:r>
            <a:r>
              <a:rPr lang="en-US" altLang="vi-VN" sz="28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trọng</a:t>
            </a:r>
            <a:endParaRPr lang="en-US" altLang="vi-VN" sz="2800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5479173" y="5448185"/>
            <a:ext cx="1447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giúp</a:t>
            </a:r>
            <a:r>
              <a:rPr lang="en-US" altLang="vi-VN" sz="28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đỡ</a:t>
            </a:r>
            <a:r>
              <a:rPr lang="en-US" altLang="vi-VN" sz="28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endParaRPr lang="en-US" altLang="vi-VN" sz="2800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Text Box 29"/>
          <p:cNvSpPr txBox="1">
            <a:spLocks noChangeArrowheads="1"/>
          </p:cNvSpPr>
          <p:nvPr/>
        </p:nvSpPr>
        <p:spPr bwMode="auto">
          <a:xfrm>
            <a:off x="666683" y="2130765"/>
            <a:ext cx="1752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 b="1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Ghi</a:t>
            </a:r>
            <a:r>
              <a:rPr lang="en-US" altLang="vi-VN" sz="3200" b="1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nhơ</a:t>
            </a:r>
            <a:r>
              <a:rPr lang="en-US" altLang="vi-VN" sz="3200" b="1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́</a:t>
            </a:r>
            <a:r>
              <a:rPr lang="en-US" altLang="vi-VN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endParaRPr lang="en-US" altLang="vi-VN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6695" y="5382708"/>
            <a:ext cx="7663064" cy="619721"/>
          </a:xfrm>
          <a:prstGeom prst="rect">
            <a:avLst/>
          </a:prstGeom>
          <a:noFill/>
          <a:ln w="19050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000" b="1" dirty="0"/>
              <a:t>                                                        ,                         ,                        ,</a:t>
            </a:r>
            <a:endParaRPr lang="vi-VN" sz="2000" b="1" dirty="0"/>
          </a:p>
        </p:txBody>
      </p:sp>
      <p:sp>
        <p:nvSpPr>
          <p:cNvPr id="15" name="Rounded Rectangle 14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01:00</a:t>
            </a:r>
            <a:endParaRPr lang="en-US" sz="3200"/>
          </a:p>
        </p:txBody>
      </p:sp>
      <p:sp>
        <p:nvSpPr>
          <p:cNvPr id="16" name="Rounded Rectangle 15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00:59</a:t>
            </a:r>
            <a:endParaRPr lang="en-US" sz="3200"/>
          </a:p>
        </p:txBody>
      </p:sp>
      <p:sp>
        <p:nvSpPr>
          <p:cNvPr id="17" name="Rounded Rectangle 16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00:58</a:t>
            </a:r>
            <a:endParaRPr lang="en-US" sz="3200"/>
          </a:p>
        </p:txBody>
      </p:sp>
      <p:sp>
        <p:nvSpPr>
          <p:cNvPr id="18" name="Rounded Rectangle 17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00:57</a:t>
            </a:r>
            <a:endParaRPr lang="en-US" sz="3200"/>
          </a:p>
        </p:txBody>
      </p:sp>
      <p:sp>
        <p:nvSpPr>
          <p:cNvPr id="25" name="Rounded Rectangle 24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00:56</a:t>
            </a:r>
            <a:endParaRPr lang="en-US" sz="3200"/>
          </a:p>
        </p:txBody>
      </p:sp>
      <p:sp>
        <p:nvSpPr>
          <p:cNvPr id="26" name="Rounded Rectangle 25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00:55</a:t>
            </a:r>
            <a:endParaRPr lang="en-US" sz="3200"/>
          </a:p>
        </p:txBody>
      </p:sp>
      <p:sp>
        <p:nvSpPr>
          <p:cNvPr id="27" name="Rounded Rectangle 26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00:54</a:t>
            </a:r>
            <a:endParaRPr lang="en-US" sz="3200"/>
          </a:p>
        </p:txBody>
      </p:sp>
      <p:sp>
        <p:nvSpPr>
          <p:cNvPr id="28" name="Rounded Rectangle 27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00:53</a:t>
            </a:r>
            <a:endParaRPr lang="en-US" sz="3200"/>
          </a:p>
        </p:txBody>
      </p:sp>
      <p:sp>
        <p:nvSpPr>
          <p:cNvPr id="29" name="Rounded Rectangle 28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00:52</a:t>
            </a:r>
            <a:endParaRPr lang="en-US" sz="3200"/>
          </a:p>
        </p:txBody>
      </p:sp>
      <p:sp>
        <p:nvSpPr>
          <p:cNvPr id="30" name="Rounded Rectangle 29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00:51</a:t>
            </a:r>
            <a:endParaRPr lang="en-US" sz="3200"/>
          </a:p>
        </p:txBody>
      </p:sp>
      <p:sp>
        <p:nvSpPr>
          <p:cNvPr id="31" name="Rounded Rectangle 30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00:50</a:t>
            </a:r>
            <a:endParaRPr lang="en-US" sz="3200"/>
          </a:p>
        </p:txBody>
      </p:sp>
      <p:sp>
        <p:nvSpPr>
          <p:cNvPr id="32" name="Rounded Rectangle 31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00:49</a:t>
            </a:r>
            <a:endParaRPr lang="en-US" sz="3200"/>
          </a:p>
        </p:txBody>
      </p:sp>
      <p:sp>
        <p:nvSpPr>
          <p:cNvPr id="33" name="Rounded Rectangle 32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00:48</a:t>
            </a:r>
            <a:endParaRPr lang="en-US" sz="3200"/>
          </a:p>
        </p:txBody>
      </p:sp>
      <p:sp>
        <p:nvSpPr>
          <p:cNvPr id="34" name="Rounded Rectangle 33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00:47</a:t>
            </a:r>
            <a:endParaRPr lang="en-US" sz="3200"/>
          </a:p>
        </p:txBody>
      </p:sp>
      <p:sp>
        <p:nvSpPr>
          <p:cNvPr id="35" name="Rounded Rectangle 34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00:46</a:t>
            </a:r>
            <a:endParaRPr lang="en-US" sz="3200"/>
          </a:p>
        </p:txBody>
      </p:sp>
      <p:sp>
        <p:nvSpPr>
          <p:cNvPr id="36" name="Rounded Rectangle 35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00:45</a:t>
            </a:r>
            <a:endParaRPr lang="en-US" sz="3200"/>
          </a:p>
        </p:txBody>
      </p:sp>
      <p:sp>
        <p:nvSpPr>
          <p:cNvPr id="37" name="Rounded Rectangle 36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00:44</a:t>
            </a:r>
            <a:endParaRPr lang="en-US" sz="3200"/>
          </a:p>
        </p:txBody>
      </p:sp>
      <p:sp>
        <p:nvSpPr>
          <p:cNvPr id="38" name="Rounded Rectangle 37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00:43</a:t>
            </a:r>
            <a:endParaRPr lang="en-US" sz="3200"/>
          </a:p>
        </p:txBody>
      </p:sp>
      <p:sp>
        <p:nvSpPr>
          <p:cNvPr id="39" name="Rounded Rectangle 38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00:42</a:t>
            </a:r>
            <a:endParaRPr lang="en-US" sz="3200"/>
          </a:p>
        </p:txBody>
      </p:sp>
      <p:sp>
        <p:nvSpPr>
          <p:cNvPr id="40" name="Rounded Rectangle 39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00:41</a:t>
            </a:r>
            <a:endParaRPr lang="en-US" sz="3200"/>
          </a:p>
        </p:txBody>
      </p:sp>
      <p:sp>
        <p:nvSpPr>
          <p:cNvPr id="41" name="Rounded Rectangle 40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00:40</a:t>
            </a:r>
            <a:endParaRPr lang="en-US" sz="3200"/>
          </a:p>
        </p:txBody>
      </p:sp>
      <p:sp>
        <p:nvSpPr>
          <p:cNvPr id="42" name="Rounded Rectangle 41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00:39</a:t>
            </a:r>
            <a:endParaRPr lang="en-US" sz="3200"/>
          </a:p>
        </p:txBody>
      </p:sp>
      <p:sp>
        <p:nvSpPr>
          <p:cNvPr id="43" name="Rounded Rectangle 42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00:38</a:t>
            </a:r>
            <a:endParaRPr lang="en-US" sz="3200"/>
          </a:p>
        </p:txBody>
      </p:sp>
      <p:sp>
        <p:nvSpPr>
          <p:cNvPr id="44" name="Rounded Rectangle 43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00:37</a:t>
            </a:r>
            <a:endParaRPr lang="en-US" sz="3200"/>
          </a:p>
        </p:txBody>
      </p:sp>
      <p:sp>
        <p:nvSpPr>
          <p:cNvPr id="45" name="Rounded Rectangle 44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00:36</a:t>
            </a:r>
            <a:endParaRPr lang="en-US" sz="3200"/>
          </a:p>
        </p:txBody>
      </p:sp>
      <p:sp>
        <p:nvSpPr>
          <p:cNvPr id="46" name="Rounded Rectangle 45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00:35</a:t>
            </a:r>
            <a:endParaRPr lang="en-US" sz="3200"/>
          </a:p>
        </p:txBody>
      </p:sp>
      <p:sp>
        <p:nvSpPr>
          <p:cNvPr id="47" name="Rounded Rectangle 46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00:34</a:t>
            </a:r>
            <a:endParaRPr lang="en-US" sz="3200"/>
          </a:p>
        </p:txBody>
      </p:sp>
      <p:sp>
        <p:nvSpPr>
          <p:cNvPr id="48" name="Rounded Rectangle 47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00:33</a:t>
            </a:r>
            <a:endParaRPr lang="en-US" sz="3200"/>
          </a:p>
        </p:txBody>
      </p:sp>
      <p:sp>
        <p:nvSpPr>
          <p:cNvPr id="49" name="Rounded Rectangle 48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00:32</a:t>
            </a:r>
            <a:endParaRPr lang="en-US" sz="3200"/>
          </a:p>
        </p:txBody>
      </p:sp>
      <p:sp>
        <p:nvSpPr>
          <p:cNvPr id="50" name="Rounded Rectangle 49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00:31</a:t>
            </a:r>
            <a:endParaRPr lang="en-US" sz="3200"/>
          </a:p>
        </p:txBody>
      </p:sp>
      <p:sp>
        <p:nvSpPr>
          <p:cNvPr id="51" name="Rounded Rectangle 50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00:30</a:t>
            </a:r>
            <a:endParaRPr lang="en-US" sz="3200"/>
          </a:p>
        </p:txBody>
      </p:sp>
      <p:sp>
        <p:nvSpPr>
          <p:cNvPr id="52" name="Rounded Rectangle 51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00:29</a:t>
            </a:r>
            <a:endParaRPr lang="en-US" sz="3200"/>
          </a:p>
        </p:txBody>
      </p:sp>
      <p:sp>
        <p:nvSpPr>
          <p:cNvPr id="53" name="Rounded Rectangle 52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00:28</a:t>
            </a:r>
            <a:endParaRPr lang="en-US" sz="3200"/>
          </a:p>
        </p:txBody>
      </p:sp>
      <p:sp>
        <p:nvSpPr>
          <p:cNvPr id="54" name="Rounded Rectangle 53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00:27</a:t>
            </a:r>
            <a:endParaRPr lang="en-US" sz="3200"/>
          </a:p>
        </p:txBody>
      </p:sp>
      <p:sp>
        <p:nvSpPr>
          <p:cNvPr id="55" name="Rounded Rectangle 54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00:26</a:t>
            </a:r>
            <a:endParaRPr lang="en-US" sz="3200"/>
          </a:p>
        </p:txBody>
      </p:sp>
      <p:sp>
        <p:nvSpPr>
          <p:cNvPr id="56" name="Rounded Rectangle 55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00:25</a:t>
            </a:r>
            <a:endParaRPr lang="en-US" sz="3200"/>
          </a:p>
        </p:txBody>
      </p:sp>
      <p:sp>
        <p:nvSpPr>
          <p:cNvPr id="57" name="Rounded Rectangle 56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00:24</a:t>
            </a:r>
            <a:endParaRPr lang="en-US" sz="3200"/>
          </a:p>
        </p:txBody>
      </p:sp>
      <p:sp>
        <p:nvSpPr>
          <p:cNvPr id="58" name="Rounded Rectangle 57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00:23</a:t>
            </a:r>
            <a:endParaRPr lang="en-US" sz="3200"/>
          </a:p>
        </p:txBody>
      </p:sp>
      <p:sp>
        <p:nvSpPr>
          <p:cNvPr id="59" name="Rounded Rectangle 58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00:22</a:t>
            </a:r>
            <a:endParaRPr lang="en-US" sz="3200"/>
          </a:p>
        </p:txBody>
      </p:sp>
      <p:sp>
        <p:nvSpPr>
          <p:cNvPr id="60" name="Rounded Rectangle 59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00:21</a:t>
            </a:r>
            <a:endParaRPr lang="en-US" sz="3200"/>
          </a:p>
        </p:txBody>
      </p:sp>
      <p:sp>
        <p:nvSpPr>
          <p:cNvPr id="61" name="Rounded Rectangle 60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00:20</a:t>
            </a:r>
            <a:endParaRPr lang="en-US" sz="3200"/>
          </a:p>
        </p:txBody>
      </p:sp>
      <p:sp>
        <p:nvSpPr>
          <p:cNvPr id="62" name="Rounded Rectangle 61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00:19</a:t>
            </a:r>
            <a:endParaRPr lang="en-US" sz="3200"/>
          </a:p>
        </p:txBody>
      </p:sp>
      <p:sp>
        <p:nvSpPr>
          <p:cNvPr id="63" name="Rounded Rectangle 62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00:18</a:t>
            </a:r>
            <a:endParaRPr lang="en-US" sz="3200"/>
          </a:p>
        </p:txBody>
      </p:sp>
      <p:sp>
        <p:nvSpPr>
          <p:cNvPr id="64" name="Rounded Rectangle 63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00:17</a:t>
            </a:r>
            <a:endParaRPr lang="en-US" sz="3200"/>
          </a:p>
        </p:txBody>
      </p:sp>
      <p:sp>
        <p:nvSpPr>
          <p:cNvPr id="65" name="Rounded Rectangle 64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00:16</a:t>
            </a:r>
            <a:endParaRPr lang="en-US" sz="3200"/>
          </a:p>
        </p:txBody>
      </p:sp>
      <p:sp>
        <p:nvSpPr>
          <p:cNvPr id="66" name="Rounded Rectangle 65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00:15</a:t>
            </a:r>
            <a:endParaRPr lang="en-US" sz="3200"/>
          </a:p>
        </p:txBody>
      </p:sp>
      <p:sp>
        <p:nvSpPr>
          <p:cNvPr id="67" name="Rounded Rectangle 66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00:14</a:t>
            </a:r>
            <a:endParaRPr lang="en-US" sz="3200"/>
          </a:p>
        </p:txBody>
      </p:sp>
      <p:sp>
        <p:nvSpPr>
          <p:cNvPr id="68" name="Rounded Rectangle 67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00:13</a:t>
            </a:r>
            <a:endParaRPr lang="en-US" sz="3200"/>
          </a:p>
        </p:txBody>
      </p:sp>
      <p:sp>
        <p:nvSpPr>
          <p:cNvPr id="69" name="Rounded Rectangle 68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00:12</a:t>
            </a:r>
            <a:endParaRPr lang="en-US" sz="3200"/>
          </a:p>
        </p:txBody>
      </p:sp>
      <p:sp>
        <p:nvSpPr>
          <p:cNvPr id="70" name="Rounded Rectangle 69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00:11</a:t>
            </a:r>
            <a:endParaRPr lang="en-US" sz="3200"/>
          </a:p>
        </p:txBody>
      </p:sp>
      <p:sp>
        <p:nvSpPr>
          <p:cNvPr id="71" name="Rounded Rectangle 70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00:10</a:t>
            </a:r>
            <a:endParaRPr lang="en-US" sz="3200"/>
          </a:p>
        </p:txBody>
      </p:sp>
      <p:sp>
        <p:nvSpPr>
          <p:cNvPr id="72" name="Rounded Rectangle 71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00:09</a:t>
            </a:r>
            <a:endParaRPr lang="en-US" sz="3200"/>
          </a:p>
        </p:txBody>
      </p:sp>
      <p:sp>
        <p:nvSpPr>
          <p:cNvPr id="73" name="Rounded Rectangle 72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00:08</a:t>
            </a:r>
            <a:endParaRPr lang="en-US" sz="3200"/>
          </a:p>
        </p:txBody>
      </p:sp>
      <p:sp>
        <p:nvSpPr>
          <p:cNvPr id="74" name="Rounded Rectangle 73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00:07</a:t>
            </a:r>
            <a:endParaRPr lang="en-US" sz="3200"/>
          </a:p>
        </p:txBody>
      </p:sp>
      <p:sp>
        <p:nvSpPr>
          <p:cNvPr id="75" name="Rounded Rectangle 74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00:06</a:t>
            </a:r>
            <a:endParaRPr lang="en-US" sz="3200"/>
          </a:p>
        </p:txBody>
      </p:sp>
      <p:sp>
        <p:nvSpPr>
          <p:cNvPr id="76" name="Rounded Rectangle 75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00:05</a:t>
            </a:r>
            <a:endParaRPr lang="en-US" sz="3200"/>
          </a:p>
        </p:txBody>
      </p:sp>
      <p:sp>
        <p:nvSpPr>
          <p:cNvPr id="77" name="Rounded Rectangle 76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00:04</a:t>
            </a:r>
            <a:endParaRPr lang="en-US" sz="3200"/>
          </a:p>
        </p:txBody>
      </p:sp>
      <p:sp>
        <p:nvSpPr>
          <p:cNvPr id="78" name="Rounded Rectangle 77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00:03</a:t>
            </a:r>
            <a:endParaRPr lang="en-US" sz="3200"/>
          </a:p>
        </p:txBody>
      </p:sp>
      <p:sp>
        <p:nvSpPr>
          <p:cNvPr id="79" name="Rounded Rectangle 78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00:02</a:t>
            </a:r>
            <a:endParaRPr lang="en-US" sz="3200"/>
          </a:p>
        </p:txBody>
      </p:sp>
      <p:sp>
        <p:nvSpPr>
          <p:cNvPr id="80" name="Rounded Rectangle 79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00:01</a:t>
            </a:r>
            <a:endParaRPr lang="en-US" sz="3200"/>
          </a:p>
        </p:txBody>
      </p:sp>
      <p:sp>
        <p:nvSpPr>
          <p:cNvPr id="81" name="Rounded Rectangle 80"/>
          <p:cNvSpPr/>
          <p:nvPr/>
        </p:nvSpPr>
        <p:spPr>
          <a:xfrm>
            <a:off x="251844" y="6067550"/>
            <a:ext cx="1420201" cy="790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00:00</a:t>
            </a:r>
            <a:endParaRPr lang="en-US" sz="32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400">
        <p:randomBar dir="vert"/>
      </p:transition>
    </mc:Choice>
    <mc:Fallback>
      <p:transition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1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3000"/>
                            </p:stCondLst>
                            <p:childTnLst>
                              <p:par>
                                <p:cTn id="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0"/>
                            </p:stCondLst>
                            <p:childTnLst>
                              <p:par>
                                <p:cTn id="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6000"/>
                            </p:stCondLst>
                            <p:childTnLst>
                              <p:par>
                                <p:cTn id="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7000"/>
                            </p:stCondLst>
                            <p:childTnLst>
                              <p:par>
                                <p:cTn id="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8000"/>
                            </p:stCondLst>
                            <p:childTnLst>
                              <p:par>
                                <p:cTn id="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9000"/>
                            </p:stCondLst>
                            <p:childTnLst>
                              <p:par>
                                <p:cTn id="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0"/>
                            </p:stCondLst>
                            <p:childTnLst>
                              <p:par>
                                <p:cTn id="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1000"/>
                            </p:stCondLst>
                            <p:childTnLst>
                              <p:par>
                                <p:cTn id="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2000"/>
                            </p:stCondLst>
                            <p:childTnLst>
                              <p:par>
                                <p:cTn id="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3000"/>
                            </p:stCondLst>
                            <p:childTnLst>
                              <p:par>
                                <p:cTn id="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4000"/>
                            </p:stCondLst>
                            <p:childTnLst>
                              <p:par>
                                <p:cTn id="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0"/>
                            </p:stCondLst>
                            <p:childTnLst>
                              <p:par>
                                <p:cTn id="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6000"/>
                            </p:stCondLst>
                            <p:childTnLst>
                              <p:par>
                                <p:cTn id="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7000"/>
                            </p:stCondLst>
                            <p:childTnLst>
                              <p:par>
                                <p:cTn id="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8000"/>
                            </p:stCondLst>
                            <p:childTnLst>
                              <p:par>
                                <p:cTn id="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9000"/>
                            </p:stCondLst>
                            <p:childTnLst>
                              <p:par>
                                <p:cTn id="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00"/>
                            </p:stCondLst>
                            <p:childTnLst>
                              <p:par>
                                <p:cTn id="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1000"/>
                            </p:stCondLst>
                            <p:childTnLst>
                              <p:par>
                                <p:cTn id="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2000"/>
                            </p:stCondLst>
                            <p:childTnLst>
                              <p:par>
                                <p:cTn id="1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3000"/>
                            </p:stCondLst>
                            <p:childTnLst>
                              <p:par>
                                <p:cTn id="1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4000"/>
                            </p:stCondLst>
                            <p:childTnLst>
                              <p:par>
                                <p:cTn id="1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5000"/>
                            </p:stCondLst>
                            <p:childTnLst>
                              <p:par>
                                <p:cTn id="1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6000"/>
                            </p:stCondLst>
                            <p:childTnLst>
                              <p:par>
                                <p:cTn id="1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7000"/>
                            </p:stCondLst>
                            <p:childTnLst>
                              <p:par>
                                <p:cTn id="1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8000"/>
                            </p:stCondLst>
                            <p:childTnLst>
                              <p:par>
                                <p:cTn id="1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39000"/>
                            </p:stCondLst>
                            <p:childTnLst>
                              <p:par>
                                <p:cTn id="1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40000"/>
                            </p:stCondLst>
                            <p:childTnLst>
                              <p:par>
                                <p:cTn id="1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1000"/>
                            </p:stCondLst>
                            <p:childTnLst>
                              <p:par>
                                <p:cTn id="1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2000"/>
                            </p:stCondLst>
                            <p:childTnLst>
                              <p:par>
                                <p:cTn id="1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43000"/>
                            </p:stCondLst>
                            <p:childTnLst>
                              <p:par>
                                <p:cTn id="1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44000"/>
                            </p:stCondLst>
                            <p:childTnLst>
                              <p:par>
                                <p:cTn id="1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45000"/>
                            </p:stCondLst>
                            <p:childTnLst>
                              <p:par>
                                <p:cTn id="1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46000"/>
                            </p:stCondLst>
                            <p:childTnLst>
                              <p:par>
                                <p:cTn id="1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47000"/>
                            </p:stCondLst>
                            <p:childTnLst>
                              <p:par>
                                <p:cTn id="1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48000"/>
                            </p:stCondLst>
                            <p:childTnLst>
                              <p:par>
                                <p:cTn id="1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49000"/>
                            </p:stCondLst>
                            <p:childTnLst>
                              <p:par>
                                <p:cTn id="1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00"/>
                            </p:stCondLst>
                            <p:childTnLst>
                              <p:par>
                                <p:cTn id="1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1000"/>
                            </p:stCondLst>
                            <p:childTnLst>
                              <p:par>
                                <p:cTn id="1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2000"/>
                            </p:stCondLst>
                            <p:childTnLst>
                              <p:par>
                                <p:cTn id="1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3000"/>
                            </p:stCondLst>
                            <p:childTnLst>
                              <p:par>
                                <p:cTn id="1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4000"/>
                            </p:stCondLst>
                            <p:childTnLst>
                              <p:par>
                                <p:cTn id="1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5000"/>
                            </p:stCondLst>
                            <p:childTnLst>
                              <p:par>
                                <p:cTn id="1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6000"/>
                            </p:stCondLst>
                            <p:childTnLst>
                              <p:par>
                                <p:cTn id="1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7000"/>
                            </p:stCondLst>
                            <p:childTnLst>
                              <p:par>
                                <p:cTn id="1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8000"/>
                            </p:stCondLst>
                            <p:childTnLst>
                              <p:par>
                                <p:cTn id="1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9000"/>
                            </p:stCondLst>
                            <p:childTnLst>
                              <p:par>
                                <p:cTn id="1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60000"/>
                            </p:stCondLst>
                            <p:childTnLst>
                              <p:par>
                                <p:cTn id="1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7 0.00509 L -0.05886 -0.33356 " pathEditMode="relative" rAng="0" ptsTypes="AA">
                                      <p:cBhvr>
                                        <p:cTn id="190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5" y="-1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3.7037E-6 L 0.08541 -0.33936 " pathEditMode="relative" rAng="0" ptsTypes="AA">
                                      <p:cBhvr>
                                        <p:cTn id="194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83" y="-169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33333E-6 L 0.04462 -0.26967 " pathEditMode="relative" rAng="0" ptsTypes="AA">
                                      <p:cBhvr>
                                        <p:cTn id="198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22" y="-13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07407E-6 L 0.07969 -0.27061 " pathEditMode="relative" rAng="0" ptsTypes="AA">
                                      <p:cBhvr>
                                        <p:cTn id="202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76" y="-13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6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2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1"/>
      <p:bldP spid="20" grpId="0"/>
      <p:bldP spid="21" grpId="0"/>
      <p:bldP spid="22" grpId="0"/>
      <p:bldP spid="23" grpId="0"/>
      <p:bldP spid="24" grpId="0"/>
      <p:bldP spid="4" grpId="0" animBg="1"/>
      <p:bldP spid="15" grpId="0" animBg="1"/>
      <p:bldP spid="16" grpId="0" animBg="1"/>
      <p:bldP spid="17" grpId="0" animBg="1"/>
      <p:bldP spid="18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3023650" y="248327"/>
            <a:ext cx="331936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67500" tIns="33750" rIns="67500" bIns="33750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vi-VN" sz="24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altLang="vi-VN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endParaRPr lang="en-US" altLang="vi-VN" sz="24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Tx/>
              <a:buNone/>
            </a:pPr>
            <a:endParaRPr lang="en-US" altLang="vi-VN" sz="24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5064" y="724356"/>
            <a:ext cx="7215854" cy="649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75000"/>
              </a:lnSpc>
            </a:pPr>
            <a:r>
              <a:rPr lang="vi-VN" altLang="vi-VN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XÃ, PHƯỜNG EM (Tiết 1)</a:t>
            </a:r>
            <a:endParaRPr lang="en-US" altLang="vi-VN" sz="23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75000"/>
              </a:lnSpc>
            </a:pPr>
            <a:endParaRPr lang="en-US" altLang="vi-VN" sz="23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177881" y="1065088"/>
            <a:ext cx="859267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Hoạt</a:t>
            </a:r>
            <a:r>
              <a:rPr lang="en-US" altLang="vi-VN" sz="2400" b="1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động</a:t>
            </a:r>
            <a:r>
              <a:rPr lang="en-US" altLang="vi-VN" sz="2400" b="1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3</a:t>
            </a:r>
            <a:r>
              <a:rPr lang="en-US" altLang="vi-VN" sz="24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Tìm</a:t>
            </a: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hiểu</a:t>
            </a: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hoạt</a:t>
            </a: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động</a:t>
            </a: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UBND </a:t>
            </a:r>
            <a:r>
              <a:rPr lang="en-US" altLang="vi-VN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xã</a:t>
            </a: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phường</a:t>
            </a: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.</a:t>
            </a:r>
            <a:endParaRPr lang="en-US" altLang="vi-VN" sz="2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Text Box 10"/>
          <p:cNvSpPr txBox="1">
            <a:spLocks noChangeArrowheads="1"/>
          </p:cNvSpPr>
          <p:nvPr/>
        </p:nvSpPr>
        <p:spPr bwMode="auto">
          <a:xfrm>
            <a:off x="1042064" y="1463915"/>
            <a:ext cx="703768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     </a:t>
            </a:r>
            <a:r>
              <a:rPr lang="en-US" altLang="vi-VN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vi-VN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việc</a:t>
            </a:r>
            <a:r>
              <a:rPr lang="en-US" altLang="vi-VN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vi-VN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việc</a:t>
            </a:r>
            <a:r>
              <a:rPr lang="en-US" altLang="vi-VN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vi-VN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cần</a:t>
            </a:r>
            <a:r>
              <a:rPr lang="en-US" altLang="vi-VN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đến</a:t>
            </a:r>
            <a:r>
              <a:rPr lang="en-US" altLang="vi-VN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Uỷ</a:t>
            </a:r>
            <a:r>
              <a:rPr lang="en-US" altLang="vi-VN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ban </a:t>
            </a:r>
            <a:r>
              <a:rPr lang="en-US" altLang="vi-VN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vi-VN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dân</a:t>
            </a:r>
            <a:r>
              <a:rPr lang="en-US" altLang="vi-VN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xã</a:t>
            </a:r>
            <a:r>
              <a:rPr lang="en-US" altLang="vi-VN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(</a:t>
            </a:r>
            <a:r>
              <a:rPr lang="en-US" altLang="vi-VN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phường</a:t>
            </a:r>
            <a:r>
              <a:rPr lang="en-US" altLang="vi-VN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) </a:t>
            </a:r>
            <a:r>
              <a:rPr lang="en-US" altLang="vi-VN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vi-VN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giải</a:t>
            </a:r>
            <a:r>
              <a:rPr lang="en-US" altLang="vi-VN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quyết</a:t>
            </a:r>
            <a:r>
              <a:rPr lang="en-US" altLang="vi-VN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?</a:t>
            </a:r>
            <a:endParaRPr lang="en-US" altLang="vi-VN" sz="2400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1028098" y="2303163"/>
            <a:ext cx="609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dirty="0">
                <a:latin typeface="Times New Roman" panose="02020603050405020304" pitchFamily="18" charset="0"/>
              </a:rPr>
              <a:t>a/ </a:t>
            </a:r>
            <a:r>
              <a:rPr lang="en-US" altLang="vi-VN" sz="2400" dirty="0" err="1">
                <a:latin typeface="Times New Roman" panose="02020603050405020304" pitchFamily="18" charset="0"/>
              </a:rPr>
              <a:t>Đăng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kí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tạm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trú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cho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khách</a:t>
            </a:r>
            <a:r>
              <a:rPr lang="en-US" altLang="vi-VN" sz="2400" dirty="0">
                <a:latin typeface="Times New Roman" panose="02020603050405020304" pitchFamily="18" charset="0"/>
              </a:rPr>
              <a:t> ở </a:t>
            </a:r>
            <a:r>
              <a:rPr lang="en-US" altLang="vi-VN" sz="2400" dirty="0" err="1">
                <a:latin typeface="Times New Roman" panose="02020603050405020304" pitchFamily="18" charset="0"/>
              </a:rPr>
              <a:t>lại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nhà</a:t>
            </a:r>
            <a:r>
              <a:rPr lang="en-US" altLang="vi-VN" sz="2400" dirty="0">
                <a:latin typeface="Times New Roman" panose="02020603050405020304" pitchFamily="18" charset="0"/>
              </a:rPr>
              <a:t> qua </a:t>
            </a:r>
            <a:r>
              <a:rPr lang="en-US" altLang="vi-VN" sz="2400" dirty="0" err="1">
                <a:latin typeface="Times New Roman" panose="02020603050405020304" pitchFamily="18" charset="0"/>
              </a:rPr>
              <a:t>đêm</a:t>
            </a:r>
            <a:r>
              <a:rPr lang="en-US" altLang="vi-VN" sz="2400" dirty="0">
                <a:latin typeface="Times New Roman" panose="02020603050405020304" pitchFamily="18" charset="0"/>
              </a:rPr>
              <a:t>.</a:t>
            </a:r>
            <a:endParaRPr lang="en-US" altLang="vi-VN" sz="2400" dirty="0">
              <a:latin typeface="Times New Roman" panose="02020603050405020304" pitchFamily="18" charset="0"/>
            </a:endParaRPr>
          </a:p>
        </p:txBody>
      </p:sp>
      <p:sp>
        <p:nvSpPr>
          <p:cNvPr id="26" name="Text Box 12"/>
          <p:cNvSpPr txBox="1">
            <a:spLocks noChangeArrowheads="1"/>
          </p:cNvSpPr>
          <p:nvPr/>
        </p:nvSpPr>
        <p:spPr bwMode="auto">
          <a:xfrm>
            <a:off x="1028098" y="2734963"/>
            <a:ext cx="487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dirty="0">
                <a:latin typeface="Times New Roman" panose="02020603050405020304" pitchFamily="18" charset="0"/>
              </a:rPr>
              <a:t>b/ </a:t>
            </a:r>
            <a:r>
              <a:rPr lang="en-US" altLang="vi-VN" sz="2400" dirty="0" err="1">
                <a:latin typeface="Times New Roman" panose="02020603050405020304" pitchFamily="18" charset="0"/>
              </a:rPr>
              <a:t>Cấp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giấy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khai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sinh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cho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em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bé</a:t>
            </a:r>
            <a:r>
              <a:rPr lang="en-US" altLang="vi-VN" sz="2400" dirty="0">
                <a:latin typeface="Times New Roman" panose="02020603050405020304" pitchFamily="18" charset="0"/>
              </a:rPr>
              <a:t>.</a:t>
            </a:r>
            <a:endParaRPr lang="en-US" altLang="vi-VN" sz="2400" dirty="0">
              <a:latin typeface="Times New Roman" panose="02020603050405020304" pitchFamily="18" charset="0"/>
            </a:endParaRPr>
          </a:p>
        </p:txBody>
      </p:sp>
      <p:sp>
        <p:nvSpPr>
          <p:cNvPr id="27" name="Text Box 13"/>
          <p:cNvSpPr txBox="1">
            <a:spLocks noChangeArrowheads="1"/>
          </p:cNvSpPr>
          <p:nvPr/>
        </p:nvSpPr>
        <p:spPr bwMode="auto">
          <a:xfrm>
            <a:off x="1028098" y="3192163"/>
            <a:ext cx="5854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dirty="0">
                <a:latin typeface="Times New Roman" panose="02020603050405020304" pitchFamily="18" charset="0"/>
              </a:rPr>
              <a:t>c/ </a:t>
            </a:r>
            <a:r>
              <a:rPr lang="en-US" altLang="vi-VN" sz="2400" dirty="0" err="1">
                <a:latin typeface="Times New Roman" panose="02020603050405020304" pitchFamily="18" charset="0"/>
              </a:rPr>
              <a:t>Xác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nhận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hộ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khẩu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để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đi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học</a:t>
            </a:r>
            <a:r>
              <a:rPr lang="en-US" altLang="vi-VN" sz="2400" dirty="0">
                <a:latin typeface="Times New Roman" panose="02020603050405020304" pitchFamily="18" charset="0"/>
              </a:rPr>
              <a:t>, </a:t>
            </a:r>
            <a:r>
              <a:rPr lang="en-US" altLang="vi-VN" sz="2400" dirty="0" err="1">
                <a:latin typeface="Times New Roman" panose="02020603050405020304" pitchFamily="18" charset="0"/>
              </a:rPr>
              <a:t>đi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làm</a:t>
            </a:r>
            <a:r>
              <a:rPr lang="en-US" altLang="vi-VN" sz="2400" dirty="0">
                <a:latin typeface="Times New Roman" panose="02020603050405020304" pitchFamily="18" charset="0"/>
              </a:rPr>
              <a:t>,…</a:t>
            </a:r>
            <a:endParaRPr lang="en-US" altLang="vi-VN" sz="2400" dirty="0">
              <a:latin typeface="Times New Roman" panose="02020603050405020304" pitchFamily="18" charset="0"/>
            </a:endParaRPr>
          </a:p>
        </p:txBody>
      </p: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1028098" y="3580634"/>
            <a:ext cx="731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dirty="0">
                <a:latin typeface="Times New Roman" panose="02020603050405020304" pitchFamily="18" charset="0"/>
              </a:rPr>
              <a:t>d/ </a:t>
            </a:r>
            <a:r>
              <a:rPr lang="en-US" altLang="vi-VN" sz="2400" dirty="0" err="1">
                <a:latin typeface="Times New Roman" panose="02020603050405020304" pitchFamily="18" charset="0"/>
              </a:rPr>
              <a:t>Tổ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chức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các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đợt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tiêm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vắc</a:t>
            </a:r>
            <a:r>
              <a:rPr lang="en-US" altLang="vi-VN" sz="2400" dirty="0">
                <a:latin typeface="Times New Roman" panose="02020603050405020304" pitchFamily="18" charset="0"/>
              </a:rPr>
              <a:t> - </a:t>
            </a:r>
            <a:r>
              <a:rPr lang="en-US" altLang="vi-VN" sz="2400" dirty="0" err="1">
                <a:latin typeface="Times New Roman" panose="02020603050405020304" pitchFamily="18" charset="0"/>
              </a:rPr>
              <a:t>xin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phòng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bệnh</a:t>
            </a:r>
            <a:r>
              <a:rPr lang="en-US" altLang="vi-VN" sz="28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cho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trẻ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em</a:t>
            </a:r>
            <a:r>
              <a:rPr lang="en-US" altLang="vi-VN" sz="2400" dirty="0">
                <a:latin typeface="Times New Roman" panose="02020603050405020304" pitchFamily="18" charset="0"/>
              </a:rPr>
              <a:t>.</a:t>
            </a:r>
            <a:endParaRPr lang="en-US" altLang="vi-VN" sz="2400" dirty="0">
              <a:latin typeface="Times New Roman" panose="02020603050405020304" pitchFamily="18" charset="0"/>
            </a:endParaRPr>
          </a:p>
        </p:txBody>
      </p: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1028097" y="4100587"/>
            <a:ext cx="741665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dirty="0">
                <a:latin typeface="Times New Roman" panose="02020603050405020304" pitchFamily="18" charset="0"/>
              </a:rPr>
              <a:t>đ/ </a:t>
            </a:r>
            <a:r>
              <a:rPr lang="en-US" altLang="vi-VN" sz="2400" dirty="0" err="1">
                <a:latin typeface="Times New Roman" panose="02020603050405020304" pitchFamily="18" charset="0"/>
              </a:rPr>
              <a:t>Tổ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chức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giúp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đỡ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các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gia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đình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có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hoàn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cảnh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khó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khăn</a:t>
            </a:r>
            <a:r>
              <a:rPr lang="en-US" altLang="vi-VN" sz="2400" dirty="0">
                <a:latin typeface="Times New Roman" panose="02020603050405020304" pitchFamily="18" charset="0"/>
              </a:rPr>
              <a:t>.</a:t>
            </a:r>
            <a:endParaRPr lang="en-US" altLang="vi-VN" sz="2400" dirty="0">
              <a:latin typeface="Times New Roman" panose="02020603050405020304" pitchFamily="18" charset="0"/>
            </a:endParaRPr>
          </a:p>
        </p:txBody>
      </p:sp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1028098" y="4544340"/>
            <a:ext cx="754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dirty="0">
                <a:latin typeface="Times New Roman" panose="02020603050405020304" pitchFamily="18" charset="0"/>
              </a:rPr>
              <a:t>e/ </a:t>
            </a:r>
            <a:r>
              <a:rPr lang="en-US" altLang="vi-VN" sz="2400" dirty="0" err="1">
                <a:latin typeface="Times New Roman" panose="02020603050405020304" pitchFamily="18" charset="0"/>
              </a:rPr>
              <a:t>Xây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dựng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trường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học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điểm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vui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chơi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cho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trẻ</a:t>
            </a:r>
            <a:r>
              <a:rPr lang="en-US" altLang="vi-VN" sz="2400" dirty="0">
                <a:latin typeface="Times New Roman" panose="02020603050405020304" pitchFamily="18" charset="0"/>
              </a:rPr>
              <a:t>, </a:t>
            </a:r>
            <a:r>
              <a:rPr lang="en-US" altLang="vi-VN" sz="2400" dirty="0" err="1">
                <a:latin typeface="Times New Roman" panose="02020603050405020304" pitchFamily="18" charset="0"/>
              </a:rPr>
              <a:t>trạm</a:t>
            </a:r>
            <a:r>
              <a:rPr lang="en-US" altLang="vi-VN" sz="2400" dirty="0">
                <a:latin typeface="Times New Roman" panose="02020603050405020304" pitchFamily="18" charset="0"/>
              </a:rPr>
              <a:t> y </a:t>
            </a:r>
            <a:r>
              <a:rPr lang="en-US" altLang="vi-VN" sz="2400" dirty="0" err="1">
                <a:latin typeface="Times New Roman" panose="02020603050405020304" pitchFamily="18" charset="0"/>
              </a:rPr>
              <a:t>tế</a:t>
            </a:r>
            <a:r>
              <a:rPr lang="en-US" altLang="vi-VN" sz="2400" dirty="0">
                <a:latin typeface="Times New Roman" panose="02020603050405020304" pitchFamily="18" charset="0"/>
              </a:rPr>
              <a:t>,…</a:t>
            </a:r>
            <a:endParaRPr lang="en-US" altLang="vi-VN" sz="2400" dirty="0">
              <a:latin typeface="Times New Roman" panose="02020603050405020304" pitchFamily="18" charset="0"/>
            </a:endParaRPr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1028098" y="4925340"/>
            <a:ext cx="411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dirty="0">
                <a:latin typeface="Times New Roman" panose="02020603050405020304" pitchFamily="18" charset="0"/>
              </a:rPr>
              <a:t>g/ </a:t>
            </a:r>
            <a:r>
              <a:rPr lang="en-US" altLang="vi-VN" sz="2400" dirty="0" err="1">
                <a:latin typeface="Times New Roman" panose="02020603050405020304" pitchFamily="18" charset="0"/>
              </a:rPr>
              <a:t>Mừng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thọ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người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già</a:t>
            </a:r>
            <a:r>
              <a:rPr lang="en-US" altLang="vi-VN" sz="2800" dirty="0">
                <a:latin typeface="Times New Roman" panose="02020603050405020304" pitchFamily="18" charset="0"/>
              </a:rPr>
              <a:t>.</a:t>
            </a:r>
            <a:endParaRPr lang="en-US" altLang="vi-VN" sz="2800" dirty="0">
              <a:latin typeface="Times New Roman" panose="02020603050405020304" pitchFamily="18" charset="0"/>
            </a:endParaRPr>
          </a:p>
        </p:txBody>
      </p:sp>
      <p:sp>
        <p:nvSpPr>
          <p:cNvPr id="32" name="Text Box 18"/>
          <p:cNvSpPr txBox="1">
            <a:spLocks noChangeArrowheads="1"/>
          </p:cNvSpPr>
          <p:nvPr/>
        </p:nvSpPr>
        <p:spPr bwMode="auto">
          <a:xfrm>
            <a:off x="1028098" y="5381793"/>
            <a:ext cx="7543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dirty="0">
                <a:latin typeface="Times New Roman" panose="02020603050405020304" pitchFamily="18" charset="0"/>
              </a:rPr>
              <a:t>h/ </a:t>
            </a:r>
            <a:r>
              <a:rPr lang="en-US" altLang="vi-VN" sz="2400" dirty="0" err="1">
                <a:latin typeface="Times New Roman" panose="02020603050405020304" pitchFamily="18" charset="0"/>
              </a:rPr>
              <a:t>Tổng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vệ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sinh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làng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xóm</a:t>
            </a:r>
            <a:r>
              <a:rPr lang="en-US" altLang="vi-VN" sz="2400" dirty="0">
                <a:latin typeface="Times New Roman" panose="02020603050405020304" pitchFamily="18" charset="0"/>
              </a:rPr>
              <a:t>, </a:t>
            </a:r>
            <a:r>
              <a:rPr lang="en-US" altLang="vi-VN" sz="2400" dirty="0" err="1">
                <a:latin typeface="Times New Roman" panose="02020603050405020304" pitchFamily="18" charset="0"/>
              </a:rPr>
              <a:t>phố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phường</a:t>
            </a:r>
            <a:r>
              <a:rPr lang="en-US" altLang="vi-VN" sz="2800" dirty="0">
                <a:latin typeface="Times New Roman" panose="02020603050405020304" pitchFamily="18" charset="0"/>
              </a:rPr>
              <a:t>.</a:t>
            </a:r>
            <a:endParaRPr lang="en-US" altLang="vi-VN" sz="2800" dirty="0">
              <a:latin typeface="Times New Roman" panose="02020603050405020304" pitchFamily="18" charset="0"/>
            </a:endParaRPr>
          </a:p>
        </p:txBody>
      </p:sp>
      <p:sp>
        <p:nvSpPr>
          <p:cNvPr id="33" name="Text Box 19"/>
          <p:cNvSpPr txBox="1">
            <a:spLocks noChangeArrowheads="1"/>
          </p:cNvSpPr>
          <p:nvPr/>
        </p:nvSpPr>
        <p:spPr bwMode="auto">
          <a:xfrm>
            <a:off x="1036036" y="5875599"/>
            <a:ext cx="75358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dirty="0" err="1">
                <a:latin typeface="Times New Roman" panose="02020603050405020304" pitchFamily="18" charset="0"/>
              </a:rPr>
              <a:t>i</a:t>
            </a:r>
            <a:r>
              <a:rPr lang="en-US" altLang="vi-VN" sz="2400" dirty="0">
                <a:latin typeface="Times New Roman" panose="02020603050405020304" pitchFamily="18" charset="0"/>
              </a:rPr>
              <a:t>/ </a:t>
            </a:r>
            <a:r>
              <a:rPr lang="en-US" altLang="vi-VN" sz="2400" dirty="0" err="1">
                <a:latin typeface="Times New Roman" panose="02020603050405020304" pitchFamily="18" charset="0"/>
              </a:rPr>
              <a:t>Tổ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chức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các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hoạt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động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khuyến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học</a:t>
            </a:r>
            <a:r>
              <a:rPr lang="en-US" altLang="vi-VN" sz="2400" dirty="0">
                <a:latin typeface="Times New Roman" panose="02020603050405020304" pitchFamily="18" charset="0"/>
              </a:rPr>
              <a:t> (</a:t>
            </a:r>
            <a:r>
              <a:rPr lang="en-US" altLang="vi-VN" sz="2400" dirty="0" err="1">
                <a:latin typeface="Times New Roman" panose="02020603050405020304" pitchFamily="18" charset="0"/>
              </a:rPr>
              <a:t>khen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thưởng</a:t>
            </a:r>
            <a:r>
              <a:rPr lang="en-US" altLang="vi-VN" sz="2400" dirty="0">
                <a:latin typeface="Times New Roman" panose="02020603050405020304" pitchFamily="18" charset="0"/>
              </a:rPr>
              <a:t> HS </a:t>
            </a:r>
            <a:r>
              <a:rPr lang="en-US" altLang="vi-VN" sz="2400" dirty="0" err="1">
                <a:latin typeface="Times New Roman" panose="02020603050405020304" pitchFamily="18" charset="0"/>
              </a:rPr>
              <a:t>giỏi</a:t>
            </a:r>
            <a:r>
              <a:rPr lang="en-US" altLang="vi-VN" sz="2400" dirty="0">
                <a:latin typeface="Times New Roman" panose="02020603050405020304" pitchFamily="18" charset="0"/>
              </a:rPr>
              <a:t>, </a:t>
            </a:r>
            <a:r>
              <a:rPr lang="en-US" altLang="vi-VN" sz="2400" dirty="0" err="1">
                <a:latin typeface="Times New Roman" panose="02020603050405020304" pitchFamily="18" charset="0"/>
              </a:rPr>
              <a:t>trao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học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bổng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cho</a:t>
            </a:r>
            <a:r>
              <a:rPr lang="en-US" altLang="vi-VN" sz="2400" dirty="0">
                <a:latin typeface="Times New Roman" panose="02020603050405020304" pitchFamily="18" charset="0"/>
              </a:rPr>
              <a:t> HS </a:t>
            </a:r>
            <a:r>
              <a:rPr lang="en-US" altLang="vi-VN" sz="2400" dirty="0" err="1">
                <a:latin typeface="Times New Roman" panose="02020603050405020304" pitchFamily="18" charset="0"/>
              </a:rPr>
              <a:t>nghèo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vượt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khó</a:t>
            </a:r>
            <a:r>
              <a:rPr lang="en-US" altLang="vi-VN" sz="2400" dirty="0">
                <a:latin typeface="Times New Roman" panose="02020603050405020304" pitchFamily="18" charset="0"/>
              </a:rPr>
              <a:t>,…)</a:t>
            </a:r>
            <a:endParaRPr lang="en-US" altLang="vi-VN" sz="2400" dirty="0">
              <a:latin typeface="Times New Roman" panose="02020603050405020304" pitchFamily="18" charset="0"/>
            </a:endParaRPr>
          </a:p>
        </p:txBody>
      </p:sp>
      <p:sp>
        <p:nvSpPr>
          <p:cNvPr id="34" name="Rectangle 35"/>
          <p:cNvSpPr>
            <a:spLocks noChangeArrowheads="1"/>
          </p:cNvSpPr>
          <p:nvPr/>
        </p:nvSpPr>
        <p:spPr bwMode="auto">
          <a:xfrm>
            <a:off x="391604" y="2860411"/>
            <a:ext cx="381000" cy="265225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4" name="Rectangle 75"/>
          <p:cNvSpPr>
            <a:spLocks noChangeArrowheads="1"/>
          </p:cNvSpPr>
          <p:nvPr/>
        </p:nvSpPr>
        <p:spPr bwMode="auto">
          <a:xfrm>
            <a:off x="391604" y="2433597"/>
            <a:ext cx="381000" cy="2652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>
                <a:alpha val="98000"/>
              </a:schemeClr>
            </a:solidFill>
            <a:miter lim="800000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endParaRPr lang="en-US" altLang="vi-VN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" name="Rectangle 35"/>
          <p:cNvSpPr>
            <a:spLocks noChangeArrowheads="1"/>
          </p:cNvSpPr>
          <p:nvPr/>
        </p:nvSpPr>
        <p:spPr bwMode="auto">
          <a:xfrm>
            <a:off x="391604" y="3285264"/>
            <a:ext cx="381000" cy="265225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391604" y="3710117"/>
            <a:ext cx="381000" cy="265225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391604" y="4154598"/>
            <a:ext cx="381000" cy="265225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391604" y="4599079"/>
            <a:ext cx="381000" cy="265225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9" name="Rectangle 75"/>
          <p:cNvSpPr>
            <a:spLocks noChangeArrowheads="1"/>
          </p:cNvSpPr>
          <p:nvPr/>
        </p:nvSpPr>
        <p:spPr bwMode="auto">
          <a:xfrm>
            <a:off x="391604" y="5052283"/>
            <a:ext cx="381000" cy="2652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>
                <a:alpha val="98000"/>
              </a:schemeClr>
            </a:solidFill>
            <a:miter lim="800000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endParaRPr lang="en-US" altLang="vi-VN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391604" y="5477395"/>
            <a:ext cx="381000" cy="265225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391604" y="6025872"/>
            <a:ext cx="381000" cy="265225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400">
        <p:push dir="u"/>
      </p:transition>
    </mc:Choice>
    <mc:Fallback>
      <p:transition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4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4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4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4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4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4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4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4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4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4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4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4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4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4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4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4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4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8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9" dur="4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 animBg="1"/>
      <p:bldP spid="4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1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rdArt 3"/>
          <p:cNvSpPr>
            <a:spLocks noChangeArrowheads="1" noChangeShapeType="1" noTextEdit="1"/>
          </p:cNvSpPr>
          <p:nvPr/>
        </p:nvSpPr>
        <p:spPr bwMode="auto">
          <a:xfrm>
            <a:off x="1005841" y="-52543"/>
            <a:ext cx="7363460" cy="3853834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pPr algn="ctr"/>
            <a:r>
              <a:rPr lang="vi-VN" sz="2100" b="1" kern="10" dirty="0">
                <a:ln w="9525">
                  <a:solidFill>
                    <a:srgbClr val="0D0D0D"/>
                  </a:solidFill>
                  <a:round/>
                </a:ln>
                <a:solidFill>
                  <a:srgbClr val="FFC000"/>
                </a:solidFill>
                <a:effectLst>
                  <a:outerShdw blurRad="12700" dist="38100" dir="2700000" algn="tl" rotWithShape="0">
                    <a:srgbClr val="7F7F7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100" b="1" kern="10" dirty="0">
              <a:ln w="9525">
                <a:solidFill>
                  <a:srgbClr val="0D0D0D"/>
                </a:solidFill>
                <a:round/>
              </a:ln>
              <a:solidFill>
                <a:srgbClr val="FFC000"/>
              </a:solidFill>
              <a:effectLst>
                <a:outerShdw blurRad="12700" dist="38100" dir="2700000" algn="tl" rotWithShape="0">
                  <a:srgbClr val="7F7F7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2100" b="1" kern="10" dirty="0">
                <a:ln w="9525">
                  <a:solidFill>
                    <a:srgbClr val="0D0D0D"/>
                  </a:solidFill>
                  <a:round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7F7F7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chăm ngoan,</a:t>
            </a:r>
            <a:endParaRPr lang="en-US" sz="2100" b="1" kern="10" dirty="0">
              <a:ln w="9525">
                <a:solidFill>
                  <a:srgbClr val="0D0D0D"/>
                </a:solidFill>
                <a:round/>
              </a:ln>
              <a:solidFill>
                <a:srgbClr val="FF0000"/>
              </a:solidFill>
              <a:effectLst>
                <a:outerShdw blurRad="12700" dist="38100" dir="2700000" algn="tl" rotWithShape="0">
                  <a:srgbClr val="7F7F7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2100" b="1" kern="10" dirty="0">
                <a:ln w="9525">
                  <a:solidFill>
                    <a:srgbClr val="0D0D0D"/>
                  </a:solidFill>
                  <a:round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7F7F7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100" b="1" kern="10" dirty="0" err="1">
                <a:ln w="9525">
                  <a:solidFill>
                    <a:srgbClr val="0D0D0D"/>
                  </a:solidFill>
                  <a:round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7F7F7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vi-VN" sz="2100" b="1" kern="10" dirty="0">
                <a:ln w="9525">
                  <a:solidFill>
                    <a:srgbClr val="0D0D0D"/>
                  </a:solidFill>
                  <a:round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7F7F7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kern="10" dirty="0" err="1">
                <a:ln w="9525">
                  <a:solidFill>
                    <a:srgbClr val="0D0D0D"/>
                  </a:solidFill>
                  <a:round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7F7F7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vi-VN" sz="2100" b="1" kern="10" dirty="0">
                <a:ln w="9525">
                  <a:solidFill>
                    <a:srgbClr val="0D0D0D"/>
                  </a:solidFill>
                  <a:round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7F7F7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vi-VN" sz="2100" b="1" kern="10" dirty="0">
              <a:ln w="9525">
                <a:solidFill>
                  <a:srgbClr val="0D0D0D"/>
                </a:solidFill>
                <a:round/>
              </a:ln>
              <a:solidFill>
                <a:srgbClr val="FF0000"/>
              </a:solidFill>
              <a:effectLst>
                <a:outerShdw blurRad="12700" dist="38100" dir="2700000" algn="tl" rotWithShape="0">
                  <a:srgbClr val="7F7F7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852683">
            <a:off x="232569" y="1981994"/>
            <a:ext cx="1008062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948272">
            <a:off x="61913" y="3171825"/>
            <a:ext cx="1265237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20709">
            <a:off x="7535863" y="3090863"/>
            <a:ext cx="685800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20709">
            <a:off x="8232775" y="2870200"/>
            <a:ext cx="685800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4700" y="74613"/>
            <a:ext cx="8572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pic>
        <p:nvPicPr>
          <p:cNvPr id="11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750" y="15875"/>
            <a:ext cx="8572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1763" y="74613"/>
            <a:ext cx="8572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pic>
        <p:nvPicPr>
          <p:cNvPr id="14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025" y="695325"/>
            <a:ext cx="8572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WordArt 20"/>
          <p:cNvSpPr>
            <a:spLocks noChangeArrowheads="1" noChangeShapeType="1" noTextEdit="1"/>
          </p:cNvSpPr>
          <p:nvPr/>
        </p:nvSpPr>
        <p:spPr bwMode="auto">
          <a:xfrm>
            <a:off x="1234440" y="1447800"/>
            <a:ext cx="7134225" cy="990600"/>
          </a:xfrm>
          <a:prstGeom prst="rect">
            <a:avLst/>
          </a:prstGeom>
        </p:spPr>
        <p:txBody>
          <a:bodyPr wrap="none" lIns="91435" tIns="45718" rIns="91435" bIns="45718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b="1" kern="10" dirty="0">
                <a:ln w="9525">
                  <a:solidFill>
                    <a:srgbClr val="0000FF"/>
                  </a:solidFill>
                  <a:rou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b="1" kern="10" dirty="0" err="1">
                <a:ln w="9525">
                  <a:solidFill>
                    <a:srgbClr val="0000FF"/>
                  </a:solidFill>
                  <a:rou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Đạo</a:t>
            </a:r>
            <a:r>
              <a:rPr lang="en-US" b="1" kern="10" dirty="0">
                <a:ln w="9525">
                  <a:solidFill>
                    <a:srgbClr val="0000FF"/>
                  </a:solidFill>
                  <a:rou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b="1" kern="10" dirty="0" err="1">
                <a:ln w="9525">
                  <a:solidFill>
                    <a:srgbClr val="0000FF"/>
                  </a:solidFill>
                  <a:rou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đức</a:t>
            </a:r>
            <a:endParaRPr lang="en-US" altLang="vi-VN" b="1" kern="10" dirty="0">
              <a:ln w="9525">
                <a:solidFill>
                  <a:srgbClr val="0000FF"/>
                </a:solidFill>
                <a:rou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587828" y="2963093"/>
            <a:ext cx="8175171" cy="3921036"/>
          </a:xfrm>
          <a:prstGeom prst="rect">
            <a:avLst/>
          </a:prstGeom>
        </p:spPr>
        <p:txBody>
          <a:bodyPr wrap="none" lIns="91435" tIns="45718" rIns="91435" bIns="45718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Ủy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ban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nhân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dân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xã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endParaRPr lang="en-US" b="1" kern="10" dirty="0">
              <a:ln w="9525">
                <a:solidFill>
                  <a:srgbClr val="FF00FF"/>
                </a:solidFill>
                <a:rou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r>
              <a:rPr lang="en-US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  (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phường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)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em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(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tiết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1)</a:t>
            </a:r>
            <a:endParaRPr lang="en-US" b="1" kern="10" dirty="0">
              <a:ln w="9525">
                <a:solidFill>
                  <a:srgbClr val="FF00FF"/>
                </a:solidFill>
                <a:rou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endParaRPr lang="en-US" b="1" kern="10" dirty="0">
              <a:ln w="9525">
                <a:solidFill>
                  <a:srgbClr val="FF00FF"/>
                </a:solidFill>
                <a:rou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2" name="Group 5"/>
          <p:cNvGrpSpPr/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2055" name="Picture 6" descr="GRANS024"/>
            <p:cNvPicPr>
              <a:picLocks noChangeAspect="1" noChangeArrowheads="1"/>
            </p:cNvPicPr>
            <p:nvPr/>
          </p:nvPicPr>
          <p:blipFill>
            <a:blip r:embed="rId1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6" name="Picture 7" descr="GRANS024"/>
            <p:cNvPicPr>
              <a:picLocks noChangeAspect="1" noChangeArrowheads="1"/>
            </p:cNvPicPr>
            <p:nvPr/>
          </p:nvPicPr>
          <p:blipFill>
            <a:blip r:embed="rId1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8"/>
            <p:cNvGrpSpPr/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2058" name="Picture 9" descr="BD21325_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9" name="Picture 10" descr="BD21325_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0" name="Picture 11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1" name="Picture 12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</p:grpSp>
      </p:grpSp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" descr="Picture31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18011"/>
            <a:ext cx="9637820" cy="7276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rdArt 149"/>
          <p:cNvSpPr>
            <a:spLocks noChangeArrowheads="1" noChangeShapeType="1" noTextEdit="1"/>
          </p:cNvSpPr>
          <p:nvPr/>
        </p:nvSpPr>
        <p:spPr bwMode="auto">
          <a:xfrm>
            <a:off x="2053389" y="1500598"/>
            <a:ext cx="4684296" cy="1071899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vi-VN" sz="2700" kern="10" dirty="0">
                <a:ln w="9525">
                  <a:solidFill>
                    <a:srgbClr val="FF0000"/>
                  </a:solidFill>
                  <a:rou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700" kern="10" dirty="0" err="1">
                <a:ln w="9525">
                  <a:solidFill>
                    <a:srgbClr val="FF0000"/>
                  </a:solidFill>
                  <a:rou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hởi</a:t>
            </a:r>
            <a:r>
              <a:rPr lang="en-US" sz="2700" kern="10" dirty="0">
                <a:ln w="9525">
                  <a:solidFill>
                    <a:srgbClr val="FF0000"/>
                  </a:solidFill>
                  <a:rou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kern="10" dirty="0" err="1">
                <a:ln w="9525">
                  <a:solidFill>
                    <a:srgbClr val="FF0000"/>
                  </a:solidFill>
                  <a:rou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vi-VN" sz="2700" kern="10" dirty="0">
              <a:ln w="9525">
                <a:solidFill>
                  <a:srgbClr val="FF0000"/>
                </a:solidFill>
                <a:round/>
              </a:ln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2518560" y="824118"/>
            <a:ext cx="331936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67500" tIns="33750" rIns="67500" bIns="33750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vi-VN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vi-VN" sz="32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altLang="vi-VN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endParaRPr lang="en-US" altLang="vi-VN" sz="32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Tx/>
              <a:buNone/>
            </a:pPr>
            <a:endParaRPr lang="en-US" altLang="vi-VN" sz="32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985157" y="3247025"/>
            <a:ext cx="621974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Em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cần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hiện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tình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yêu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quê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hương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?</a:t>
            </a:r>
            <a:endParaRPr lang="en-US" altLang="vi-VN" sz="28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21792" y="903752"/>
            <a:ext cx="8739051" cy="3955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75000"/>
              </a:lnSpc>
            </a:pPr>
            <a:r>
              <a:rPr lang="vi-VN" altLang="vi-VN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XÃ (PHƯỜNG) EM (Tiết 1)</a:t>
            </a:r>
            <a:endParaRPr lang="en-US" altLang="vi-VN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2805748" y="177222"/>
            <a:ext cx="331936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67500" tIns="33750" rIns="67500" bIns="33750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vi-VN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altLang="vi-VN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endParaRPr lang="en-US" altLang="vi-VN" sz="28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Tx/>
              <a:buNone/>
            </a:pPr>
            <a:endParaRPr lang="en-US" altLang="vi-VN" sz="28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61703" y="2329100"/>
            <a:ext cx="8059783" cy="392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75000"/>
              </a:lnSpc>
            </a:pPr>
            <a:r>
              <a:rPr lang="vi-VN" altLang="vi-VN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vi-VN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66205" y="1567440"/>
            <a:ext cx="785077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altLang="vi-VN" sz="2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1:</a:t>
            </a:r>
            <a:r>
              <a:rPr lang="vi-VN" altLang="vi-VN" sz="2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6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về cơ quan hành chính UBND xã, phường.</a:t>
            </a:r>
            <a:endParaRPr lang="en-US" altLang="vi-VN" sz="2600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979713" y="2530011"/>
            <a:ext cx="78377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altLang="vi-VN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Em đã từng đến UBND xã, phường nơi em ở chưa?</a:t>
            </a:r>
            <a:endParaRPr lang="vi-VN" altLang="vi-VN" sz="27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altLang="vi-VN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Em đến đó để làm gì ?</a:t>
            </a:r>
            <a:endParaRPr lang="en-US" altLang="vi-VN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8" name="Picture 8" descr="23"/>
          <p:cNvPicPr>
            <a:picLocks noChangeAspect="1" noChangeArrowheads="1" noCrop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978" y="2525307"/>
            <a:ext cx="806453" cy="896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94806">
            <a:off x="-287261" y="286226"/>
            <a:ext cx="1274753" cy="956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821742">
            <a:off x="-390740" y="-144934"/>
            <a:ext cx="1170978" cy="878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894797">
            <a:off x="8059652" y="5643201"/>
            <a:ext cx="1626964" cy="1465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894797">
            <a:off x="7567106" y="5643201"/>
            <a:ext cx="1626964" cy="1465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400">
        <p:wipe/>
      </p:transition>
    </mc:Choice>
    <mc:Fallback>
      <p:transition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7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-67798"/>
            <a:ext cx="9144000" cy="6651473"/>
            <a:chOff x="0" y="-67798"/>
            <a:chExt cx="9144000" cy="6651473"/>
          </a:xfrm>
        </p:grpSpPr>
        <p:grpSp>
          <p:nvGrpSpPr>
            <p:cNvPr id="8" name="Group 7"/>
            <p:cNvGrpSpPr/>
            <p:nvPr/>
          </p:nvGrpSpPr>
          <p:grpSpPr>
            <a:xfrm>
              <a:off x="0" y="26124"/>
              <a:ext cx="9144000" cy="6557551"/>
              <a:chOff x="0" y="26124"/>
              <a:chExt cx="9144000" cy="6557551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0" y="26124"/>
                <a:ext cx="9144000" cy="6557551"/>
                <a:chOff x="0" y="26124"/>
                <a:chExt cx="9144000" cy="6557551"/>
              </a:xfrm>
            </p:grpSpPr>
            <p:pic>
              <p:nvPicPr>
                <p:cNvPr id="4" name="Picture 3"/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0" y="26124"/>
                  <a:ext cx="9144000" cy="6557551"/>
                </a:xfrm>
                <a:prstGeom prst="rect">
                  <a:avLst/>
                </a:prstGeom>
              </p:spPr>
            </p:pic>
            <p:sp>
              <p:nvSpPr>
                <p:cNvPr id="6" name="TextBox 5"/>
                <p:cNvSpPr txBox="1"/>
                <p:nvPr/>
              </p:nvSpPr>
              <p:spPr>
                <a:xfrm>
                  <a:off x="5580529" y="5567082"/>
                  <a:ext cx="3402106" cy="923330"/>
                </a:xfrm>
                <a:prstGeom prst="rect">
                  <a:avLst/>
                </a:prstGeom>
                <a:solidFill>
                  <a:srgbClr val="A1C8E3"/>
                </a:solidFill>
              </p:spPr>
              <p:txBody>
                <a:bodyPr wrap="square" rtlCol="0">
                  <a:spAutoFit/>
                </a:bodyPr>
                <a:lstStyle/>
                <a:p>
                  <a:endParaRPr lang="vi-VN" dirty="0"/>
                </a:p>
              </p:txBody>
            </p:sp>
          </p:grpSp>
          <p:sp>
            <p:nvSpPr>
              <p:cNvPr id="5" name="TextBox 4"/>
              <p:cNvSpPr txBox="1"/>
              <p:nvPr/>
            </p:nvSpPr>
            <p:spPr>
              <a:xfrm>
                <a:off x="2205317" y="5567082"/>
                <a:ext cx="1479177" cy="923330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vi-VN" b="1" dirty="0">
                    <a:solidFill>
                      <a:schemeClr val="bg1"/>
                    </a:solidFill>
                  </a:rPr>
                  <a:t>UBND cấp Xã/phường</a:t>
                </a:r>
                <a:endParaRPr lang="vi-VN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9" name="Rectangle 8"/>
            <p:cNvSpPr/>
            <p:nvPr/>
          </p:nvSpPr>
          <p:spPr>
            <a:xfrm>
              <a:off x="0" y="-67798"/>
              <a:ext cx="9144000" cy="770660"/>
            </a:xfrm>
            <a:prstGeom prst="rect">
              <a:avLst/>
            </a:prstGeom>
            <a:solidFill>
              <a:srgbClr val="FDF5FB"/>
            </a:solidFill>
          </p:spPr>
          <p:txBody>
            <a:bodyPr wrap="square">
              <a:spAutoFit/>
            </a:bodyPr>
            <a:lstStyle/>
            <a:p>
              <a:pPr algn="ctr">
                <a:lnSpc>
                  <a:spcPct val="200000"/>
                </a:lnSpc>
              </a:pPr>
              <a:r>
                <a:rPr lang="vi-VN" altLang="vi-VN" sz="26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SƠ ĐỒ BỘ MÁY NHÀ NƯỚC CỤ THỂ</a:t>
              </a:r>
              <a:endParaRPr lang="vi-VN" altLang="vi-VN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Oval 10"/>
          <p:cNvSpPr/>
          <p:nvPr/>
        </p:nvSpPr>
        <p:spPr>
          <a:xfrm>
            <a:off x="1904999" y="5448300"/>
            <a:ext cx="2038351" cy="1173475"/>
          </a:xfrm>
          <a:prstGeom prst="ellipse">
            <a:avLst/>
          </a:prstGeom>
          <a:noFill/>
          <a:ln w="41275"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13" name="Group 12"/>
          <p:cNvGrpSpPr/>
          <p:nvPr/>
        </p:nvGrpSpPr>
        <p:grpSpPr>
          <a:xfrm>
            <a:off x="-1" y="-97966"/>
            <a:ext cx="9144002" cy="6955965"/>
            <a:chOff x="-1" y="-97966"/>
            <a:chExt cx="9144002" cy="6955965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591671"/>
              <a:ext cx="9144001" cy="6266328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1" y="-97966"/>
              <a:ext cx="9144000" cy="71846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200000"/>
                </a:lnSpc>
              </a:pPr>
              <a:r>
                <a:rPr lang="vi-VN" altLang="vi-VN" sz="24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SƠ ĐỒ BỘ MÁY HÀNH CHÍNH UBND PHƯỜNG, XÃ</a:t>
              </a:r>
              <a:endParaRPr lang="vi-VN" altLang="vi-VN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push dir="u"/>
      </p:transition>
    </mc:Choice>
    <mc:Fallback>
      <p:transition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702627" y="3255482"/>
            <a:ext cx="7680483" cy="2062103"/>
          </a:xfrm>
          <a:prstGeom prst="rect">
            <a:avLst/>
          </a:prstGeom>
          <a:blipFill>
            <a:blip r:embed="rId1"/>
            <a:tile tx="0" ty="0" sx="100000" sy="100000" flip="none" algn="tl"/>
          </a:blip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xã (phường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1792" y="903752"/>
            <a:ext cx="8739051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75000"/>
              </a:lnSpc>
            </a:pPr>
            <a:r>
              <a:rPr lang="vi-VN" altLang="vi-VN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XÃ (PHƯỜNG) EM (Tiết 1)</a:t>
            </a:r>
            <a:endParaRPr lang="en-US" altLang="vi-VN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75000"/>
              </a:lnSpc>
            </a:pPr>
            <a:endParaRPr lang="en-US" altLang="vi-VN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805748" y="144669"/>
            <a:ext cx="331936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67500" tIns="33750" rIns="67500" bIns="33750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vi-VN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altLang="vi-VN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endParaRPr lang="en-US" altLang="vi-VN" sz="28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Tx/>
              <a:buNone/>
            </a:pPr>
            <a:endParaRPr lang="en-US" altLang="vi-VN" sz="28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205" y="1567440"/>
            <a:ext cx="785077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altLang="vi-VN" sz="2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1:</a:t>
            </a:r>
            <a:r>
              <a:rPr lang="vi-VN" altLang="vi-VN" sz="2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6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về cơ quan hành chính UBND xã (phường).</a:t>
            </a:r>
            <a:endParaRPr lang="en-US" altLang="vi-VN" sz="2600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172545" y="771697"/>
            <a:ext cx="8638351" cy="649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75000"/>
              </a:lnSpc>
            </a:pPr>
            <a:r>
              <a:rPr lang="vi-VN" alt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XÃ (PHƯỜNG) EM (Tiết 1)</a:t>
            </a:r>
            <a:endParaRPr lang="en-US" alt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75000"/>
              </a:lnSpc>
            </a:pPr>
            <a:endParaRPr lang="en-US" alt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2818811" y="128629"/>
            <a:ext cx="331936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67500" tIns="33750" rIns="67500" bIns="33750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vi-VN" sz="24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altLang="vi-VN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endParaRPr lang="en-US" altLang="vi-VN" sz="24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Tx/>
              <a:buNone/>
            </a:pPr>
            <a:endParaRPr lang="en-US" altLang="vi-VN" sz="24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4"/>
          <p:cNvSpPr txBox="1">
            <a:spLocks noChangeArrowheads="1"/>
          </p:cNvSpPr>
          <p:nvPr/>
        </p:nvSpPr>
        <p:spPr bwMode="auto">
          <a:xfrm>
            <a:off x="352696" y="1681309"/>
            <a:ext cx="8458200" cy="5002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vi-VN" sz="2400" b="1" i="1" dirty="0" err="1">
                <a:latin typeface="Times New Roman" panose="02020603050405020304" pitchFamily="18" charset="0"/>
              </a:rPr>
              <a:t>Đến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Ủy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ban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nhân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dân</a:t>
            </a:r>
            <a:r>
              <a:rPr lang="en-US" altLang="vi-VN" sz="24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latin typeface="Times New Roman" panose="02020603050405020304" pitchFamily="18" charset="0"/>
              </a:rPr>
              <a:t>phường</a:t>
            </a:r>
            <a:endParaRPr lang="en-US" altLang="vi-VN" sz="2400" b="1" i="1" dirty="0"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vi-VN" sz="2400" dirty="0">
                <a:latin typeface="Times New Roman" panose="02020603050405020304" pitchFamily="18" charset="0"/>
              </a:rPr>
              <a:t>     </a:t>
            </a:r>
            <a:r>
              <a:rPr lang="en-US" altLang="vi-VN" sz="2500" dirty="0" err="1">
                <a:latin typeface="Times New Roman" panose="02020603050405020304" pitchFamily="18" charset="0"/>
              </a:rPr>
              <a:t>Mẹ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mới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sinh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em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bé</a:t>
            </a:r>
            <a:r>
              <a:rPr lang="en-US" altLang="vi-VN" sz="2500" dirty="0">
                <a:latin typeface="Times New Roman" panose="02020603050405020304" pitchFamily="18" charset="0"/>
              </a:rPr>
              <a:t>. </a:t>
            </a:r>
            <a:r>
              <a:rPr lang="en-US" altLang="vi-VN" sz="2500" dirty="0" err="1">
                <a:latin typeface="Times New Roman" panose="02020603050405020304" pitchFamily="18" charset="0"/>
              </a:rPr>
              <a:t>Hôm</a:t>
            </a:r>
            <a:r>
              <a:rPr lang="en-US" altLang="vi-VN" sz="2500" dirty="0">
                <a:latin typeface="Times New Roman" panose="02020603050405020304" pitchFamily="18" charset="0"/>
              </a:rPr>
              <a:t> nay, </a:t>
            </a:r>
            <a:r>
              <a:rPr lang="en-US" altLang="vi-VN" sz="2500" dirty="0" err="1">
                <a:latin typeface="Times New Roman" panose="02020603050405020304" pitchFamily="18" charset="0"/>
              </a:rPr>
              <a:t>bố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đi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làm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giấy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khai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sinh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cho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em</a:t>
            </a:r>
            <a:r>
              <a:rPr lang="en-US" altLang="vi-VN" sz="2500" dirty="0">
                <a:latin typeface="Times New Roman" panose="02020603050405020304" pitchFamily="18" charset="0"/>
              </a:rPr>
              <a:t>. </a:t>
            </a:r>
            <a:r>
              <a:rPr lang="en-US" altLang="vi-VN" sz="2500" dirty="0" err="1">
                <a:latin typeface="Times New Roman" panose="02020603050405020304" pitchFamily="18" charset="0"/>
              </a:rPr>
              <a:t>Nga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đi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theo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bố</a:t>
            </a:r>
            <a:r>
              <a:rPr lang="en-US" altLang="vi-VN" sz="2500" dirty="0">
                <a:latin typeface="Times New Roman" panose="02020603050405020304" pitchFamily="18" charset="0"/>
              </a:rPr>
              <a:t>. </a:t>
            </a:r>
            <a:r>
              <a:rPr lang="en-US" altLang="vi-VN" sz="2500" dirty="0" err="1">
                <a:latin typeface="Times New Roman" panose="02020603050405020304" pitchFamily="18" charset="0"/>
              </a:rPr>
              <a:t>Đến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trụ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sở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Uỷ</a:t>
            </a:r>
            <a:r>
              <a:rPr lang="en-US" altLang="vi-VN" sz="2500" dirty="0">
                <a:latin typeface="Times New Roman" panose="02020603050405020304" pitchFamily="18" charset="0"/>
              </a:rPr>
              <a:t> ban </a:t>
            </a:r>
            <a:r>
              <a:rPr lang="en-US" altLang="vi-VN" sz="2500" dirty="0" err="1">
                <a:latin typeface="Times New Roman" panose="02020603050405020304" pitchFamily="18" charset="0"/>
              </a:rPr>
              <a:t>nhân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dân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phường</a:t>
            </a:r>
            <a:r>
              <a:rPr lang="en-US" altLang="vi-VN" sz="2500" dirty="0">
                <a:latin typeface="Times New Roman" panose="02020603050405020304" pitchFamily="18" charset="0"/>
              </a:rPr>
              <a:t>, </a:t>
            </a:r>
            <a:r>
              <a:rPr lang="en-US" altLang="vi-VN" sz="2500" dirty="0" err="1">
                <a:latin typeface="Times New Roman" panose="02020603050405020304" pitchFamily="18" charset="0"/>
              </a:rPr>
              <a:t>thấy</a:t>
            </a:r>
            <a:r>
              <a:rPr lang="en-US" altLang="vi-VN" sz="2500" dirty="0">
                <a:latin typeface="Times New Roman" panose="02020603050405020304" pitchFamily="18" charset="0"/>
              </a:rPr>
              <a:t>  </a:t>
            </a:r>
            <a:r>
              <a:rPr lang="en-US" altLang="vi-VN" sz="2500" dirty="0" err="1">
                <a:latin typeface="Times New Roman" panose="02020603050405020304" pitchFamily="18" charset="0"/>
              </a:rPr>
              <a:t>có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rất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nhiều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người</a:t>
            </a:r>
            <a:r>
              <a:rPr lang="en-US" altLang="vi-VN" sz="2500" dirty="0">
                <a:latin typeface="Times New Roman" panose="02020603050405020304" pitchFamily="18" charset="0"/>
              </a:rPr>
              <a:t>, </a:t>
            </a:r>
            <a:r>
              <a:rPr lang="en-US" altLang="vi-VN" sz="2500" dirty="0" err="1">
                <a:latin typeface="Times New Roman" panose="02020603050405020304" pitchFamily="18" charset="0"/>
              </a:rPr>
              <a:t>Nga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hỏi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bố</a:t>
            </a:r>
            <a:r>
              <a:rPr lang="en-US" altLang="vi-VN" sz="2500" dirty="0">
                <a:latin typeface="Times New Roman" panose="02020603050405020304" pitchFamily="18" charset="0"/>
              </a:rPr>
              <a:t>:</a:t>
            </a:r>
            <a:endParaRPr lang="en-US" altLang="vi-VN" sz="2500" dirty="0"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vi-VN" sz="2500" dirty="0">
                <a:latin typeface="Times New Roman" panose="02020603050405020304" pitchFamily="18" charset="0"/>
              </a:rPr>
              <a:t>     - </a:t>
            </a:r>
            <a:r>
              <a:rPr lang="en-US" altLang="vi-VN" sz="2500" dirty="0" err="1">
                <a:latin typeface="Times New Roman" panose="02020603050405020304" pitchFamily="18" charset="0"/>
              </a:rPr>
              <a:t>Bố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ơi</a:t>
            </a:r>
            <a:r>
              <a:rPr lang="en-US" altLang="vi-VN" sz="2500" dirty="0">
                <a:latin typeface="Times New Roman" panose="02020603050405020304" pitchFamily="18" charset="0"/>
              </a:rPr>
              <a:t>, </a:t>
            </a:r>
            <a:r>
              <a:rPr lang="en-US" altLang="vi-VN" sz="2500" dirty="0" err="1">
                <a:latin typeface="Times New Roman" panose="02020603050405020304" pitchFamily="18" charset="0"/>
              </a:rPr>
              <a:t>các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bác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kia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cũng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đến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đây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để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làm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giấy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khai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sinh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cho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em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bé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hả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bố</a:t>
            </a:r>
            <a:r>
              <a:rPr lang="en-US" altLang="vi-VN" sz="2500" dirty="0">
                <a:latin typeface="Times New Roman" panose="02020603050405020304" pitchFamily="18" charset="0"/>
              </a:rPr>
              <a:t>?</a:t>
            </a:r>
            <a:endParaRPr lang="en-US" altLang="vi-VN" sz="2500" dirty="0"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vi-VN" sz="2500" dirty="0">
                <a:latin typeface="Times New Roman" panose="02020603050405020304" pitchFamily="18" charset="0"/>
              </a:rPr>
              <a:t>     </a:t>
            </a:r>
            <a:r>
              <a:rPr lang="en-US" altLang="vi-VN" sz="2500" dirty="0" err="1">
                <a:latin typeface="Times New Roman" panose="02020603050405020304" pitchFamily="18" charset="0"/>
              </a:rPr>
              <a:t>Bố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trả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lời</a:t>
            </a:r>
            <a:r>
              <a:rPr lang="en-US" altLang="vi-VN" sz="2500" dirty="0">
                <a:latin typeface="Times New Roman" panose="02020603050405020304" pitchFamily="18" charset="0"/>
              </a:rPr>
              <a:t> :</a:t>
            </a:r>
            <a:endParaRPr lang="en-US" altLang="vi-VN" sz="2500" dirty="0"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vi-VN" sz="2500" dirty="0">
                <a:latin typeface="Times New Roman" panose="02020603050405020304" pitchFamily="18" charset="0"/>
              </a:rPr>
              <a:t>     - </a:t>
            </a:r>
            <a:r>
              <a:rPr lang="en-US" altLang="vi-VN" sz="2500" dirty="0" err="1">
                <a:latin typeface="Times New Roman" panose="02020603050405020304" pitchFamily="18" charset="0"/>
              </a:rPr>
              <a:t>Không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hẳn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thế</a:t>
            </a:r>
            <a:r>
              <a:rPr lang="en-US" altLang="vi-VN" sz="2500" dirty="0">
                <a:latin typeface="Times New Roman" panose="02020603050405020304" pitchFamily="18" charset="0"/>
              </a:rPr>
              <a:t> con ạ. </a:t>
            </a:r>
            <a:r>
              <a:rPr lang="en-US" altLang="vi-VN" sz="2500" dirty="0" err="1">
                <a:latin typeface="Times New Roman" panose="02020603050405020304" pitchFamily="18" charset="0"/>
              </a:rPr>
              <a:t>Ngoài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làm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giấy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khai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sinh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cho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em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bé</a:t>
            </a:r>
            <a:r>
              <a:rPr lang="en-US" altLang="vi-VN" sz="2500" dirty="0">
                <a:latin typeface="Times New Roman" panose="02020603050405020304" pitchFamily="18" charset="0"/>
              </a:rPr>
              <a:t>, </a:t>
            </a:r>
            <a:r>
              <a:rPr lang="en-US" altLang="vi-VN" sz="2500" dirty="0" err="1">
                <a:latin typeface="Times New Roman" panose="02020603050405020304" pitchFamily="18" charset="0"/>
              </a:rPr>
              <a:t>Uỷ</a:t>
            </a:r>
            <a:r>
              <a:rPr lang="en-US" altLang="vi-VN" sz="2500" dirty="0">
                <a:latin typeface="Times New Roman" panose="02020603050405020304" pitchFamily="18" charset="0"/>
              </a:rPr>
              <a:t> ban </a:t>
            </a:r>
            <a:r>
              <a:rPr lang="en-US" altLang="vi-VN" sz="2500" dirty="0" err="1">
                <a:latin typeface="Times New Roman" panose="02020603050405020304" pitchFamily="18" charset="0"/>
              </a:rPr>
              <a:t>nhân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dân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còn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làm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rất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nhiều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việc</a:t>
            </a:r>
            <a:r>
              <a:rPr lang="en-US" altLang="vi-VN" sz="2500" dirty="0">
                <a:latin typeface="Times New Roman" panose="02020603050405020304" pitchFamily="18" charset="0"/>
              </a:rPr>
              <a:t>: </a:t>
            </a:r>
            <a:r>
              <a:rPr lang="en-US" altLang="vi-VN" sz="2500" dirty="0" err="1">
                <a:latin typeface="Times New Roman" panose="02020603050405020304" pitchFamily="18" charset="0"/>
              </a:rPr>
              <a:t>xác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nhận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chỗ</a:t>
            </a:r>
            <a:r>
              <a:rPr lang="en-US" altLang="vi-VN" sz="2500" dirty="0">
                <a:latin typeface="Times New Roman" panose="02020603050405020304" pitchFamily="18" charset="0"/>
              </a:rPr>
              <a:t> ở; </a:t>
            </a:r>
            <a:r>
              <a:rPr lang="en-US" altLang="vi-VN" sz="2500" dirty="0" err="1">
                <a:latin typeface="Times New Roman" panose="02020603050405020304" pitchFamily="18" charset="0"/>
              </a:rPr>
              <a:t>quản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lí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việc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xây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dựng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trường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học</a:t>
            </a:r>
            <a:r>
              <a:rPr lang="en-US" altLang="vi-VN" sz="2500" dirty="0">
                <a:latin typeface="Times New Roman" panose="02020603050405020304" pitchFamily="18" charset="0"/>
              </a:rPr>
              <a:t>, </a:t>
            </a:r>
            <a:r>
              <a:rPr lang="en-US" altLang="vi-VN" sz="2500" dirty="0" err="1">
                <a:latin typeface="Times New Roman" panose="02020603050405020304" pitchFamily="18" charset="0"/>
              </a:rPr>
              <a:t>điểm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vui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chơi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cho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trẻ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em</a:t>
            </a:r>
            <a:r>
              <a:rPr lang="en-US" altLang="vi-VN" sz="2500" dirty="0">
                <a:latin typeface="Times New Roman" panose="02020603050405020304" pitchFamily="18" charset="0"/>
              </a:rPr>
              <a:t>; </a:t>
            </a:r>
            <a:r>
              <a:rPr lang="en-US" altLang="vi-VN" sz="2500" dirty="0" err="1">
                <a:latin typeface="Times New Roman" panose="02020603050405020304" pitchFamily="18" charset="0"/>
              </a:rPr>
              <a:t>tổ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chức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tiêm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chủng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mở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rộng</a:t>
            </a:r>
            <a:r>
              <a:rPr lang="en-US" altLang="vi-VN" sz="2500" dirty="0">
                <a:latin typeface="Times New Roman" panose="02020603050405020304" pitchFamily="18" charset="0"/>
              </a:rPr>
              <a:t>,… </a:t>
            </a:r>
            <a:r>
              <a:rPr lang="en-US" altLang="vi-VN" sz="2500" dirty="0" err="1">
                <a:latin typeface="Times New Roman" panose="02020603050405020304" pitchFamily="18" charset="0"/>
              </a:rPr>
              <a:t>Các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công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việc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này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cần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phải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làm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cẩn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thận</a:t>
            </a:r>
            <a:r>
              <a:rPr lang="en-US" altLang="vi-VN" sz="2500" dirty="0">
                <a:latin typeface="Times New Roman" panose="02020603050405020304" pitchFamily="18" charset="0"/>
              </a:rPr>
              <a:t>, </a:t>
            </a:r>
            <a:r>
              <a:rPr lang="en-US" altLang="vi-VN" sz="2500" dirty="0" err="1">
                <a:latin typeface="Times New Roman" panose="02020603050405020304" pitchFamily="18" charset="0"/>
              </a:rPr>
              <a:t>chính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xác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và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đúng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pháp</a:t>
            </a:r>
            <a:r>
              <a:rPr lang="en-US" altLang="vi-VN" sz="2500" dirty="0"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latin typeface="Times New Roman" panose="02020603050405020304" pitchFamily="18" charset="0"/>
              </a:rPr>
              <a:t>luật</a:t>
            </a:r>
            <a:r>
              <a:rPr lang="en-US" altLang="vi-VN" sz="2500" dirty="0">
                <a:latin typeface="Times New Roman" panose="02020603050405020304" pitchFamily="18" charset="0"/>
              </a:rPr>
              <a:t>, con ạ.</a:t>
            </a:r>
            <a:endParaRPr lang="en-US" altLang="vi-VN" sz="2500" dirty="0">
              <a:latin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5831" y="1177412"/>
            <a:ext cx="8425065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vi-VN" sz="2500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Hoạt</a:t>
            </a:r>
            <a:r>
              <a:rPr lang="en-US" altLang="vi-VN" sz="2500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500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động</a:t>
            </a:r>
            <a:r>
              <a:rPr lang="en-US" altLang="vi-VN" sz="2500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2</a:t>
            </a:r>
            <a:r>
              <a:rPr lang="en-US" altLang="vi-VN" sz="2500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2500" dirty="0" err="1">
                <a:solidFill>
                  <a:schemeClr val="accent5"/>
                </a:solidFill>
                <a:latin typeface="Times New Roman" panose="02020603050405020304" pitchFamily="18" charset="0"/>
              </a:rPr>
              <a:t>Tìm</a:t>
            </a:r>
            <a:r>
              <a:rPr lang="en-US" altLang="vi-VN" sz="2500" dirty="0">
                <a:solidFill>
                  <a:schemeClr val="accent5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solidFill>
                  <a:schemeClr val="accent5"/>
                </a:solidFill>
                <a:latin typeface="Times New Roman" panose="02020603050405020304" pitchFamily="18" charset="0"/>
              </a:rPr>
              <a:t>hiểu</a:t>
            </a:r>
            <a:r>
              <a:rPr lang="en-US" altLang="vi-VN" sz="2500" dirty="0">
                <a:solidFill>
                  <a:schemeClr val="accent5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500" dirty="0" err="1">
                <a:solidFill>
                  <a:schemeClr val="accent5"/>
                </a:solidFill>
                <a:latin typeface="Times New Roman" panose="02020603050405020304" pitchFamily="18" charset="0"/>
              </a:rPr>
              <a:t>truyện</a:t>
            </a:r>
            <a:r>
              <a:rPr lang="en-US" altLang="vi-VN" sz="2500" dirty="0">
                <a:solidFill>
                  <a:schemeClr val="accent5"/>
                </a:solidFill>
                <a:latin typeface="Times New Roman" panose="02020603050405020304" pitchFamily="18" charset="0"/>
              </a:rPr>
              <a:t> “</a:t>
            </a:r>
            <a:r>
              <a:rPr lang="en-US" altLang="vi-VN" sz="2500" b="1" i="1" dirty="0" err="1">
                <a:solidFill>
                  <a:schemeClr val="accent5"/>
                </a:solidFill>
                <a:latin typeface="Times New Roman" panose="02020603050405020304" pitchFamily="18" charset="0"/>
              </a:rPr>
              <a:t>Đến</a:t>
            </a:r>
            <a:r>
              <a:rPr lang="en-US" altLang="vi-VN" sz="2500" b="1" i="1" dirty="0">
                <a:solidFill>
                  <a:schemeClr val="accent5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500" b="1" i="1" dirty="0" err="1">
                <a:solidFill>
                  <a:schemeClr val="accent5"/>
                </a:solidFill>
                <a:latin typeface="Times New Roman" panose="02020603050405020304" pitchFamily="18" charset="0"/>
              </a:rPr>
              <a:t>Ủy</a:t>
            </a:r>
            <a:r>
              <a:rPr lang="en-US" altLang="vi-VN" sz="2500" b="1" i="1" dirty="0">
                <a:solidFill>
                  <a:schemeClr val="accent5"/>
                </a:solidFill>
                <a:latin typeface="Times New Roman" panose="02020603050405020304" pitchFamily="18" charset="0"/>
              </a:rPr>
              <a:t> ban </a:t>
            </a:r>
            <a:r>
              <a:rPr lang="en-US" altLang="vi-VN" sz="2500" b="1" i="1" dirty="0" err="1">
                <a:solidFill>
                  <a:schemeClr val="accent5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vi-VN" sz="2500" b="1" i="1" dirty="0">
                <a:solidFill>
                  <a:schemeClr val="accent5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500" b="1" i="1" dirty="0" err="1">
                <a:solidFill>
                  <a:schemeClr val="accent5"/>
                </a:solidFill>
                <a:latin typeface="Times New Roman" panose="02020603050405020304" pitchFamily="18" charset="0"/>
              </a:rPr>
              <a:t>dân</a:t>
            </a:r>
            <a:r>
              <a:rPr lang="en-US" altLang="vi-VN" sz="2500" b="1" i="1" dirty="0">
                <a:solidFill>
                  <a:schemeClr val="accent5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500" b="1" i="1" dirty="0" err="1">
                <a:solidFill>
                  <a:schemeClr val="accent5"/>
                </a:solidFill>
                <a:latin typeface="Times New Roman" panose="02020603050405020304" pitchFamily="18" charset="0"/>
              </a:rPr>
              <a:t>phường</a:t>
            </a:r>
            <a:r>
              <a:rPr lang="en-US" altLang="vi-VN" sz="2500" b="1" i="1" dirty="0">
                <a:solidFill>
                  <a:schemeClr val="accent5"/>
                </a:solidFill>
                <a:latin typeface="Times New Roman" panose="02020603050405020304" pitchFamily="18" charset="0"/>
              </a:rPr>
              <a:t>”</a:t>
            </a:r>
            <a:endParaRPr lang="en-US" altLang="vi-VN" sz="2500" b="1" i="1" dirty="0">
              <a:solidFill>
                <a:schemeClr val="accent5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randomBar dir="vert"/>
      </p:transition>
    </mc:Choice>
    <mc:Fallback>
      <p:transition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3510" y="889944"/>
            <a:ext cx="8438604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75000"/>
              </a:lnSpc>
            </a:pPr>
            <a:r>
              <a:rPr lang="vi-VN" altLang="vi-VN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XÃ (PHƯỜNG) EM</a:t>
            </a:r>
            <a:endParaRPr lang="en-US" altLang="vi-VN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75000"/>
              </a:lnSpc>
            </a:pPr>
            <a:endParaRPr lang="en-US" altLang="vi-VN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2808498" y="137690"/>
            <a:ext cx="331936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67500" tIns="33750" rIns="67500" bIns="33750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vi-VN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altLang="vi-VN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endParaRPr lang="en-US" altLang="vi-VN" sz="28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Tx/>
              <a:buNone/>
            </a:pPr>
            <a:endParaRPr lang="en-US" altLang="vi-VN" sz="28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Picture 1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94806">
            <a:off x="-125897" y="340014"/>
            <a:ext cx="1274753" cy="956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821742">
            <a:off x="-229376" y="-91146"/>
            <a:ext cx="1170978" cy="878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894797">
            <a:off x="8059652" y="5643201"/>
            <a:ext cx="1626964" cy="1465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894797">
            <a:off x="7567106" y="5643201"/>
            <a:ext cx="1626964" cy="1465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537797" y="2452063"/>
            <a:ext cx="8001084" cy="2974438"/>
            <a:chOff x="537797" y="2452063"/>
            <a:chExt cx="8001084" cy="2974438"/>
          </a:xfrm>
        </p:grpSpPr>
        <p:sp>
          <p:nvSpPr>
            <p:cNvPr id="21" name="Text Box 8"/>
            <p:cNvSpPr txBox="1">
              <a:spLocks noChangeArrowheads="1"/>
            </p:cNvSpPr>
            <p:nvPr/>
          </p:nvSpPr>
          <p:spPr bwMode="auto">
            <a:xfrm>
              <a:off x="558102" y="2452063"/>
              <a:ext cx="7980779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</a:pPr>
              <a:r>
                <a:rPr lang="en-US" altLang="vi-VN" sz="2800" b="1" u="sng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Câu</a:t>
              </a:r>
              <a:r>
                <a:rPr lang="en-US" altLang="vi-VN" sz="2800" b="1" u="sng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1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: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Bố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dẫn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Nga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đến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UBND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phường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để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làm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gì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?</a:t>
              </a:r>
              <a:endPara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" name="Text Box 9"/>
            <p:cNvSpPr txBox="1">
              <a:spLocks noChangeArrowheads="1"/>
            </p:cNvSpPr>
            <p:nvPr/>
          </p:nvSpPr>
          <p:spPr bwMode="auto">
            <a:xfrm>
              <a:off x="537797" y="3061682"/>
              <a:ext cx="7974191" cy="1384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</a:pPr>
              <a:r>
                <a:rPr lang="en-US" altLang="vi-VN" sz="2800" b="1" u="sng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Câu</a:t>
              </a:r>
              <a:r>
                <a:rPr lang="en-US" altLang="vi-VN" sz="2800" b="1" u="sng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2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: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Ngoài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việc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cấp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giấy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khai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sinh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, UBND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xã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(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phường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)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còn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làm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những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việc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gì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?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Những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công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việc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đó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đòi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hỏi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yêu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cầu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như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thế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nào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? </a:t>
              </a:r>
              <a:endPara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7" name="Text Box 11"/>
            <p:cNvSpPr txBox="1">
              <a:spLocks noChangeArrowheads="1"/>
            </p:cNvSpPr>
            <p:nvPr/>
          </p:nvSpPr>
          <p:spPr bwMode="auto">
            <a:xfrm>
              <a:off x="598814" y="4480351"/>
              <a:ext cx="7873203" cy="946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</a:pPr>
              <a:r>
                <a:rPr lang="en-US" altLang="vi-VN" sz="2800" b="1" u="sng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Câu</a:t>
              </a:r>
              <a:r>
                <a:rPr lang="en-US" altLang="vi-VN" sz="2800" b="1" u="sng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3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: Theo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em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,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mọi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người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cần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có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thái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độ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như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thế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nào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đối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với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UBND 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xã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 (</a:t>
              </a:r>
              <a:r>
                <a:rPr lang="en-US" altLang="vi-VN" sz="2800" b="1" dirty="0" err="1">
                  <a:solidFill>
                    <a:srgbClr val="0000CC"/>
                  </a:solidFill>
                  <a:latin typeface="Times New Roman" panose="02020603050405020304" pitchFamily="18" charset="0"/>
                </a:rPr>
                <a:t>phường</a:t>
              </a:r>
              <a:r>
                <a:rPr lang="en-US" altLang="vi-VN" sz="28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)? </a:t>
              </a:r>
              <a:endPara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387" name="Rounded Rectangle 386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03:00</a:t>
            </a:r>
            <a:endParaRPr lang="en-US" sz="2800"/>
          </a:p>
        </p:txBody>
      </p:sp>
      <p:sp>
        <p:nvSpPr>
          <p:cNvPr id="388" name="Rounded Rectangle 387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02:59</a:t>
            </a:r>
            <a:endParaRPr lang="en-US" sz="2800"/>
          </a:p>
        </p:txBody>
      </p:sp>
      <p:sp>
        <p:nvSpPr>
          <p:cNvPr id="389" name="Rounded Rectangle 388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02:58</a:t>
            </a:r>
            <a:endParaRPr lang="en-US" sz="2800"/>
          </a:p>
        </p:txBody>
      </p:sp>
      <p:sp>
        <p:nvSpPr>
          <p:cNvPr id="390" name="Rounded Rectangle 389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02:57</a:t>
            </a:r>
            <a:endParaRPr lang="en-US" sz="2800"/>
          </a:p>
        </p:txBody>
      </p:sp>
      <p:sp>
        <p:nvSpPr>
          <p:cNvPr id="391" name="Rounded Rectangle 390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02:56</a:t>
            </a:r>
            <a:endParaRPr lang="en-US" sz="2800"/>
          </a:p>
        </p:txBody>
      </p:sp>
      <p:sp>
        <p:nvSpPr>
          <p:cNvPr id="392" name="Rounded Rectangle 391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02:55</a:t>
            </a:r>
            <a:endParaRPr lang="en-US" sz="2800"/>
          </a:p>
        </p:txBody>
      </p:sp>
      <p:sp>
        <p:nvSpPr>
          <p:cNvPr id="393" name="Rounded Rectangle 392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02:54</a:t>
            </a:r>
            <a:endParaRPr lang="en-US" sz="2800"/>
          </a:p>
        </p:txBody>
      </p:sp>
      <p:sp>
        <p:nvSpPr>
          <p:cNvPr id="394" name="Rounded Rectangle 393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02:53</a:t>
            </a:r>
            <a:endParaRPr lang="en-US" sz="2800"/>
          </a:p>
        </p:txBody>
      </p:sp>
      <p:sp>
        <p:nvSpPr>
          <p:cNvPr id="395" name="Rounded Rectangle 394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02:52</a:t>
            </a:r>
            <a:endParaRPr lang="en-US" sz="2800"/>
          </a:p>
        </p:txBody>
      </p:sp>
      <p:sp>
        <p:nvSpPr>
          <p:cNvPr id="396" name="Rounded Rectangle 395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02:51</a:t>
            </a:r>
            <a:endParaRPr lang="en-US" sz="2800"/>
          </a:p>
        </p:txBody>
      </p:sp>
      <p:sp>
        <p:nvSpPr>
          <p:cNvPr id="397" name="Rounded Rectangle 396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02:50</a:t>
            </a:r>
            <a:endParaRPr lang="en-US" sz="2800"/>
          </a:p>
        </p:txBody>
      </p:sp>
      <p:sp>
        <p:nvSpPr>
          <p:cNvPr id="398" name="Rounded Rectangle 397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02:49</a:t>
            </a:r>
            <a:endParaRPr lang="en-US" sz="2800"/>
          </a:p>
        </p:txBody>
      </p:sp>
      <p:sp>
        <p:nvSpPr>
          <p:cNvPr id="399" name="Rounded Rectangle 398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02:48</a:t>
            </a:r>
            <a:endParaRPr lang="en-US" sz="2800"/>
          </a:p>
        </p:txBody>
      </p:sp>
      <p:sp>
        <p:nvSpPr>
          <p:cNvPr id="400" name="Rounded Rectangle 399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02:47</a:t>
            </a:r>
            <a:endParaRPr lang="en-US" sz="2800"/>
          </a:p>
        </p:txBody>
      </p:sp>
      <p:sp>
        <p:nvSpPr>
          <p:cNvPr id="401" name="Rounded Rectangle 400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02:46</a:t>
            </a:r>
            <a:endParaRPr lang="en-US" sz="2800"/>
          </a:p>
        </p:txBody>
      </p:sp>
      <p:sp>
        <p:nvSpPr>
          <p:cNvPr id="402" name="Rounded Rectangle 401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02:45</a:t>
            </a:r>
            <a:endParaRPr lang="en-US" sz="2800"/>
          </a:p>
        </p:txBody>
      </p:sp>
      <p:sp>
        <p:nvSpPr>
          <p:cNvPr id="403" name="Rounded Rectangle 402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02:44</a:t>
            </a:r>
            <a:endParaRPr lang="en-US" sz="2800"/>
          </a:p>
        </p:txBody>
      </p:sp>
      <p:sp>
        <p:nvSpPr>
          <p:cNvPr id="404" name="Rounded Rectangle 403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02:43</a:t>
            </a:r>
            <a:endParaRPr lang="en-US" sz="2800"/>
          </a:p>
        </p:txBody>
      </p:sp>
      <p:sp>
        <p:nvSpPr>
          <p:cNvPr id="405" name="Rounded Rectangle 404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02:42</a:t>
            </a:r>
            <a:endParaRPr lang="en-US" sz="2800"/>
          </a:p>
        </p:txBody>
      </p:sp>
      <p:sp>
        <p:nvSpPr>
          <p:cNvPr id="406" name="Rounded Rectangle 405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02:41</a:t>
            </a:r>
            <a:endParaRPr lang="en-US" sz="2800"/>
          </a:p>
        </p:txBody>
      </p:sp>
      <p:sp>
        <p:nvSpPr>
          <p:cNvPr id="407" name="Rounded Rectangle 406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02:40</a:t>
            </a:r>
            <a:endParaRPr lang="en-US" sz="2800"/>
          </a:p>
        </p:txBody>
      </p:sp>
      <p:sp>
        <p:nvSpPr>
          <p:cNvPr id="408" name="Rounded Rectangle 407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02:39</a:t>
            </a:r>
            <a:endParaRPr lang="en-US" sz="2800"/>
          </a:p>
        </p:txBody>
      </p:sp>
      <p:sp>
        <p:nvSpPr>
          <p:cNvPr id="409" name="Rounded Rectangle 408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02:38</a:t>
            </a:r>
            <a:endParaRPr lang="en-US" sz="2800"/>
          </a:p>
        </p:txBody>
      </p:sp>
      <p:sp>
        <p:nvSpPr>
          <p:cNvPr id="410" name="Rounded Rectangle 409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02:37</a:t>
            </a:r>
            <a:endParaRPr lang="en-US" sz="2800"/>
          </a:p>
        </p:txBody>
      </p:sp>
      <p:sp>
        <p:nvSpPr>
          <p:cNvPr id="411" name="Rounded Rectangle 410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02:36</a:t>
            </a:r>
            <a:endParaRPr lang="en-US" sz="2800"/>
          </a:p>
        </p:txBody>
      </p:sp>
      <p:sp>
        <p:nvSpPr>
          <p:cNvPr id="412" name="Rounded Rectangle 411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02:35</a:t>
            </a:r>
            <a:endParaRPr lang="en-US" sz="2800"/>
          </a:p>
        </p:txBody>
      </p:sp>
      <p:sp>
        <p:nvSpPr>
          <p:cNvPr id="413" name="Rounded Rectangle 412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02:34</a:t>
            </a:r>
            <a:endParaRPr lang="en-US" sz="2800"/>
          </a:p>
        </p:txBody>
      </p:sp>
      <p:sp>
        <p:nvSpPr>
          <p:cNvPr id="414" name="Rounded Rectangle 413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02:33</a:t>
            </a:r>
            <a:endParaRPr lang="en-US" sz="2800"/>
          </a:p>
        </p:txBody>
      </p:sp>
      <p:sp>
        <p:nvSpPr>
          <p:cNvPr id="415" name="Rounded Rectangle 414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02:32</a:t>
            </a:r>
            <a:endParaRPr lang="en-US" sz="2800"/>
          </a:p>
        </p:txBody>
      </p:sp>
      <p:sp>
        <p:nvSpPr>
          <p:cNvPr id="416" name="Rounded Rectangle 415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02:31</a:t>
            </a:r>
            <a:endParaRPr lang="en-US" sz="2800"/>
          </a:p>
        </p:txBody>
      </p:sp>
      <p:sp>
        <p:nvSpPr>
          <p:cNvPr id="417" name="Rounded Rectangle 416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02:30</a:t>
            </a:r>
            <a:endParaRPr lang="en-US" sz="2800"/>
          </a:p>
        </p:txBody>
      </p:sp>
      <p:sp>
        <p:nvSpPr>
          <p:cNvPr id="418" name="Rounded Rectangle 417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02:29</a:t>
            </a:r>
            <a:endParaRPr lang="en-US" sz="2800"/>
          </a:p>
        </p:txBody>
      </p:sp>
      <p:sp>
        <p:nvSpPr>
          <p:cNvPr id="419" name="Rounded Rectangle 418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02:28</a:t>
            </a:r>
            <a:endParaRPr lang="en-US" sz="2800"/>
          </a:p>
        </p:txBody>
      </p:sp>
      <p:sp>
        <p:nvSpPr>
          <p:cNvPr id="420" name="Rounded Rectangle 419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02:27</a:t>
            </a:r>
            <a:endParaRPr lang="en-US" sz="2800"/>
          </a:p>
        </p:txBody>
      </p:sp>
      <p:sp>
        <p:nvSpPr>
          <p:cNvPr id="421" name="Rounded Rectangle 420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02:26</a:t>
            </a:r>
            <a:endParaRPr lang="en-US" sz="2800"/>
          </a:p>
        </p:txBody>
      </p:sp>
      <p:sp>
        <p:nvSpPr>
          <p:cNvPr id="422" name="Rounded Rectangle 421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02:25</a:t>
            </a:r>
            <a:endParaRPr lang="en-US" sz="2800"/>
          </a:p>
        </p:txBody>
      </p:sp>
      <p:sp>
        <p:nvSpPr>
          <p:cNvPr id="423" name="Rounded Rectangle 422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02:24</a:t>
            </a:r>
            <a:endParaRPr lang="en-US" sz="2800"/>
          </a:p>
        </p:txBody>
      </p:sp>
      <p:sp>
        <p:nvSpPr>
          <p:cNvPr id="424" name="Rounded Rectangle 423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02:23</a:t>
            </a:r>
            <a:endParaRPr lang="en-US" sz="2800"/>
          </a:p>
        </p:txBody>
      </p:sp>
      <p:sp>
        <p:nvSpPr>
          <p:cNvPr id="425" name="Rounded Rectangle 424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02:22</a:t>
            </a:r>
            <a:endParaRPr lang="en-US" sz="2800"/>
          </a:p>
        </p:txBody>
      </p:sp>
      <p:sp>
        <p:nvSpPr>
          <p:cNvPr id="426" name="Rounded Rectangle 425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02:21</a:t>
            </a:r>
            <a:endParaRPr lang="en-US" sz="2800"/>
          </a:p>
        </p:txBody>
      </p:sp>
      <p:sp>
        <p:nvSpPr>
          <p:cNvPr id="427" name="Rounded Rectangle 426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02:20</a:t>
            </a:r>
            <a:endParaRPr lang="en-US" sz="2800"/>
          </a:p>
        </p:txBody>
      </p:sp>
      <p:sp>
        <p:nvSpPr>
          <p:cNvPr id="428" name="Rounded Rectangle 427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02:19</a:t>
            </a:r>
            <a:endParaRPr lang="en-US" sz="2800"/>
          </a:p>
        </p:txBody>
      </p:sp>
      <p:sp>
        <p:nvSpPr>
          <p:cNvPr id="429" name="Rounded Rectangle 428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02:18</a:t>
            </a:r>
            <a:endParaRPr lang="en-US" sz="2800"/>
          </a:p>
        </p:txBody>
      </p:sp>
      <p:sp>
        <p:nvSpPr>
          <p:cNvPr id="430" name="Rounded Rectangle 429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02:17</a:t>
            </a:r>
            <a:endParaRPr lang="en-US" sz="2800"/>
          </a:p>
        </p:txBody>
      </p:sp>
      <p:sp>
        <p:nvSpPr>
          <p:cNvPr id="431" name="Rounded Rectangle 430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02:16</a:t>
            </a:r>
            <a:endParaRPr lang="en-US" sz="2800"/>
          </a:p>
        </p:txBody>
      </p:sp>
      <p:sp>
        <p:nvSpPr>
          <p:cNvPr id="432" name="Rounded Rectangle 431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02:15</a:t>
            </a:r>
            <a:endParaRPr lang="en-US" sz="2800"/>
          </a:p>
        </p:txBody>
      </p:sp>
      <p:sp>
        <p:nvSpPr>
          <p:cNvPr id="433" name="Rounded Rectangle 432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02:14</a:t>
            </a:r>
            <a:endParaRPr lang="en-US" sz="2800"/>
          </a:p>
        </p:txBody>
      </p:sp>
      <p:sp>
        <p:nvSpPr>
          <p:cNvPr id="434" name="Rounded Rectangle 433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02:13</a:t>
            </a:r>
            <a:endParaRPr lang="en-US" sz="2800"/>
          </a:p>
        </p:txBody>
      </p:sp>
      <p:sp>
        <p:nvSpPr>
          <p:cNvPr id="435" name="Rounded Rectangle 434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02:12</a:t>
            </a:r>
            <a:endParaRPr lang="en-US" sz="2800"/>
          </a:p>
        </p:txBody>
      </p:sp>
      <p:sp>
        <p:nvSpPr>
          <p:cNvPr id="436" name="Rounded Rectangle 435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02:11</a:t>
            </a:r>
            <a:endParaRPr lang="en-US" sz="2800"/>
          </a:p>
        </p:txBody>
      </p:sp>
      <p:sp>
        <p:nvSpPr>
          <p:cNvPr id="437" name="Rounded Rectangle 436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02:10</a:t>
            </a:r>
            <a:endParaRPr lang="en-US" sz="2800"/>
          </a:p>
        </p:txBody>
      </p:sp>
      <p:sp>
        <p:nvSpPr>
          <p:cNvPr id="438" name="Rounded Rectangle 437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02:09</a:t>
            </a:r>
            <a:endParaRPr lang="en-US" sz="2800"/>
          </a:p>
        </p:txBody>
      </p:sp>
      <p:sp>
        <p:nvSpPr>
          <p:cNvPr id="439" name="Rounded Rectangle 438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02:08</a:t>
            </a:r>
            <a:endParaRPr lang="en-US" sz="2800"/>
          </a:p>
        </p:txBody>
      </p:sp>
      <p:sp>
        <p:nvSpPr>
          <p:cNvPr id="440" name="Rounded Rectangle 439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02:07</a:t>
            </a:r>
            <a:endParaRPr lang="en-US" sz="2800"/>
          </a:p>
        </p:txBody>
      </p:sp>
      <p:sp>
        <p:nvSpPr>
          <p:cNvPr id="441" name="Rounded Rectangle 440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02:06</a:t>
            </a:r>
            <a:endParaRPr lang="en-US" sz="2800"/>
          </a:p>
        </p:txBody>
      </p:sp>
      <p:sp>
        <p:nvSpPr>
          <p:cNvPr id="442" name="Rounded Rectangle 441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02:05</a:t>
            </a:r>
            <a:endParaRPr lang="en-US" sz="2800"/>
          </a:p>
        </p:txBody>
      </p:sp>
      <p:sp>
        <p:nvSpPr>
          <p:cNvPr id="443" name="Rounded Rectangle 442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02:04</a:t>
            </a:r>
            <a:endParaRPr lang="en-US" sz="2800"/>
          </a:p>
        </p:txBody>
      </p:sp>
      <p:sp>
        <p:nvSpPr>
          <p:cNvPr id="444" name="Rounded Rectangle 443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02:03</a:t>
            </a:r>
            <a:endParaRPr lang="en-US" sz="2800"/>
          </a:p>
        </p:txBody>
      </p:sp>
      <p:sp>
        <p:nvSpPr>
          <p:cNvPr id="445" name="Rounded Rectangle 444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02:02</a:t>
            </a:r>
            <a:endParaRPr lang="en-US" sz="2800"/>
          </a:p>
        </p:txBody>
      </p:sp>
      <p:sp>
        <p:nvSpPr>
          <p:cNvPr id="446" name="Rounded Rectangle 445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02:01</a:t>
            </a:r>
            <a:endParaRPr lang="en-US" sz="2800"/>
          </a:p>
        </p:txBody>
      </p:sp>
      <p:sp>
        <p:nvSpPr>
          <p:cNvPr id="447" name="Rounded Rectangle 446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02:00</a:t>
            </a:r>
            <a:endParaRPr lang="en-US" sz="2800"/>
          </a:p>
        </p:txBody>
      </p:sp>
      <p:sp>
        <p:nvSpPr>
          <p:cNvPr id="448" name="Rounded Rectangle 447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01:59</a:t>
            </a:r>
            <a:endParaRPr lang="en-US" sz="2800"/>
          </a:p>
        </p:txBody>
      </p:sp>
      <p:sp>
        <p:nvSpPr>
          <p:cNvPr id="449" name="Rounded Rectangle 448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01:58</a:t>
            </a:r>
            <a:endParaRPr lang="en-US" sz="2800"/>
          </a:p>
        </p:txBody>
      </p:sp>
      <p:sp>
        <p:nvSpPr>
          <p:cNvPr id="450" name="Rounded Rectangle 449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01:57</a:t>
            </a:r>
            <a:endParaRPr lang="en-US" sz="2800"/>
          </a:p>
        </p:txBody>
      </p:sp>
      <p:sp>
        <p:nvSpPr>
          <p:cNvPr id="451" name="Rounded Rectangle 450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01:56</a:t>
            </a:r>
            <a:endParaRPr lang="en-US" sz="2800"/>
          </a:p>
        </p:txBody>
      </p:sp>
      <p:sp>
        <p:nvSpPr>
          <p:cNvPr id="452" name="Rounded Rectangle 451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01:55</a:t>
            </a:r>
            <a:endParaRPr lang="en-US" sz="2800"/>
          </a:p>
        </p:txBody>
      </p:sp>
      <p:sp>
        <p:nvSpPr>
          <p:cNvPr id="453" name="Rounded Rectangle 452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01:54</a:t>
            </a:r>
            <a:endParaRPr lang="en-US" sz="2800"/>
          </a:p>
        </p:txBody>
      </p:sp>
      <p:sp>
        <p:nvSpPr>
          <p:cNvPr id="454" name="Rounded Rectangle 453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01:53</a:t>
            </a:r>
            <a:endParaRPr lang="en-US" sz="2800"/>
          </a:p>
        </p:txBody>
      </p:sp>
      <p:sp>
        <p:nvSpPr>
          <p:cNvPr id="455" name="Rounded Rectangle 454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01:52</a:t>
            </a:r>
            <a:endParaRPr lang="en-US" sz="2800"/>
          </a:p>
        </p:txBody>
      </p:sp>
      <p:sp>
        <p:nvSpPr>
          <p:cNvPr id="456" name="Rounded Rectangle 455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01:51</a:t>
            </a:r>
            <a:endParaRPr lang="en-US" sz="2800"/>
          </a:p>
        </p:txBody>
      </p:sp>
      <p:sp>
        <p:nvSpPr>
          <p:cNvPr id="457" name="Rounded Rectangle 456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01:50</a:t>
            </a:r>
            <a:endParaRPr lang="en-US" sz="2800"/>
          </a:p>
        </p:txBody>
      </p:sp>
      <p:sp>
        <p:nvSpPr>
          <p:cNvPr id="458" name="Rounded Rectangle 457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01:49</a:t>
            </a:r>
            <a:endParaRPr lang="en-US" sz="2800"/>
          </a:p>
        </p:txBody>
      </p:sp>
      <p:sp>
        <p:nvSpPr>
          <p:cNvPr id="459" name="Rounded Rectangle 458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01:48</a:t>
            </a:r>
            <a:endParaRPr lang="en-US" sz="2800"/>
          </a:p>
        </p:txBody>
      </p:sp>
      <p:sp>
        <p:nvSpPr>
          <p:cNvPr id="460" name="Rounded Rectangle 459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01:47</a:t>
            </a:r>
            <a:endParaRPr lang="en-US" sz="2800"/>
          </a:p>
        </p:txBody>
      </p:sp>
      <p:sp>
        <p:nvSpPr>
          <p:cNvPr id="461" name="Rounded Rectangle 460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01:46</a:t>
            </a:r>
            <a:endParaRPr lang="en-US" sz="2800"/>
          </a:p>
        </p:txBody>
      </p:sp>
      <p:sp>
        <p:nvSpPr>
          <p:cNvPr id="462" name="Rounded Rectangle 461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01:45</a:t>
            </a:r>
            <a:endParaRPr lang="en-US" sz="2800"/>
          </a:p>
        </p:txBody>
      </p:sp>
      <p:sp>
        <p:nvSpPr>
          <p:cNvPr id="463" name="Rounded Rectangle 462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01:44</a:t>
            </a:r>
            <a:endParaRPr lang="en-US" sz="2800"/>
          </a:p>
        </p:txBody>
      </p:sp>
      <p:sp>
        <p:nvSpPr>
          <p:cNvPr id="464" name="Rounded Rectangle 463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01:43</a:t>
            </a:r>
            <a:endParaRPr lang="en-US" sz="2800"/>
          </a:p>
        </p:txBody>
      </p:sp>
      <p:sp>
        <p:nvSpPr>
          <p:cNvPr id="465" name="Rounded Rectangle 464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01:42</a:t>
            </a:r>
            <a:endParaRPr lang="en-US" sz="2800"/>
          </a:p>
        </p:txBody>
      </p:sp>
      <p:sp>
        <p:nvSpPr>
          <p:cNvPr id="466" name="Rounded Rectangle 465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01:41</a:t>
            </a:r>
            <a:endParaRPr lang="en-US" sz="2800"/>
          </a:p>
        </p:txBody>
      </p:sp>
      <p:sp>
        <p:nvSpPr>
          <p:cNvPr id="467" name="Rounded Rectangle 466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01:40</a:t>
            </a:r>
            <a:endParaRPr lang="en-US" sz="2800"/>
          </a:p>
        </p:txBody>
      </p:sp>
      <p:sp>
        <p:nvSpPr>
          <p:cNvPr id="468" name="Rounded Rectangle 467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01:39</a:t>
            </a:r>
            <a:endParaRPr lang="en-US" sz="2800"/>
          </a:p>
        </p:txBody>
      </p:sp>
      <p:sp>
        <p:nvSpPr>
          <p:cNvPr id="469" name="Rounded Rectangle 468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01:38</a:t>
            </a:r>
            <a:endParaRPr lang="en-US" sz="2800"/>
          </a:p>
        </p:txBody>
      </p:sp>
      <p:sp>
        <p:nvSpPr>
          <p:cNvPr id="470" name="Rounded Rectangle 469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01:37</a:t>
            </a:r>
            <a:endParaRPr lang="en-US" sz="2800"/>
          </a:p>
        </p:txBody>
      </p:sp>
      <p:sp>
        <p:nvSpPr>
          <p:cNvPr id="471" name="Rounded Rectangle 470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01:36</a:t>
            </a:r>
            <a:endParaRPr lang="en-US" sz="2800"/>
          </a:p>
        </p:txBody>
      </p:sp>
      <p:sp>
        <p:nvSpPr>
          <p:cNvPr id="472" name="Rounded Rectangle 471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01:35</a:t>
            </a:r>
            <a:endParaRPr lang="en-US" sz="2800"/>
          </a:p>
        </p:txBody>
      </p:sp>
      <p:sp>
        <p:nvSpPr>
          <p:cNvPr id="473" name="Rounded Rectangle 472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01:34</a:t>
            </a:r>
            <a:endParaRPr lang="en-US" sz="2800"/>
          </a:p>
        </p:txBody>
      </p:sp>
      <p:sp>
        <p:nvSpPr>
          <p:cNvPr id="474" name="Rounded Rectangle 473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01:33</a:t>
            </a:r>
            <a:endParaRPr lang="en-US" sz="2800"/>
          </a:p>
        </p:txBody>
      </p:sp>
      <p:sp>
        <p:nvSpPr>
          <p:cNvPr id="475" name="Rounded Rectangle 474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01:32</a:t>
            </a:r>
            <a:endParaRPr lang="en-US" sz="2800"/>
          </a:p>
        </p:txBody>
      </p:sp>
      <p:sp>
        <p:nvSpPr>
          <p:cNvPr id="476" name="Rounded Rectangle 475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01:31</a:t>
            </a:r>
            <a:endParaRPr lang="en-US" sz="2800"/>
          </a:p>
        </p:txBody>
      </p:sp>
      <p:sp>
        <p:nvSpPr>
          <p:cNvPr id="477" name="Rounded Rectangle 476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01:30</a:t>
            </a:r>
            <a:endParaRPr lang="en-US" sz="2800"/>
          </a:p>
        </p:txBody>
      </p:sp>
      <p:sp>
        <p:nvSpPr>
          <p:cNvPr id="478" name="Rounded Rectangle 477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01:29</a:t>
            </a:r>
            <a:endParaRPr lang="en-US" sz="2800"/>
          </a:p>
        </p:txBody>
      </p:sp>
      <p:sp>
        <p:nvSpPr>
          <p:cNvPr id="479" name="Rounded Rectangle 478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01:28</a:t>
            </a:r>
            <a:endParaRPr lang="en-US" sz="2800"/>
          </a:p>
        </p:txBody>
      </p:sp>
      <p:sp>
        <p:nvSpPr>
          <p:cNvPr id="480" name="Rounded Rectangle 479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01:27</a:t>
            </a:r>
            <a:endParaRPr lang="en-US" sz="2800"/>
          </a:p>
        </p:txBody>
      </p:sp>
      <p:sp>
        <p:nvSpPr>
          <p:cNvPr id="481" name="Rounded Rectangle 480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01:26</a:t>
            </a:r>
            <a:endParaRPr lang="en-US" sz="2800"/>
          </a:p>
        </p:txBody>
      </p:sp>
      <p:sp>
        <p:nvSpPr>
          <p:cNvPr id="482" name="Rounded Rectangle 481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01:25</a:t>
            </a:r>
            <a:endParaRPr lang="en-US" sz="2800"/>
          </a:p>
        </p:txBody>
      </p:sp>
      <p:sp>
        <p:nvSpPr>
          <p:cNvPr id="483" name="Rounded Rectangle 482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01:24</a:t>
            </a:r>
            <a:endParaRPr lang="en-US" sz="2800"/>
          </a:p>
        </p:txBody>
      </p:sp>
      <p:sp>
        <p:nvSpPr>
          <p:cNvPr id="484" name="Rounded Rectangle 483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01:23</a:t>
            </a:r>
            <a:endParaRPr lang="en-US" sz="2800"/>
          </a:p>
        </p:txBody>
      </p:sp>
      <p:sp>
        <p:nvSpPr>
          <p:cNvPr id="485" name="Rounded Rectangle 484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01:22</a:t>
            </a:r>
            <a:endParaRPr lang="en-US" sz="2800"/>
          </a:p>
        </p:txBody>
      </p:sp>
      <p:sp>
        <p:nvSpPr>
          <p:cNvPr id="486" name="Rounded Rectangle 485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01:21</a:t>
            </a:r>
            <a:endParaRPr lang="en-US" sz="2800"/>
          </a:p>
        </p:txBody>
      </p:sp>
      <p:sp>
        <p:nvSpPr>
          <p:cNvPr id="487" name="Rounded Rectangle 486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01:20</a:t>
            </a:r>
            <a:endParaRPr lang="en-US" sz="2800"/>
          </a:p>
        </p:txBody>
      </p:sp>
      <p:sp>
        <p:nvSpPr>
          <p:cNvPr id="488" name="Rounded Rectangle 487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01:19</a:t>
            </a:r>
            <a:endParaRPr lang="en-US" sz="2800"/>
          </a:p>
        </p:txBody>
      </p:sp>
      <p:sp>
        <p:nvSpPr>
          <p:cNvPr id="489" name="Rounded Rectangle 488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01:18</a:t>
            </a:r>
            <a:endParaRPr lang="en-US" sz="2800"/>
          </a:p>
        </p:txBody>
      </p:sp>
      <p:sp>
        <p:nvSpPr>
          <p:cNvPr id="490" name="Rounded Rectangle 489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01:17</a:t>
            </a:r>
            <a:endParaRPr lang="en-US" sz="2800"/>
          </a:p>
        </p:txBody>
      </p:sp>
      <p:sp>
        <p:nvSpPr>
          <p:cNvPr id="491" name="Rounded Rectangle 490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01:16</a:t>
            </a:r>
            <a:endParaRPr lang="en-US" sz="2800"/>
          </a:p>
        </p:txBody>
      </p:sp>
      <p:sp>
        <p:nvSpPr>
          <p:cNvPr id="492" name="Rounded Rectangle 491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01:15</a:t>
            </a:r>
            <a:endParaRPr lang="en-US" sz="2800"/>
          </a:p>
        </p:txBody>
      </p:sp>
      <p:sp>
        <p:nvSpPr>
          <p:cNvPr id="493" name="Rounded Rectangle 492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01:14</a:t>
            </a:r>
            <a:endParaRPr lang="en-US" sz="2800"/>
          </a:p>
        </p:txBody>
      </p:sp>
      <p:sp>
        <p:nvSpPr>
          <p:cNvPr id="494" name="Rounded Rectangle 493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01:13</a:t>
            </a:r>
            <a:endParaRPr lang="en-US" sz="2800"/>
          </a:p>
        </p:txBody>
      </p:sp>
      <p:sp>
        <p:nvSpPr>
          <p:cNvPr id="495" name="Rounded Rectangle 494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01:12</a:t>
            </a:r>
            <a:endParaRPr lang="en-US" sz="2800"/>
          </a:p>
        </p:txBody>
      </p:sp>
      <p:sp>
        <p:nvSpPr>
          <p:cNvPr id="496" name="Rounded Rectangle 495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01:11</a:t>
            </a:r>
            <a:endParaRPr lang="en-US" sz="2800"/>
          </a:p>
        </p:txBody>
      </p:sp>
      <p:sp>
        <p:nvSpPr>
          <p:cNvPr id="497" name="Rounded Rectangle 496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01:10</a:t>
            </a:r>
            <a:endParaRPr lang="en-US" sz="2800"/>
          </a:p>
        </p:txBody>
      </p:sp>
      <p:sp>
        <p:nvSpPr>
          <p:cNvPr id="498" name="Rounded Rectangle 497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01:09</a:t>
            </a:r>
            <a:endParaRPr lang="en-US" sz="2800"/>
          </a:p>
        </p:txBody>
      </p:sp>
      <p:sp>
        <p:nvSpPr>
          <p:cNvPr id="499" name="Rounded Rectangle 498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01:08</a:t>
            </a:r>
            <a:endParaRPr lang="en-US" sz="2800"/>
          </a:p>
        </p:txBody>
      </p:sp>
      <p:sp>
        <p:nvSpPr>
          <p:cNvPr id="500" name="Rounded Rectangle 499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01:07</a:t>
            </a:r>
            <a:endParaRPr lang="en-US" sz="2800"/>
          </a:p>
        </p:txBody>
      </p:sp>
      <p:sp>
        <p:nvSpPr>
          <p:cNvPr id="501" name="Rounded Rectangle 500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01:06</a:t>
            </a:r>
            <a:endParaRPr lang="en-US" sz="2800"/>
          </a:p>
        </p:txBody>
      </p:sp>
      <p:sp>
        <p:nvSpPr>
          <p:cNvPr id="502" name="Rounded Rectangle 501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01:05</a:t>
            </a:r>
            <a:endParaRPr lang="en-US" sz="2800"/>
          </a:p>
        </p:txBody>
      </p:sp>
      <p:sp>
        <p:nvSpPr>
          <p:cNvPr id="503" name="Rounded Rectangle 502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01:04</a:t>
            </a:r>
            <a:endParaRPr lang="en-US" sz="2800"/>
          </a:p>
        </p:txBody>
      </p:sp>
      <p:sp>
        <p:nvSpPr>
          <p:cNvPr id="504" name="Rounded Rectangle 503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01:03</a:t>
            </a:r>
            <a:endParaRPr lang="en-US" sz="2800"/>
          </a:p>
        </p:txBody>
      </p:sp>
      <p:sp>
        <p:nvSpPr>
          <p:cNvPr id="505" name="Rounded Rectangle 504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01:02</a:t>
            </a:r>
            <a:endParaRPr lang="en-US" sz="2800"/>
          </a:p>
        </p:txBody>
      </p:sp>
      <p:sp>
        <p:nvSpPr>
          <p:cNvPr id="506" name="Rounded Rectangle 505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01:01</a:t>
            </a:r>
            <a:endParaRPr lang="en-US" sz="2800"/>
          </a:p>
        </p:txBody>
      </p:sp>
      <p:sp>
        <p:nvSpPr>
          <p:cNvPr id="507" name="Rounded Rectangle 506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01:00</a:t>
            </a:r>
            <a:endParaRPr lang="en-US" sz="2800"/>
          </a:p>
        </p:txBody>
      </p:sp>
      <p:sp>
        <p:nvSpPr>
          <p:cNvPr id="508" name="Rounded Rectangle 507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00:59</a:t>
            </a:r>
            <a:endParaRPr lang="en-US" sz="2800"/>
          </a:p>
        </p:txBody>
      </p:sp>
      <p:sp>
        <p:nvSpPr>
          <p:cNvPr id="509" name="Rounded Rectangle 508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00:58</a:t>
            </a:r>
            <a:endParaRPr lang="en-US" sz="2800"/>
          </a:p>
        </p:txBody>
      </p:sp>
      <p:sp>
        <p:nvSpPr>
          <p:cNvPr id="510" name="Rounded Rectangle 509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00:57</a:t>
            </a:r>
            <a:endParaRPr lang="en-US" sz="2800"/>
          </a:p>
        </p:txBody>
      </p:sp>
      <p:sp>
        <p:nvSpPr>
          <p:cNvPr id="511" name="Rounded Rectangle 510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00:56</a:t>
            </a:r>
            <a:endParaRPr lang="en-US" sz="2800"/>
          </a:p>
        </p:txBody>
      </p:sp>
      <p:sp>
        <p:nvSpPr>
          <p:cNvPr id="512" name="Rounded Rectangle 511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00:55</a:t>
            </a:r>
            <a:endParaRPr lang="en-US" sz="2800"/>
          </a:p>
        </p:txBody>
      </p:sp>
      <p:sp>
        <p:nvSpPr>
          <p:cNvPr id="513" name="Rounded Rectangle 512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00:54</a:t>
            </a:r>
            <a:endParaRPr lang="en-US" sz="2800"/>
          </a:p>
        </p:txBody>
      </p:sp>
      <p:sp>
        <p:nvSpPr>
          <p:cNvPr id="514" name="Rounded Rectangle 513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00:53</a:t>
            </a:r>
            <a:endParaRPr lang="en-US" sz="2800"/>
          </a:p>
        </p:txBody>
      </p:sp>
      <p:sp>
        <p:nvSpPr>
          <p:cNvPr id="515" name="Rounded Rectangle 514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00:52</a:t>
            </a:r>
            <a:endParaRPr lang="en-US" sz="2800"/>
          </a:p>
        </p:txBody>
      </p:sp>
      <p:sp>
        <p:nvSpPr>
          <p:cNvPr id="516" name="Rounded Rectangle 515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00:51</a:t>
            </a:r>
            <a:endParaRPr lang="en-US" sz="2800"/>
          </a:p>
        </p:txBody>
      </p:sp>
      <p:sp>
        <p:nvSpPr>
          <p:cNvPr id="517" name="Rounded Rectangle 516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00:50</a:t>
            </a:r>
            <a:endParaRPr lang="en-US" sz="2800"/>
          </a:p>
        </p:txBody>
      </p:sp>
      <p:sp>
        <p:nvSpPr>
          <p:cNvPr id="518" name="Rounded Rectangle 517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00:49</a:t>
            </a:r>
            <a:endParaRPr lang="en-US" sz="2800"/>
          </a:p>
        </p:txBody>
      </p:sp>
      <p:sp>
        <p:nvSpPr>
          <p:cNvPr id="519" name="Rounded Rectangle 518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00:48</a:t>
            </a:r>
            <a:endParaRPr lang="en-US" sz="2800"/>
          </a:p>
        </p:txBody>
      </p:sp>
      <p:sp>
        <p:nvSpPr>
          <p:cNvPr id="520" name="Rounded Rectangle 519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00:47</a:t>
            </a:r>
            <a:endParaRPr lang="en-US" sz="2800"/>
          </a:p>
        </p:txBody>
      </p:sp>
      <p:sp>
        <p:nvSpPr>
          <p:cNvPr id="521" name="Rounded Rectangle 520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00:46</a:t>
            </a:r>
            <a:endParaRPr lang="en-US" sz="2800"/>
          </a:p>
        </p:txBody>
      </p:sp>
      <p:sp>
        <p:nvSpPr>
          <p:cNvPr id="522" name="Rounded Rectangle 521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00:45</a:t>
            </a:r>
            <a:endParaRPr lang="en-US" sz="2800"/>
          </a:p>
        </p:txBody>
      </p:sp>
      <p:sp>
        <p:nvSpPr>
          <p:cNvPr id="523" name="Rounded Rectangle 522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00:44</a:t>
            </a:r>
            <a:endParaRPr lang="en-US" sz="2800"/>
          </a:p>
        </p:txBody>
      </p:sp>
      <p:sp>
        <p:nvSpPr>
          <p:cNvPr id="524" name="Rounded Rectangle 523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00:43</a:t>
            </a:r>
            <a:endParaRPr lang="en-US" sz="2800"/>
          </a:p>
        </p:txBody>
      </p:sp>
      <p:sp>
        <p:nvSpPr>
          <p:cNvPr id="525" name="Rounded Rectangle 524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00:42</a:t>
            </a:r>
            <a:endParaRPr lang="en-US" sz="2800"/>
          </a:p>
        </p:txBody>
      </p:sp>
      <p:sp>
        <p:nvSpPr>
          <p:cNvPr id="526" name="Rounded Rectangle 525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00:41</a:t>
            </a:r>
            <a:endParaRPr lang="en-US" sz="2800"/>
          </a:p>
        </p:txBody>
      </p:sp>
      <p:sp>
        <p:nvSpPr>
          <p:cNvPr id="527" name="Rounded Rectangle 526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00:40</a:t>
            </a:r>
            <a:endParaRPr lang="en-US" sz="2800"/>
          </a:p>
        </p:txBody>
      </p:sp>
      <p:sp>
        <p:nvSpPr>
          <p:cNvPr id="528" name="Rounded Rectangle 527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00:39</a:t>
            </a:r>
            <a:endParaRPr lang="en-US" sz="2800"/>
          </a:p>
        </p:txBody>
      </p:sp>
      <p:sp>
        <p:nvSpPr>
          <p:cNvPr id="529" name="Rounded Rectangle 528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00:38</a:t>
            </a:r>
            <a:endParaRPr lang="en-US" sz="2800"/>
          </a:p>
        </p:txBody>
      </p:sp>
      <p:sp>
        <p:nvSpPr>
          <p:cNvPr id="530" name="Rounded Rectangle 529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00:37</a:t>
            </a:r>
            <a:endParaRPr lang="en-US" sz="2800"/>
          </a:p>
        </p:txBody>
      </p:sp>
      <p:sp>
        <p:nvSpPr>
          <p:cNvPr id="531" name="Rounded Rectangle 530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00:36</a:t>
            </a:r>
            <a:endParaRPr lang="en-US" sz="2800"/>
          </a:p>
        </p:txBody>
      </p:sp>
      <p:sp>
        <p:nvSpPr>
          <p:cNvPr id="532" name="Rounded Rectangle 531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00:35</a:t>
            </a:r>
            <a:endParaRPr lang="en-US" sz="2800"/>
          </a:p>
        </p:txBody>
      </p:sp>
      <p:sp>
        <p:nvSpPr>
          <p:cNvPr id="533" name="Rounded Rectangle 532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00:34</a:t>
            </a:r>
            <a:endParaRPr lang="en-US" sz="2800"/>
          </a:p>
        </p:txBody>
      </p:sp>
      <p:sp>
        <p:nvSpPr>
          <p:cNvPr id="534" name="Rounded Rectangle 533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00:33</a:t>
            </a:r>
            <a:endParaRPr lang="en-US" sz="2800"/>
          </a:p>
        </p:txBody>
      </p:sp>
      <p:sp>
        <p:nvSpPr>
          <p:cNvPr id="535" name="Rounded Rectangle 534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00:32</a:t>
            </a:r>
            <a:endParaRPr lang="en-US" sz="2800"/>
          </a:p>
        </p:txBody>
      </p:sp>
      <p:sp>
        <p:nvSpPr>
          <p:cNvPr id="536" name="Rounded Rectangle 535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00:31</a:t>
            </a:r>
            <a:endParaRPr lang="en-US" sz="2800"/>
          </a:p>
        </p:txBody>
      </p:sp>
      <p:sp>
        <p:nvSpPr>
          <p:cNvPr id="537" name="Rounded Rectangle 536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00:30</a:t>
            </a:r>
            <a:endParaRPr lang="en-US" sz="2800"/>
          </a:p>
        </p:txBody>
      </p:sp>
      <p:sp>
        <p:nvSpPr>
          <p:cNvPr id="538" name="Rounded Rectangle 537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00:29</a:t>
            </a:r>
            <a:endParaRPr lang="en-US" sz="2800"/>
          </a:p>
        </p:txBody>
      </p:sp>
      <p:sp>
        <p:nvSpPr>
          <p:cNvPr id="539" name="Rounded Rectangle 538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00:28</a:t>
            </a:r>
            <a:endParaRPr lang="en-US" sz="2800"/>
          </a:p>
        </p:txBody>
      </p:sp>
      <p:sp>
        <p:nvSpPr>
          <p:cNvPr id="540" name="Rounded Rectangle 539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00:27</a:t>
            </a:r>
            <a:endParaRPr lang="en-US" sz="2800"/>
          </a:p>
        </p:txBody>
      </p:sp>
      <p:sp>
        <p:nvSpPr>
          <p:cNvPr id="541" name="Rounded Rectangle 540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00:26</a:t>
            </a:r>
            <a:endParaRPr lang="en-US" sz="2800"/>
          </a:p>
        </p:txBody>
      </p:sp>
      <p:sp>
        <p:nvSpPr>
          <p:cNvPr id="542" name="Rounded Rectangle 541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00:25</a:t>
            </a:r>
            <a:endParaRPr lang="en-US" sz="2800"/>
          </a:p>
        </p:txBody>
      </p:sp>
      <p:sp>
        <p:nvSpPr>
          <p:cNvPr id="543" name="Rounded Rectangle 542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00:24</a:t>
            </a:r>
            <a:endParaRPr lang="en-US" sz="2800"/>
          </a:p>
        </p:txBody>
      </p:sp>
      <p:sp>
        <p:nvSpPr>
          <p:cNvPr id="544" name="Rounded Rectangle 543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00:23</a:t>
            </a:r>
            <a:endParaRPr lang="en-US" sz="2800"/>
          </a:p>
        </p:txBody>
      </p:sp>
      <p:sp>
        <p:nvSpPr>
          <p:cNvPr id="545" name="Rounded Rectangle 544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00:22</a:t>
            </a:r>
            <a:endParaRPr lang="en-US" sz="2800"/>
          </a:p>
        </p:txBody>
      </p:sp>
      <p:sp>
        <p:nvSpPr>
          <p:cNvPr id="546" name="Rounded Rectangle 545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00:21</a:t>
            </a:r>
            <a:endParaRPr lang="en-US" sz="2800"/>
          </a:p>
        </p:txBody>
      </p:sp>
      <p:sp>
        <p:nvSpPr>
          <p:cNvPr id="547" name="Rounded Rectangle 546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00:20</a:t>
            </a:r>
            <a:endParaRPr lang="en-US" sz="2800"/>
          </a:p>
        </p:txBody>
      </p:sp>
      <p:sp>
        <p:nvSpPr>
          <p:cNvPr id="548" name="Rounded Rectangle 547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00:19</a:t>
            </a:r>
            <a:endParaRPr lang="en-US" sz="2800"/>
          </a:p>
        </p:txBody>
      </p:sp>
      <p:sp>
        <p:nvSpPr>
          <p:cNvPr id="549" name="Rounded Rectangle 548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00:18</a:t>
            </a:r>
            <a:endParaRPr lang="en-US" sz="2800"/>
          </a:p>
        </p:txBody>
      </p:sp>
      <p:sp>
        <p:nvSpPr>
          <p:cNvPr id="550" name="Rounded Rectangle 549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00:17</a:t>
            </a:r>
            <a:endParaRPr lang="en-US" sz="2800"/>
          </a:p>
        </p:txBody>
      </p:sp>
      <p:sp>
        <p:nvSpPr>
          <p:cNvPr id="551" name="Rounded Rectangle 550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00:16</a:t>
            </a:r>
            <a:endParaRPr lang="en-US" sz="2800"/>
          </a:p>
        </p:txBody>
      </p:sp>
      <p:sp>
        <p:nvSpPr>
          <p:cNvPr id="552" name="Rounded Rectangle 551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00:15</a:t>
            </a:r>
            <a:endParaRPr lang="en-US" sz="2800"/>
          </a:p>
        </p:txBody>
      </p:sp>
      <p:sp>
        <p:nvSpPr>
          <p:cNvPr id="553" name="Rounded Rectangle 552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00:14</a:t>
            </a:r>
            <a:endParaRPr lang="en-US" sz="2800"/>
          </a:p>
        </p:txBody>
      </p:sp>
      <p:sp>
        <p:nvSpPr>
          <p:cNvPr id="554" name="Rounded Rectangle 553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00:13</a:t>
            </a:r>
            <a:endParaRPr lang="en-US" sz="2800"/>
          </a:p>
        </p:txBody>
      </p:sp>
      <p:sp>
        <p:nvSpPr>
          <p:cNvPr id="555" name="Rounded Rectangle 554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00:12</a:t>
            </a:r>
            <a:endParaRPr lang="en-US" sz="2800"/>
          </a:p>
        </p:txBody>
      </p:sp>
      <p:sp>
        <p:nvSpPr>
          <p:cNvPr id="556" name="Rounded Rectangle 555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00:11</a:t>
            </a:r>
            <a:endParaRPr lang="en-US" sz="2800"/>
          </a:p>
        </p:txBody>
      </p:sp>
      <p:sp>
        <p:nvSpPr>
          <p:cNvPr id="557" name="Rounded Rectangle 556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00:10</a:t>
            </a:r>
            <a:endParaRPr lang="en-US" sz="2800"/>
          </a:p>
        </p:txBody>
      </p:sp>
      <p:sp>
        <p:nvSpPr>
          <p:cNvPr id="558" name="Rounded Rectangle 557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00:09</a:t>
            </a:r>
            <a:endParaRPr lang="en-US" sz="2800"/>
          </a:p>
        </p:txBody>
      </p:sp>
      <p:sp>
        <p:nvSpPr>
          <p:cNvPr id="559" name="Rounded Rectangle 558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00:08</a:t>
            </a:r>
            <a:endParaRPr lang="en-US" sz="2800"/>
          </a:p>
        </p:txBody>
      </p:sp>
      <p:sp>
        <p:nvSpPr>
          <p:cNvPr id="560" name="Rounded Rectangle 559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00:07</a:t>
            </a:r>
            <a:endParaRPr lang="en-US" sz="2800"/>
          </a:p>
        </p:txBody>
      </p:sp>
      <p:sp>
        <p:nvSpPr>
          <p:cNvPr id="561" name="Rounded Rectangle 560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00:06</a:t>
            </a:r>
            <a:endParaRPr lang="en-US" sz="2800"/>
          </a:p>
        </p:txBody>
      </p:sp>
      <p:sp>
        <p:nvSpPr>
          <p:cNvPr id="562" name="Rounded Rectangle 561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00:05</a:t>
            </a:r>
            <a:endParaRPr lang="en-US" sz="2800"/>
          </a:p>
        </p:txBody>
      </p:sp>
      <p:sp>
        <p:nvSpPr>
          <p:cNvPr id="563" name="Rounded Rectangle 562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00:04</a:t>
            </a:r>
            <a:endParaRPr lang="en-US" sz="2800"/>
          </a:p>
        </p:txBody>
      </p:sp>
      <p:sp>
        <p:nvSpPr>
          <p:cNvPr id="564" name="Rounded Rectangle 563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00:03</a:t>
            </a:r>
            <a:endParaRPr lang="en-US" sz="2800"/>
          </a:p>
        </p:txBody>
      </p:sp>
      <p:sp>
        <p:nvSpPr>
          <p:cNvPr id="565" name="Rounded Rectangle 564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00:02</a:t>
            </a:r>
            <a:endParaRPr lang="en-US" sz="2800"/>
          </a:p>
        </p:txBody>
      </p:sp>
      <p:sp>
        <p:nvSpPr>
          <p:cNvPr id="566" name="Rounded Rectangle 565"/>
          <p:cNvSpPr/>
          <p:nvPr/>
        </p:nvSpPr>
        <p:spPr>
          <a:xfrm>
            <a:off x="1248308" y="1669301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00:01</a:t>
            </a:r>
            <a:endParaRPr lang="en-US" sz="2800"/>
          </a:p>
        </p:txBody>
      </p:sp>
      <p:sp>
        <p:nvSpPr>
          <p:cNvPr id="567" name="Rounded Rectangle 566"/>
          <p:cNvSpPr/>
          <p:nvPr/>
        </p:nvSpPr>
        <p:spPr>
          <a:xfrm>
            <a:off x="1210833" y="1651813"/>
            <a:ext cx="1217951" cy="5683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00:00</a:t>
            </a:r>
            <a:endParaRPr lang="en-US" sz="2800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000"/>
                            </p:stCondLst>
                            <p:childTnLst>
                              <p:par>
                                <p:cTn id="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90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10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0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30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4000"/>
                            </p:stCondLst>
                            <p:childTnLst>
                              <p:par>
                                <p:cTn id="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0"/>
                            </p:stCondLst>
                            <p:childTnLst>
                              <p:par>
                                <p:cTn id="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6000"/>
                            </p:stCondLst>
                            <p:childTnLst>
                              <p:par>
                                <p:cTn id="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7000"/>
                            </p:stCondLst>
                            <p:childTnLst>
                              <p:par>
                                <p:cTn id="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8000"/>
                            </p:stCondLst>
                            <p:childTnLst>
                              <p:par>
                                <p:cTn id="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9000"/>
                            </p:stCondLst>
                            <p:childTnLst>
                              <p:par>
                                <p:cTn id="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0"/>
                            </p:stCondLst>
                            <p:childTnLst>
                              <p:par>
                                <p:cTn id="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1000"/>
                            </p:stCondLst>
                            <p:childTnLst>
                              <p:par>
                                <p:cTn id="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2000"/>
                            </p:stCondLst>
                            <p:childTnLst>
                              <p:par>
                                <p:cTn id="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3000"/>
                            </p:stCondLst>
                            <p:childTnLst>
                              <p:par>
                                <p:cTn id="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4000"/>
                            </p:stCondLst>
                            <p:childTnLst>
                              <p:par>
                                <p:cTn id="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5000"/>
                            </p:stCondLst>
                            <p:childTnLst>
                              <p:par>
                                <p:cTn id="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6000"/>
                            </p:stCondLst>
                            <p:childTnLst>
                              <p:par>
                                <p:cTn id="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7000"/>
                            </p:stCondLst>
                            <p:childTnLst>
                              <p:par>
                                <p:cTn id="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8000"/>
                            </p:stCondLst>
                            <p:childTnLst>
                              <p:par>
                                <p:cTn id="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9000"/>
                            </p:stCondLst>
                            <p:childTnLst>
                              <p:par>
                                <p:cTn id="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31000"/>
                            </p:stCondLst>
                            <p:childTnLst>
                              <p:par>
                                <p:cTn id="1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2000"/>
                            </p:stCondLst>
                            <p:childTnLst>
                              <p:par>
                                <p:cTn id="1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3000"/>
                            </p:stCondLst>
                            <p:childTnLst>
                              <p:par>
                                <p:cTn id="1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4000"/>
                            </p:stCondLst>
                            <p:childTnLst>
                              <p:par>
                                <p:cTn id="1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5000"/>
                            </p:stCondLst>
                            <p:childTnLst>
                              <p:par>
                                <p:cTn id="1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6000"/>
                            </p:stCondLst>
                            <p:childTnLst>
                              <p:par>
                                <p:cTn id="1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7000"/>
                            </p:stCondLst>
                            <p:childTnLst>
                              <p:par>
                                <p:cTn id="1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8000"/>
                            </p:stCondLst>
                            <p:childTnLst>
                              <p:par>
                                <p:cTn id="1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39000"/>
                            </p:stCondLst>
                            <p:childTnLst>
                              <p:par>
                                <p:cTn id="1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40000"/>
                            </p:stCondLst>
                            <p:childTnLst>
                              <p:par>
                                <p:cTn id="1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41000"/>
                            </p:stCondLst>
                            <p:childTnLst>
                              <p:par>
                                <p:cTn id="1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42000"/>
                            </p:stCondLst>
                            <p:childTnLst>
                              <p:par>
                                <p:cTn id="1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43000"/>
                            </p:stCondLst>
                            <p:childTnLst>
                              <p:par>
                                <p:cTn id="1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44000"/>
                            </p:stCondLst>
                            <p:childTnLst>
                              <p:par>
                                <p:cTn id="1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45000"/>
                            </p:stCondLst>
                            <p:childTnLst>
                              <p:par>
                                <p:cTn id="1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46000"/>
                            </p:stCondLst>
                            <p:childTnLst>
                              <p:par>
                                <p:cTn id="1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47000"/>
                            </p:stCondLst>
                            <p:childTnLst>
                              <p:par>
                                <p:cTn id="1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48000"/>
                            </p:stCondLst>
                            <p:childTnLst>
                              <p:par>
                                <p:cTn id="1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49000"/>
                            </p:stCondLst>
                            <p:childTnLst>
                              <p:par>
                                <p:cTn id="1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0000"/>
                            </p:stCondLst>
                            <p:childTnLst>
                              <p:par>
                                <p:cTn id="1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1000"/>
                            </p:stCondLst>
                            <p:childTnLst>
                              <p:par>
                                <p:cTn id="1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2000"/>
                            </p:stCondLst>
                            <p:childTnLst>
                              <p:par>
                                <p:cTn id="1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53000"/>
                            </p:stCondLst>
                            <p:childTnLst>
                              <p:par>
                                <p:cTn id="1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4000"/>
                            </p:stCondLst>
                            <p:childTnLst>
                              <p:par>
                                <p:cTn id="1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55000"/>
                            </p:stCondLst>
                            <p:childTnLst>
                              <p:par>
                                <p:cTn id="1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6000"/>
                            </p:stCondLst>
                            <p:childTnLst>
                              <p:par>
                                <p:cTn id="1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57000"/>
                            </p:stCondLst>
                            <p:childTnLst>
                              <p:par>
                                <p:cTn id="1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58000"/>
                            </p:stCondLst>
                            <p:childTnLst>
                              <p:par>
                                <p:cTn id="1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9000"/>
                            </p:stCondLst>
                            <p:childTnLst>
                              <p:par>
                                <p:cTn id="1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60000"/>
                            </p:stCondLst>
                            <p:childTnLst>
                              <p:par>
                                <p:cTn id="1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61000"/>
                            </p:stCondLst>
                            <p:childTnLst>
                              <p:par>
                                <p:cTn id="1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62000"/>
                            </p:stCondLst>
                            <p:childTnLst>
                              <p:par>
                                <p:cTn id="1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63000"/>
                            </p:stCondLst>
                            <p:childTnLst>
                              <p:par>
                                <p:cTn id="1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64000"/>
                            </p:stCondLst>
                            <p:childTnLst>
                              <p:par>
                                <p:cTn id="2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65000"/>
                            </p:stCondLst>
                            <p:childTnLst>
                              <p:par>
                                <p:cTn id="2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66000"/>
                            </p:stCondLst>
                            <p:childTnLst>
                              <p:par>
                                <p:cTn id="2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67000"/>
                            </p:stCondLst>
                            <p:childTnLst>
                              <p:par>
                                <p:cTn id="2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68000"/>
                            </p:stCondLst>
                            <p:childTnLst>
                              <p:par>
                                <p:cTn id="2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69000"/>
                            </p:stCondLst>
                            <p:childTnLst>
                              <p:par>
                                <p:cTn id="2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70000"/>
                            </p:stCondLst>
                            <p:childTnLst>
                              <p:par>
                                <p:cTn id="2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71000"/>
                            </p:stCondLst>
                            <p:childTnLst>
                              <p:par>
                                <p:cTn id="2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72000"/>
                            </p:stCondLst>
                            <p:childTnLst>
                              <p:par>
                                <p:cTn id="2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73000"/>
                            </p:stCondLst>
                            <p:childTnLst>
                              <p:par>
                                <p:cTn id="2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74000"/>
                            </p:stCondLst>
                            <p:childTnLst>
                              <p:par>
                                <p:cTn id="2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75000"/>
                            </p:stCondLst>
                            <p:childTnLst>
                              <p:par>
                                <p:cTn id="2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76000"/>
                            </p:stCondLst>
                            <p:childTnLst>
                              <p:par>
                                <p:cTn id="2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77000"/>
                            </p:stCondLst>
                            <p:childTnLst>
                              <p:par>
                                <p:cTn id="2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78000"/>
                            </p:stCondLst>
                            <p:childTnLst>
                              <p:par>
                                <p:cTn id="2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79000"/>
                            </p:stCondLst>
                            <p:childTnLst>
                              <p:par>
                                <p:cTn id="2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80000"/>
                            </p:stCondLst>
                            <p:childTnLst>
                              <p:par>
                                <p:cTn id="2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81000"/>
                            </p:stCondLst>
                            <p:childTnLst>
                              <p:par>
                                <p:cTn id="2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82000"/>
                            </p:stCondLst>
                            <p:childTnLst>
                              <p:par>
                                <p:cTn id="2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83000"/>
                            </p:stCondLst>
                            <p:childTnLst>
                              <p:par>
                                <p:cTn id="2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84000"/>
                            </p:stCondLst>
                            <p:childTnLst>
                              <p:par>
                                <p:cTn id="2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85000"/>
                            </p:stCondLst>
                            <p:childTnLst>
                              <p:par>
                                <p:cTn id="2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86000"/>
                            </p:stCondLst>
                            <p:childTnLst>
                              <p:par>
                                <p:cTn id="2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87000"/>
                            </p:stCondLst>
                            <p:childTnLst>
                              <p:par>
                                <p:cTn id="2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88000"/>
                            </p:stCondLst>
                            <p:childTnLst>
                              <p:par>
                                <p:cTn id="2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89000"/>
                            </p:stCondLst>
                            <p:childTnLst>
                              <p:par>
                                <p:cTn id="2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90000"/>
                            </p:stCondLst>
                            <p:childTnLst>
                              <p:par>
                                <p:cTn id="2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91000"/>
                            </p:stCondLst>
                            <p:childTnLst>
                              <p:par>
                                <p:cTn id="2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92000"/>
                            </p:stCondLst>
                            <p:childTnLst>
                              <p:par>
                                <p:cTn id="2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93000"/>
                            </p:stCondLst>
                            <p:childTnLst>
                              <p:par>
                                <p:cTn id="2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94000"/>
                            </p:stCondLst>
                            <p:childTnLst>
                              <p:par>
                                <p:cTn id="2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95000"/>
                            </p:stCondLst>
                            <p:childTnLst>
                              <p:par>
                                <p:cTn id="2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96000"/>
                            </p:stCondLst>
                            <p:childTnLst>
                              <p:par>
                                <p:cTn id="2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97000"/>
                            </p:stCondLst>
                            <p:childTnLst>
                              <p:par>
                                <p:cTn id="3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98000"/>
                            </p:stCondLst>
                            <p:childTnLst>
                              <p:par>
                                <p:cTn id="3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99000"/>
                            </p:stCondLst>
                            <p:childTnLst>
                              <p:par>
                                <p:cTn id="3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100000"/>
                            </p:stCondLst>
                            <p:childTnLst>
                              <p:par>
                                <p:cTn id="3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>
                            <p:stCondLst>
                              <p:cond delay="101000"/>
                            </p:stCondLst>
                            <p:childTnLst>
                              <p:par>
                                <p:cTn id="3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102000"/>
                            </p:stCondLst>
                            <p:childTnLst>
                              <p:par>
                                <p:cTn id="3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103000"/>
                            </p:stCondLst>
                            <p:childTnLst>
                              <p:par>
                                <p:cTn id="3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104000"/>
                            </p:stCondLst>
                            <p:childTnLst>
                              <p:par>
                                <p:cTn id="3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>
                            <p:stCondLst>
                              <p:cond delay="105000"/>
                            </p:stCondLst>
                            <p:childTnLst>
                              <p:par>
                                <p:cTn id="3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106000"/>
                            </p:stCondLst>
                            <p:childTnLst>
                              <p:par>
                                <p:cTn id="3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9" fill="hold">
                            <p:stCondLst>
                              <p:cond delay="107000"/>
                            </p:stCondLst>
                            <p:childTnLst>
                              <p:par>
                                <p:cTn id="3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108000"/>
                            </p:stCondLst>
                            <p:childTnLst>
                              <p:par>
                                <p:cTn id="3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109000"/>
                            </p:stCondLst>
                            <p:childTnLst>
                              <p:par>
                                <p:cTn id="3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110000"/>
                            </p:stCondLst>
                            <p:childTnLst>
                              <p:par>
                                <p:cTn id="3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1" fill="hold">
                            <p:stCondLst>
                              <p:cond delay="111000"/>
                            </p:stCondLst>
                            <p:childTnLst>
                              <p:par>
                                <p:cTn id="3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>
                            <p:stCondLst>
                              <p:cond delay="112000"/>
                            </p:stCondLst>
                            <p:childTnLst>
                              <p:par>
                                <p:cTn id="3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7" fill="hold">
                            <p:stCondLst>
                              <p:cond delay="113000"/>
                            </p:stCondLst>
                            <p:childTnLst>
                              <p:par>
                                <p:cTn id="3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0" fill="hold">
                            <p:stCondLst>
                              <p:cond delay="114000"/>
                            </p:stCondLst>
                            <p:childTnLst>
                              <p:par>
                                <p:cTn id="3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3" fill="hold">
                            <p:stCondLst>
                              <p:cond delay="115000"/>
                            </p:stCondLst>
                            <p:childTnLst>
                              <p:par>
                                <p:cTn id="3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>
                            <p:stCondLst>
                              <p:cond delay="116000"/>
                            </p:stCondLst>
                            <p:childTnLst>
                              <p:par>
                                <p:cTn id="3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9" fill="hold">
                            <p:stCondLst>
                              <p:cond delay="117000"/>
                            </p:stCondLst>
                            <p:childTnLst>
                              <p:par>
                                <p:cTn id="3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118000"/>
                            </p:stCondLst>
                            <p:childTnLst>
                              <p:par>
                                <p:cTn id="3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5" fill="hold">
                            <p:stCondLst>
                              <p:cond delay="119000"/>
                            </p:stCondLst>
                            <p:childTnLst>
                              <p:par>
                                <p:cTn id="3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>
                            <p:stCondLst>
                              <p:cond delay="120000"/>
                            </p:stCondLst>
                            <p:childTnLst>
                              <p:par>
                                <p:cTn id="3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1" fill="hold">
                            <p:stCondLst>
                              <p:cond delay="121000"/>
                            </p:stCondLst>
                            <p:childTnLst>
                              <p:par>
                                <p:cTn id="3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3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7" fill="hold">
                            <p:stCondLst>
                              <p:cond delay="123000"/>
                            </p:stCondLst>
                            <p:childTnLst>
                              <p:par>
                                <p:cTn id="3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124000"/>
                            </p:stCondLst>
                            <p:childTnLst>
                              <p:par>
                                <p:cTn id="3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3" fill="hold">
                            <p:stCondLst>
                              <p:cond delay="125000"/>
                            </p:stCondLst>
                            <p:childTnLst>
                              <p:par>
                                <p:cTn id="3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6" fill="hold">
                            <p:stCondLst>
                              <p:cond delay="126000"/>
                            </p:stCondLst>
                            <p:childTnLst>
                              <p:par>
                                <p:cTn id="3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>
                            <p:stCondLst>
                              <p:cond delay="127000"/>
                            </p:stCondLst>
                            <p:childTnLst>
                              <p:par>
                                <p:cTn id="3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>
                            <p:stCondLst>
                              <p:cond delay="128000"/>
                            </p:stCondLst>
                            <p:childTnLst>
                              <p:par>
                                <p:cTn id="3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5" fill="hold">
                            <p:stCondLst>
                              <p:cond delay="129000"/>
                            </p:stCondLst>
                            <p:childTnLst>
                              <p:par>
                                <p:cTn id="3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8" fill="hold">
                            <p:stCondLst>
                              <p:cond delay="130000"/>
                            </p:stCondLst>
                            <p:childTnLst>
                              <p:par>
                                <p:cTn id="3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1" fill="hold">
                            <p:stCondLst>
                              <p:cond delay="131000"/>
                            </p:stCondLst>
                            <p:childTnLst>
                              <p:par>
                                <p:cTn id="4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>
                            <p:stCondLst>
                              <p:cond delay="132000"/>
                            </p:stCondLst>
                            <p:childTnLst>
                              <p:par>
                                <p:cTn id="4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7" fill="hold">
                            <p:stCondLst>
                              <p:cond delay="133000"/>
                            </p:stCondLst>
                            <p:childTnLst>
                              <p:par>
                                <p:cTn id="4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0" fill="hold">
                            <p:stCondLst>
                              <p:cond delay="134000"/>
                            </p:stCondLst>
                            <p:childTnLst>
                              <p:par>
                                <p:cTn id="4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3" fill="hold">
                            <p:stCondLst>
                              <p:cond delay="135000"/>
                            </p:stCondLst>
                            <p:childTnLst>
                              <p:par>
                                <p:cTn id="4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6" fill="hold">
                            <p:stCondLst>
                              <p:cond delay="136000"/>
                            </p:stCondLst>
                            <p:childTnLst>
                              <p:par>
                                <p:cTn id="4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9" fill="hold">
                            <p:stCondLst>
                              <p:cond delay="137000"/>
                            </p:stCondLst>
                            <p:childTnLst>
                              <p:par>
                                <p:cTn id="4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2" fill="hold">
                            <p:stCondLst>
                              <p:cond delay="138000"/>
                            </p:stCondLst>
                            <p:childTnLst>
                              <p:par>
                                <p:cTn id="4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5" fill="hold">
                            <p:stCondLst>
                              <p:cond delay="139000"/>
                            </p:stCondLst>
                            <p:childTnLst>
                              <p:par>
                                <p:cTn id="4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>
                            <p:stCondLst>
                              <p:cond delay="140000"/>
                            </p:stCondLst>
                            <p:childTnLst>
                              <p:par>
                                <p:cTn id="4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>
                            <p:stCondLst>
                              <p:cond delay="141000"/>
                            </p:stCondLst>
                            <p:childTnLst>
                              <p:par>
                                <p:cTn id="4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4" fill="hold">
                            <p:stCondLst>
                              <p:cond delay="142000"/>
                            </p:stCondLst>
                            <p:childTnLst>
                              <p:par>
                                <p:cTn id="4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7" fill="hold">
                            <p:stCondLst>
                              <p:cond delay="143000"/>
                            </p:stCondLst>
                            <p:childTnLst>
                              <p:par>
                                <p:cTn id="4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0" fill="hold">
                            <p:stCondLst>
                              <p:cond delay="144000"/>
                            </p:stCondLst>
                            <p:childTnLst>
                              <p:par>
                                <p:cTn id="4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>
                            <p:stCondLst>
                              <p:cond delay="145000"/>
                            </p:stCondLst>
                            <p:childTnLst>
                              <p:par>
                                <p:cTn id="4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6" fill="hold">
                            <p:stCondLst>
                              <p:cond delay="146000"/>
                            </p:stCondLst>
                            <p:childTnLst>
                              <p:par>
                                <p:cTn id="4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9" fill="hold">
                            <p:stCondLst>
                              <p:cond delay="147000"/>
                            </p:stCondLst>
                            <p:childTnLst>
                              <p:par>
                                <p:cTn id="4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2" fill="hold">
                            <p:stCondLst>
                              <p:cond delay="148000"/>
                            </p:stCondLst>
                            <p:childTnLst>
                              <p:par>
                                <p:cTn id="4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>
                            <p:stCondLst>
                              <p:cond delay="149000"/>
                            </p:stCondLst>
                            <p:childTnLst>
                              <p:par>
                                <p:cTn id="4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8" fill="hold">
                            <p:stCondLst>
                              <p:cond delay="150000"/>
                            </p:stCondLst>
                            <p:childTnLst>
                              <p:par>
                                <p:cTn id="4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1" fill="hold">
                            <p:stCondLst>
                              <p:cond delay="151000"/>
                            </p:stCondLst>
                            <p:childTnLst>
                              <p:par>
                                <p:cTn id="4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4" fill="hold">
                            <p:stCondLst>
                              <p:cond delay="152000"/>
                            </p:stCondLst>
                            <p:childTnLst>
                              <p:par>
                                <p:cTn id="4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7" fill="hold">
                            <p:stCondLst>
                              <p:cond delay="153000"/>
                            </p:stCondLst>
                            <p:childTnLst>
                              <p:par>
                                <p:cTn id="4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>
                            <p:stCondLst>
                              <p:cond delay="154000"/>
                            </p:stCondLst>
                            <p:childTnLst>
                              <p:par>
                                <p:cTn id="4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3" fill="hold">
                            <p:stCondLst>
                              <p:cond delay="155000"/>
                            </p:stCondLst>
                            <p:childTnLst>
                              <p:par>
                                <p:cTn id="4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6" fill="hold">
                            <p:stCondLst>
                              <p:cond delay="156000"/>
                            </p:stCondLst>
                            <p:childTnLst>
                              <p:par>
                                <p:cTn id="4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9" fill="hold">
                            <p:stCondLst>
                              <p:cond delay="157000"/>
                            </p:stCondLst>
                            <p:childTnLst>
                              <p:par>
                                <p:cTn id="4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>
                            <p:stCondLst>
                              <p:cond delay="158000"/>
                            </p:stCondLst>
                            <p:childTnLst>
                              <p:par>
                                <p:cTn id="4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5" fill="hold">
                            <p:stCondLst>
                              <p:cond delay="159000"/>
                            </p:stCondLst>
                            <p:childTnLst>
                              <p:par>
                                <p:cTn id="4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8" fill="hold">
                            <p:stCondLst>
                              <p:cond delay="160000"/>
                            </p:stCondLst>
                            <p:childTnLst>
                              <p:par>
                                <p:cTn id="4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1" fill="hold">
                            <p:stCondLst>
                              <p:cond delay="161000"/>
                            </p:stCondLst>
                            <p:childTnLst>
                              <p:par>
                                <p:cTn id="4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>
                            <p:stCondLst>
                              <p:cond delay="162000"/>
                            </p:stCondLst>
                            <p:childTnLst>
                              <p:par>
                                <p:cTn id="4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7" fill="hold">
                            <p:stCondLst>
                              <p:cond delay="163000"/>
                            </p:stCondLst>
                            <p:childTnLst>
                              <p:par>
                                <p:cTn id="4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0" fill="hold">
                            <p:stCondLst>
                              <p:cond delay="164000"/>
                            </p:stCondLst>
                            <p:childTnLst>
                              <p:par>
                                <p:cTn id="5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3" fill="hold">
                            <p:stCondLst>
                              <p:cond delay="165000"/>
                            </p:stCondLst>
                            <p:childTnLst>
                              <p:par>
                                <p:cTn id="5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6" fill="hold">
                            <p:stCondLst>
                              <p:cond delay="166000"/>
                            </p:stCondLst>
                            <p:childTnLst>
                              <p:par>
                                <p:cTn id="5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9" fill="hold">
                            <p:stCondLst>
                              <p:cond delay="167000"/>
                            </p:stCondLst>
                            <p:childTnLst>
                              <p:par>
                                <p:cTn id="5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2" fill="hold">
                            <p:stCondLst>
                              <p:cond delay="168000"/>
                            </p:stCondLst>
                            <p:childTnLst>
                              <p:par>
                                <p:cTn id="5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169000"/>
                            </p:stCondLst>
                            <p:childTnLst>
                              <p:par>
                                <p:cTn id="5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8" fill="hold">
                            <p:stCondLst>
                              <p:cond delay="170000"/>
                            </p:stCondLst>
                            <p:childTnLst>
                              <p:par>
                                <p:cTn id="5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1" fill="hold">
                            <p:stCondLst>
                              <p:cond delay="171000"/>
                            </p:stCondLst>
                            <p:childTnLst>
                              <p:par>
                                <p:cTn id="5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4" fill="hold">
                            <p:stCondLst>
                              <p:cond delay="172000"/>
                            </p:stCondLst>
                            <p:childTnLst>
                              <p:par>
                                <p:cTn id="5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7" fill="hold">
                            <p:stCondLst>
                              <p:cond delay="173000"/>
                            </p:stCondLst>
                            <p:childTnLst>
                              <p:par>
                                <p:cTn id="5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0" fill="hold">
                            <p:stCondLst>
                              <p:cond delay="174000"/>
                            </p:stCondLst>
                            <p:childTnLst>
                              <p:par>
                                <p:cTn id="5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3" fill="hold">
                            <p:stCondLst>
                              <p:cond delay="175000"/>
                            </p:stCondLst>
                            <p:childTnLst>
                              <p:par>
                                <p:cTn id="5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6" fill="hold">
                            <p:stCondLst>
                              <p:cond delay="176000"/>
                            </p:stCondLst>
                            <p:childTnLst>
                              <p:par>
                                <p:cTn id="5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9" fill="hold">
                            <p:stCondLst>
                              <p:cond delay="177000"/>
                            </p:stCondLst>
                            <p:childTnLst>
                              <p:par>
                                <p:cTn id="5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2" fill="hold">
                            <p:stCondLst>
                              <p:cond delay="178000"/>
                            </p:stCondLst>
                            <p:childTnLst>
                              <p:par>
                                <p:cTn id="5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>
                            <p:stCondLst>
                              <p:cond delay="179000"/>
                            </p:stCondLst>
                            <p:childTnLst>
                              <p:par>
                                <p:cTn id="5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" grpId="0" animBg="1"/>
      <p:bldP spid="388" grpId="0" animBg="1"/>
      <p:bldP spid="389" grpId="0" animBg="1"/>
      <p:bldP spid="390" grpId="0" animBg="1"/>
      <p:bldP spid="391" grpId="0" animBg="1"/>
      <p:bldP spid="392" grpId="0" animBg="1"/>
      <p:bldP spid="393" grpId="0" animBg="1"/>
      <p:bldP spid="394" grpId="0" animBg="1"/>
      <p:bldP spid="395" grpId="0" animBg="1"/>
      <p:bldP spid="396" grpId="0" animBg="1"/>
      <p:bldP spid="397" grpId="0" animBg="1"/>
      <p:bldP spid="398" grpId="0" animBg="1"/>
      <p:bldP spid="399" grpId="0" animBg="1"/>
      <p:bldP spid="400" grpId="0" animBg="1"/>
      <p:bldP spid="401" grpId="0" animBg="1"/>
      <p:bldP spid="402" grpId="0" animBg="1"/>
      <p:bldP spid="403" grpId="0" animBg="1"/>
      <p:bldP spid="404" grpId="0" animBg="1"/>
      <p:bldP spid="405" grpId="0" animBg="1"/>
      <p:bldP spid="406" grpId="0" animBg="1"/>
      <p:bldP spid="407" grpId="0" animBg="1"/>
      <p:bldP spid="408" grpId="0" animBg="1"/>
      <p:bldP spid="409" grpId="0" animBg="1"/>
      <p:bldP spid="410" grpId="0" animBg="1"/>
      <p:bldP spid="411" grpId="0" animBg="1"/>
      <p:bldP spid="412" grpId="0" animBg="1"/>
      <p:bldP spid="413" grpId="0" animBg="1"/>
      <p:bldP spid="414" grpId="0" animBg="1"/>
      <p:bldP spid="415" grpId="0" animBg="1"/>
      <p:bldP spid="416" grpId="0" animBg="1"/>
      <p:bldP spid="417" grpId="0" animBg="1"/>
      <p:bldP spid="418" grpId="0" animBg="1"/>
      <p:bldP spid="419" grpId="0" animBg="1"/>
      <p:bldP spid="420" grpId="0" animBg="1"/>
      <p:bldP spid="421" grpId="0" animBg="1"/>
      <p:bldP spid="422" grpId="0" animBg="1"/>
      <p:bldP spid="423" grpId="0" animBg="1"/>
      <p:bldP spid="424" grpId="0" animBg="1"/>
      <p:bldP spid="425" grpId="0" animBg="1"/>
      <p:bldP spid="426" grpId="0" animBg="1"/>
      <p:bldP spid="427" grpId="0" animBg="1"/>
      <p:bldP spid="428" grpId="0" animBg="1"/>
      <p:bldP spid="429" grpId="0" animBg="1"/>
      <p:bldP spid="430" grpId="0" animBg="1"/>
      <p:bldP spid="431" grpId="0" animBg="1"/>
      <p:bldP spid="432" grpId="0" animBg="1"/>
      <p:bldP spid="433" grpId="0" animBg="1"/>
      <p:bldP spid="434" grpId="0" animBg="1"/>
      <p:bldP spid="435" grpId="0" animBg="1"/>
      <p:bldP spid="436" grpId="0" animBg="1"/>
      <p:bldP spid="437" grpId="0" animBg="1"/>
      <p:bldP spid="438" grpId="0" animBg="1"/>
      <p:bldP spid="439" grpId="0" animBg="1"/>
      <p:bldP spid="440" grpId="0" animBg="1"/>
      <p:bldP spid="441" grpId="0" animBg="1"/>
      <p:bldP spid="442" grpId="0" animBg="1"/>
      <p:bldP spid="443" grpId="0" animBg="1"/>
      <p:bldP spid="444" grpId="0" animBg="1"/>
      <p:bldP spid="445" grpId="0" animBg="1"/>
      <p:bldP spid="446" grpId="0" animBg="1"/>
      <p:bldP spid="447" grpId="0" animBg="1"/>
      <p:bldP spid="448" grpId="0" animBg="1"/>
      <p:bldP spid="449" grpId="0" animBg="1"/>
      <p:bldP spid="450" grpId="0" animBg="1"/>
      <p:bldP spid="451" grpId="0" animBg="1"/>
      <p:bldP spid="452" grpId="0" animBg="1"/>
      <p:bldP spid="453" grpId="0" animBg="1"/>
      <p:bldP spid="454" grpId="0" animBg="1"/>
      <p:bldP spid="455" grpId="0" animBg="1"/>
      <p:bldP spid="456" grpId="0" animBg="1"/>
      <p:bldP spid="457" grpId="0" animBg="1"/>
      <p:bldP spid="458" grpId="0" animBg="1"/>
      <p:bldP spid="459" grpId="0" animBg="1"/>
      <p:bldP spid="460" grpId="0" animBg="1"/>
      <p:bldP spid="461" grpId="0" animBg="1"/>
      <p:bldP spid="462" grpId="0" animBg="1"/>
      <p:bldP spid="463" grpId="0" animBg="1"/>
      <p:bldP spid="464" grpId="0" animBg="1"/>
      <p:bldP spid="465" grpId="0" animBg="1"/>
      <p:bldP spid="466" grpId="0" animBg="1"/>
      <p:bldP spid="467" grpId="0" animBg="1"/>
      <p:bldP spid="468" grpId="0" animBg="1"/>
      <p:bldP spid="469" grpId="0" animBg="1"/>
      <p:bldP spid="470" grpId="0" animBg="1"/>
      <p:bldP spid="471" grpId="0" animBg="1"/>
      <p:bldP spid="472" grpId="0" animBg="1"/>
      <p:bldP spid="473" grpId="0" animBg="1"/>
      <p:bldP spid="474" grpId="0" animBg="1"/>
      <p:bldP spid="475" grpId="0" animBg="1"/>
      <p:bldP spid="476" grpId="0" animBg="1"/>
      <p:bldP spid="477" grpId="0" animBg="1"/>
      <p:bldP spid="478" grpId="0" animBg="1"/>
      <p:bldP spid="479" grpId="0" animBg="1"/>
      <p:bldP spid="480" grpId="0" animBg="1"/>
      <p:bldP spid="481" grpId="0" animBg="1"/>
      <p:bldP spid="482" grpId="0" animBg="1"/>
      <p:bldP spid="483" grpId="0" animBg="1"/>
      <p:bldP spid="484" grpId="0" animBg="1"/>
      <p:bldP spid="485" grpId="0" animBg="1"/>
      <p:bldP spid="486" grpId="0" animBg="1"/>
      <p:bldP spid="487" grpId="0" animBg="1"/>
      <p:bldP spid="488" grpId="0" animBg="1"/>
      <p:bldP spid="489" grpId="0" animBg="1"/>
      <p:bldP spid="490" grpId="0" animBg="1"/>
      <p:bldP spid="491" grpId="0" animBg="1"/>
      <p:bldP spid="492" grpId="0" animBg="1"/>
      <p:bldP spid="493" grpId="0" animBg="1"/>
      <p:bldP spid="494" grpId="0" animBg="1"/>
      <p:bldP spid="495" grpId="0" animBg="1"/>
      <p:bldP spid="496" grpId="0" animBg="1"/>
      <p:bldP spid="497" grpId="0" animBg="1"/>
      <p:bldP spid="498" grpId="0" animBg="1"/>
      <p:bldP spid="499" grpId="0" animBg="1"/>
      <p:bldP spid="500" grpId="0" animBg="1"/>
      <p:bldP spid="501" grpId="0" animBg="1"/>
      <p:bldP spid="502" grpId="0" animBg="1"/>
      <p:bldP spid="503" grpId="0" animBg="1"/>
      <p:bldP spid="504" grpId="0" animBg="1"/>
      <p:bldP spid="505" grpId="0" animBg="1"/>
      <p:bldP spid="506" grpId="0" animBg="1"/>
      <p:bldP spid="507" grpId="0" animBg="1"/>
      <p:bldP spid="508" grpId="0" animBg="1"/>
      <p:bldP spid="509" grpId="0" animBg="1"/>
      <p:bldP spid="510" grpId="0" animBg="1"/>
      <p:bldP spid="511" grpId="0" animBg="1"/>
      <p:bldP spid="512" grpId="0" animBg="1"/>
      <p:bldP spid="513" grpId="0" animBg="1"/>
      <p:bldP spid="514" grpId="0" animBg="1"/>
      <p:bldP spid="515" grpId="0" animBg="1"/>
      <p:bldP spid="516" grpId="0" animBg="1"/>
      <p:bldP spid="517" grpId="0" animBg="1"/>
      <p:bldP spid="518" grpId="0" animBg="1"/>
      <p:bldP spid="519" grpId="0" animBg="1"/>
      <p:bldP spid="520" grpId="0" animBg="1"/>
      <p:bldP spid="521" grpId="0" animBg="1"/>
      <p:bldP spid="522" grpId="0" animBg="1"/>
      <p:bldP spid="523" grpId="0" animBg="1"/>
      <p:bldP spid="524" grpId="0" animBg="1"/>
      <p:bldP spid="525" grpId="0" animBg="1"/>
      <p:bldP spid="526" grpId="0" animBg="1"/>
      <p:bldP spid="527" grpId="0" animBg="1"/>
      <p:bldP spid="528" grpId="0" animBg="1"/>
      <p:bldP spid="529" grpId="0" animBg="1"/>
      <p:bldP spid="530" grpId="0" animBg="1"/>
      <p:bldP spid="531" grpId="0" animBg="1"/>
      <p:bldP spid="532" grpId="0" animBg="1"/>
      <p:bldP spid="533" grpId="0" animBg="1"/>
      <p:bldP spid="534" grpId="0" animBg="1"/>
      <p:bldP spid="535" grpId="0" animBg="1"/>
      <p:bldP spid="536" grpId="0" animBg="1"/>
      <p:bldP spid="537" grpId="0" animBg="1"/>
      <p:bldP spid="538" grpId="0" animBg="1"/>
      <p:bldP spid="539" grpId="0" animBg="1"/>
      <p:bldP spid="540" grpId="0" animBg="1"/>
      <p:bldP spid="541" grpId="0" animBg="1"/>
      <p:bldP spid="542" grpId="0" animBg="1"/>
      <p:bldP spid="543" grpId="0" animBg="1"/>
      <p:bldP spid="544" grpId="0" animBg="1"/>
      <p:bldP spid="545" grpId="0" animBg="1"/>
      <p:bldP spid="546" grpId="0" animBg="1"/>
      <p:bldP spid="547" grpId="0" animBg="1"/>
      <p:bldP spid="548" grpId="0" animBg="1"/>
      <p:bldP spid="549" grpId="0" animBg="1"/>
      <p:bldP spid="550" grpId="0" animBg="1"/>
      <p:bldP spid="551" grpId="0" animBg="1"/>
      <p:bldP spid="552" grpId="0" animBg="1"/>
      <p:bldP spid="553" grpId="0" animBg="1"/>
      <p:bldP spid="554" grpId="0" animBg="1"/>
      <p:bldP spid="555" grpId="0" animBg="1"/>
      <p:bldP spid="556" grpId="0" animBg="1"/>
      <p:bldP spid="557" grpId="0" animBg="1"/>
      <p:bldP spid="558" grpId="0" animBg="1"/>
      <p:bldP spid="559" grpId="0" animBg="1"/>
      <p:bldP spid="560" grpId="0" animBg="1"/>
      <p:bldP spid="561" grpId="0" animBg="1"/>
      <p:bldP spid="562" grpId="0" animBg="1"/>
      <p:bldP spid="563" grpId="0" animBg="1"/>
      <p:bldP spid="564" grpId="0" animBg="1"/>
      <p:bldP spid="565" grpId="0" animBg="1"/>
      <p:bldP spid="566" grpId="0" animBg="1"/>
      <p:bldP spid="56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18935" y="1885531"/>
            <a:ext cx="7980779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800" b="1" u="sng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vi-VN" sz="28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 1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Bố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dẫn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Nga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đến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UBND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phường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?</a:t>
            </a:r>
            <a:endParaRPr lang="en-US" altLang="vi-VN" sz="28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288291" y="2721517"/>
            <a:ext cx="709806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dẫn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Nga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đến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UBND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phường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giấy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khai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  <a:endParaRPr lang="en-US" altLang="vi-VN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94806">
            <a:off x="-154142" y="388070"/>
            <a:ext cx="1274753" cy="956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821742">
            <a:off x="702802" y="-36316"/>
            <a:ext cx="1170978" cy="878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40538">
            <a:off x="7280143" y="5260619"/>
            <a:ext cx="2041577" cy="1897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894797">
            <a:off x="6514303" y="4978447"/>
            <a:ext cx="1975981" cy="2200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821742">
            <a:off x="266994" y="-179699"/>
            <a:ext cx="1170978" cy="878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313510" y="889944"/>
            <a:ext cx="8438604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75000"/>
              </a:lnSpc>
            </a:pPr>
            <a:r>
              <a:rPr lang="vi-VN" altLang="vi-VN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XÃ (PHƯỜNG) EM</a:t>
            </a:r>
            <a:endParaRPr lang="en-US" altLang="vi-VN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75000"/>
              </a:lnSpc>
            </a:pPr>
            <a:endParaRPr lang="en-US" altLang="vi-VN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2808498" y="137690"/>
            <a:ext cx="331936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lIns="67500" tIns="33750" rIns="67500" bIns="33750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vi-VN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altLang="vi-VN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endParaRPr lang="en-US" altLang="vi-VN" sz="28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Tx/>
              <a:buNone/>
            </a:pPr>
            <a:endParaRPr lang="en-US" altLang="vi-VN" sz="28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00">
        <p:wipe/>
      </p:transition>
    </mc:Choice>
    <mc:Fallback>
      <p:transition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4896</Words>
  <Application>WPS Presentation</Application>
  <PresentationFormat>On-screen Show (4:3)</PresentationFormat>
  <Paragraphs>643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4" baseType="lpstr">
      <vt:lpstr>Arial</vt:lpstr>
      <vt:lpstr>SimSun</vt:lpstr>
      <vt:lpstr>Wingdings</vt:lpstr>
      <vt:lpstr>Times New Roman</vt:lpstr>
      <vt:lpstr>Times New Roman</vt:lpstr>
      <vt:lpstr>Microsoft YaHei</vt:lpstr>
      <vt:lpstr>Arial Unicode MS</vt:lpstr>
      <vt:lpstr>Calibri Light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10 Gamer</dc:creator>
  <cp:lastModifiedBy>TRi</cp:lastModifiedBy>
  <cp:revision>646</cp:revision>
  <dcterms:created xsi:type="dcterms:W3CDTF">2017-11-12T02:10:00Z</dcterms:created>
  <dcterms:modified xsi:type="dcterms:W3CDTF">2022-02-24T10:45:34Z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7A3D22BE4014424E94E28E8ABDAEC225</vt:lpwstr>
  </property>
  <property fmtid="{D5CDD505-2E9C-101B-9397-08002B2CF9AE}" pid="3" name="KSOProductBuildVer">
    <vt:lpwstr>1033-11.2.0.10463</vt:lpwstr>
  </property>
</Properties>
</file>